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71" r:id="rId14"/>
    <p:sldId id="272" r:id="rId15"/>
    <p:sldId id="273" r:id="rId16"/>
    <p:sldId id="274" r:id="rId17"/>
    <p:sldId id="275"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H:\216\Spring%202011\Week%204\Week%204%20Handouts\normal%20demo.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03135418883452"/>
          <c:y val="0.1612268224536447"/>
          <c:w val="0.88934544877242461"/>
          <c:h val="0.67652556438955891"/>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-1.9500000000000273</c:v>
                </c:pt>
                <c:pt idx="122">
                  <c:v>-1.9000000000000199</c:v>
                </c:pt>
                <c:pt idx="123">
                  <c:v>-1.8500000000000201</c:v>
                </c:pt>
                <c:pt idx="124">
                  <c:v>-1.80000000000002</c:v>
                </c:pt>
                <c:pt idx="125">
                  <c:v>-1.7500000000000215</c:v>
                </c:pt>
                <c:pt idx="126">
                  <c:v>-1.7000000000000215</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-0.65000000000003444</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-5.0000000000030111E-2</c:v>
                </c:pt>
                <c:pt idx="160">
                  <c:v>-3.0198066269805122E-14</c:v>
                </c:pt>
                <c:pt idx="161">
                  <c:v>4.9999999999970984E-2</c:v>
                </c:pt>
                <c:pt idx="162">
                  <c:v>9.999999999997064E-2</c:v>
                </c:pt>
                <c:pt idx="163">
                  <c:v>0.14999999999997182</c:v>
                </c:pt>
                <c:pt idx="164">
                  <c:v>0.19999999999997253</c:v>
                </c:pt>
                <c:pt idx="165">
                  <c:v>0.24999999999997202</c:v>
                </c:pt>
                <c:pt idx="166">
                  <c:v>0.29999999999997601</c:v>
                </c:pt>
                <c:pt idx="167">
                  <c:v>0.34999999999997383</c:v>
                </c:pt>
                <c:pt idx="168">
                  <c:v>0.3999999999999766</c:v>
                </c:pt>
                <c:pt idx="169">
                  <c:v>0.4499999999999747</c:v>
                </c:pt>
                <c:pt idx="170">
                  <c:v>0.49999999999997502</c:v>
                </c:pt>
                <c:pt idx="171">
                  <c:v>0.54999999999997162</c:v>
                </c:pt>
                <c:pt idx="172">
                  <c:v>0.59999999999996867</c:v>
                </c:pt>
                <c:pt idx="173">
                  <c:v>0.64999999999997582</c:v>
                </c:pt>
                <c:pt idx="174">
                  <c:v>0.69999999999997276</c:v>
                </c:pt>
                <c:pt idx="175">
                  <c:v>0.74999999999997535</c:v>
                </c:pt>
                <c:pt idx="176">
                  <c:v>0.79999999999997162</c:v>
                </c:pt>
                <c:pt idx="177">
                  <c:v>0.849999999999969</c:v>
                </c:pt>
                <c:pt idx="178">
                  <c:v>0.89999999999997105</c:v>
                </c:pt>
                <c:pt idx="179">
                  <c:v>0.94999999999997164</c:v>
                </c:pt>
                <c:pt idx="180">
                  <c:v>0.99999999999997002</c:v>
                </c:pt>
                <c:pt idx="181">
                  <c:v>1.0499999999999587</c:v>
                </c:pt>
                <c:pt idx="182">
                  <c:v>1.0999999999999599</c:v>
                </c:pt>
                <c:pt idx="183">
                  <c:v>1.1499999999999611</c:v>
                </c:pt>
                <c:pt idx="184">
                  <c:v>1.1999999999999698</c:v>
                </c:pt>
                <c:pt idx="185">
                  <c:v>1.2499999999999567</c:v>
                </c:pt>
                <c:pt idx="186">
                  <c:v>1.2999999999999587</c:v>
                </c:pt>
                <c:pt idx="187">
                  <c:v>1.3499999999999599</c:v>
                </c:pt>
                <c:pt idx="188">
                  <c:v>1.3999999999999611</c:v>
                </c:pt>
                <c:pt idx="189">
                  <c:v>1.4499999999999538</c:v>
                </c:pt>
                <c:pt idx="190">
                  <c:v>1.4999999999999567</c:v>
                </c:pt>
                <c:pt idx="191">
                  <c:v>1.5499999999999587</c:v>
                </c:pt>
                <c:pt idx="192">
                  <c:v>1.5999999999999599</c:v>
                </c:pt>
                <c:pt idx="193">
                  <c:v>1.6499999999999611</c:v>
                </c:pt>
                <c:pt idx="194">
                  <c:v>1.6999999999999698</c:v>
                </c:pt>
                <c:pt idx="195">
                  <c:v>1.7499999999999487</c:v>
                </c:pt>
                <c:pt idx="196">
                  <c:v>1.7999999999999605</c:v>
                </c:pt>
                <c:pt idx="197">
                  <c:v>1.8499999999999599</c:v>
                </c:pt>
                <c:pt idx="198">
                  <c:v>1.8999999999999511</c:v>
                </c:pt>
                <c:pt idx="199">
                  <c:v>1.9499999999999555</c:v>
                </c:pt>
                <c:pt idx="200">
                  <c:v>1.9999999999999574</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5.0522710835370821E-15</c:v>
                </c:pt>
                <c:pt idx="1">
                  <c:v>7.5276872890312176E-15</c:v>
                </c:pt>
                <c:pt idx="2">
                  <c:v>1.1187956214352199E-14</c:v>
                </c:pt>
                <c:pt idx="3">
                  <c:v>1.6586479270623781E-14</c:v>
                </c:pt>
                <c:pt idx="4">
                  <c:v>2.4528552856964879E-14</c:v>
                </c:pt>
                <c:pt idx="5">
                  <c:v>3.6182944511126441E-14</c:v>
                </c:pt>
                <c:pt idx="6">
                  <c:v>5.3241483722530729E-14</c:v>
                </c:pt>
                <c:pt idx="7">
                  <c:v>7.8146702517702074E-14</c:v>
                </c:pt>
                <c:pt idx="8">
                  <c:v>1.1441564901801708E-13</c:v>
                </c:pt>
                <c:pt idx="9">
                  <c:v>1.670992357038415E-13</c:v>
                </c:pt>
                <c:pt idx="10">
                  <c:v>2.4343205330290692E-13</c:v>
                </c:pt>
                <c:pt idx="11">
                  <c:v>3.5374908476100008E-13</c:v>
                </c:pt>
                <c:pt idx="12">
                  <c:v>5.1277536367967447E-13</c:v>
                </c:pt>
                <c:pt idx="13">
                  <c:v>7.4143526997045937E-13</c:v>
                </c:pt>
                <c:pt idx="14">
                  <c:v>1.0693837871541769E-12</c:v>
                </c:pt>
                <c:pt idx="15">
                  <c:v>1.5385379505613231E-12</c:v>
                </c:pt>
                <c:pt idx="16">
                  <c:v>2.2079899631372128E-12</c:v>
                </c:pt>
                <c:pt idx="17">
                  <c:v>3.1608234614691482E-12</c:v>
                </c:pt>
                <c:pt idx="18">
                  <c:v>4.5135436772056006E-12</c:v>
                </c:pt>
                <c:pt idx="19">
                  <c:v>6.4290872907538265E-12</c:v>
                </c:pt>
                <c:pt idx="20">
                  <c:v>9.134720408364773E-12</c:v>
                </c:pt>
                <c:pt idx="21">
                  <c:v>1.2946591938319533E-11</c:v>
                </c:pt>
                <c:pt idx="22">
                  <c:v>1.8303322170156098E-11</c:v>
                </c:pt>
                <c:pt idx="23">
                  <c:v>2.5811821449987336E-11</c:v>
                </c:pt>
                <c:pt idx="24">
                  <c:v>3.6309615017919013E-11</c:v>
                </c:pt>
                <c:pt idx="25">
                  <c:v>5.0949379588437501E-11</c:v>
                </c:pt>
                <c:pt idx="26">
                  <c:v>7.1313281239962909E-11</c:v>
                </c:pt>
                <c:pt idx="27">
                  <c:v>9.956717905497289E-11</c:v>
                </c:pt>
                <c:pt idx="28">
                  <c:v>1.3866799941653526E-10</c:v>
                </c:pt>
                <c:pt idx="29">
                  <c:v>1.9264181479358425E-10</c:v>
                </c:pt>
                <c:pt idx="30">
                  <c:v>2.6695566147627402E-10</c:v>
                </c:pt>
                <c:pt idx="31">
                  <c:v>3.690132616124424E-10</c:v>
                </c:pt>
                <c:pt idx="32">
                  <c:v>5.0881402816448734E-10</c:v>
                </c:pt>
                <c:pt idx="33">
                  <c:v>6.9982659485794929E-10</c:v>
                </c:pt>
                <c:pt idx="34">
                  <c:v>9.6014333703119372E-10</c:v>
                </c:pt>
                <c:pt idx="35">
                  <c:v>1.3140018181558307E-9</c:v>
                </c:pt>
                <c:pt idx="36">
                  <c:v>1.7937839079640058E-9</c:v>
                </c:pt>
                <c:pt idx="37">
                  <c:v>2.4426348268069588E-9</c:v>
                </c:pt>
                <c:pt idx="38">
                  <c:v>3.3178842435471556E-9</c:v>
                </c:pt>
                <c:pt idx="39">
                  <c:v>4.4955018310130561E-9</c:v>
                </c:pt>
                <c:pt idx="40">
                  <c:v>6.0758828498230305E-9</c:v>
                </c:pt>
                <c:pt idx="41">
                  <c:v>8.1913384034787567E-9</c:v>
                </c:pt>
                <c:pt idx="42">
                  <c:v>1.1015763624681817E-8</c:v>
                </c:pt>
                <c:pt idx="43">
                  <c:v>1.477707958647937E-8</c:v>
                </c:pt>
                <c:pt idx="44">
                  <c:v>1.9773196406243815E-8</c:v>
                </c:pt>
                <c:pt idx="45">
                  <c:v>2.639243203570461E-8</c:v>
                </c:pt>
                <c:pt idx="46">
                  <c:v>3.5139550948202812E-8</c:v>
                </c:pt>
                <c:pt idx="47">
                  <c:v>4.6668867975940747E-8</c:v>
                </c:pt>
                <c:pt idx="48">
                  <c:v>6.1826205001655688E-8</c:v>
                </c:pt>
                <c:pt idx="49">
                  <c:v>8.1701903785429702E-8</c:v>
                </c:pt>
                <c:pt idx="50">
                  <c:v>1.0769760042542884E-7</c:v>
                </c:pt>
                <c:pt idx="51">
                  <c:v>1.416100713016062E-7</c:v>
                </c:pt>
                <c:pt idx="52">
                  <c:v>1.8573618445552219E-7</c:v>
                </c:pt>
                <c:pt idx="53">
                  <c:v>2.4300385410804482E-7</c:v>
                </c:pt>
                <c:pt idx="54">
                  <c:v>3.1713492167158552E-7</c:v>
                </c:pt>
                <c:pt idx="55">
                  <c:v>4.1284709886297924E-7</c:v>
                </c:pt>
                <c:pt idx="56">
                  <c:v>5.3610353446974038E-7</c:v>
                </c:pt>
                <c:pt idx="57">
                  <c:v>6.9442023538551106E-7</c:v>
                </c:pt>
                <c:pt idx="58">
                  <c:v>8.9724351623830886E-7</c:v>
                </c:pt>
                <c:pt idx="59">
                  <c:v>1.1564119035797521E-6</c:v>
                </c:pt>
                <c:pt idx="60">
                  <c:v>1.4867195147342469E-6</c:v>
                </c:pt>
                <c:pt idx="61">
                  <c:v>1.9066009031227546E-6</c:v>
                </c:pt>
                <c:pt idx="62">
                  <c:v>2.4389607458932692E-6</c:v>
                </c:pt>
                <c:pt idx="63">
                  <c:v>3.1121755791487852E-6</c:v>
                </c:pt>
                <c:pt idx="64">
                  <c:v>3.9612990910319542E-6</c:v>
                </c:pt>
                <c:pt idx="65">
                  <c:v>5.0295072885922667E-6</c:v>
                </c:pt>
                <c:pt idx="66">
                  <c:v>6.3698251788668586E-6</c:v>
                </c:pt>
                <c:pt idx="67">
                  <c:v>8.0471824564919767E-6</c:v>
                </c:pt>
                <c:pt idx="68">
                  <c:v>1.0140852065486445E-5</c:v>
                </c:pt>
                <c:pt idx="69">
                  <c:v>1.2747332381833005E-5</c:v>
                </c:pt>
                <c:pt idx="70">
                  <c:v>1.5983741106904865E-5</c:v>
                </c:pt>
                <c:pt idx="71">
                  <c:v>1.9991796706922161E-5</c:v>
                </c:pt>
                <c:pt idx="72">
                  <c:v>2.4942471290052471E-5</c:v>
                </c:pt>
                <c:pt idx="73">
                  <c:v>3.1041407057849324E-5</c:v>
                </c:pt>
                <c:pt idx="74">
                  <c:v>3.8535196742085659E-5</c:v>
                </c:pt>
                <c:pt idx="75">
                  <c:v>4.7718636541204179E-5</c:v>
                </c:pt>
                <c:pt idx="76">
                  <c:v>5.894306775653808E-5</c:v>
                </c:pt>
                <c:pt idx="77">
                  <c:v>7.2625930302250047E-5</c:v>
                </c:pt>
                <c:pt idx="78">
                  <c:v>8.9261657177130082E-5</c:v>
                </c:pt>
                <c:pt idx="79">
                  <c:v>1.0943404343979807E-4</c:v>
                </c:pt>
                <c:pt idx="80">
                  <c:v>1.3383022576488084E-4</c:v>
                </c:pt>
                <c:pt idx="81">
                  <c:v>1.6325640876623589E-4</c:v>
                </c:pt>
                <c:pt idx="82">
                  <c:v>1.9865547139276684E-4</c:v>
                </c:pt>
                <c:pt idx="83">
                  <c:v>2.4112658022598421E-4</c:v>
                </c:pt>
                <c:pt idx="84">
                  <c:v>2.9194692579145057E-4</c:v>
                </c:pt>
                <c:pt idx="85">
                  <c:v>3.5259568236741987E-4</c:v>
                </c:pt>
                <c:pt idx="86">
                  <c:v>4.2478027055072531E-4</c:v>
                </c:pt>
                <c:pt idx="87">
                  <c:v>5.1046497434415513E-4</c:v>
                </c:pt>
                <c:pt idx="88">
                  <c:v>6.1190193011372875E-4</c:v>
                </c:pt>
                <c:pt idx="89">
                  <c:v>7.3166446283026644E-4</c:v>
                </c:pt>
                <c:pt idx="90">
                  <c:v>8.7268269504570215E-4</c:v>
                </c:pt>
                <c:pt idx="91">
                  <c:v>1.0382812956613401E-3</c:v>
                </c:pt>
                <c:pt idx="92">
                  <c:v>1.2322191684729404E-3</c:v>
                </c:pt>
                <c:pt idx="93">
                  <c:v>1.4587308046666611E-3</c:v>
                </c:pt>
                <c:pt idx="94">
                  <c:v>1.7225689390535865E-3</c:v>
                </c:pt>
                <c:pt idx="95">
                  <c:v>2.0290480572996402E-3</c:v>
                </c:pt>
                <c:pt idx="96">
                  <c:v>2.3840882014646882E-3</c:v>
                </c:pt>
                <c:pt idx="97">
                  <c:v>2.7942584148792707E-3</c:v>
                </c:pt>
                <c:pt idx="98">
                  <c:v>3.2668190561997257E-3</c:v>
                </c:pt>
                <c:pt idx="99">
                  <c:v>3.8097620982215897E-3</c:v>
                </c:pt>
                <c:pt idx="100">
                  <c:v>4.4318484119378202E-3</c:v>
                </c:pt>
                <c:pt idx="101">
                  <c:v>5.1426409230536946E-3</c:v>
                </c:pt>
                <c:pt idx="102">
                  <c:v>5.9525324197755103E-3</c:v>
                </c:pt>
                <c:pt idx="103">
                  <c:v>6.8727666906136789E-3</c:v>
                </c:pt>
                <c:pt idx="104">
                  <c:v>7.915451582979554E-3</c:v>
                </c:pt>
                <c:pt idx="105">
                  <c:v>9.0935625015905568E-3</c:v>
                </c:pt>
                <c:pt idx="106">
                  <c:v>1.0420934814422063E-2</c:v>
                </c:pt>
                <c:pt idx="107">
                  <c:v>1.1912243607604549E-2</c:v>
                </c:pt>
                <c:pt idx="108">
                  <c:v>1.3582969233684943E-2</c:v>
                </c:pt>
                <c:pt idx="109">
                  <c:v>1.5449347134394378E-2</c:v>
                </c:pt>
                <c:pt idx="110">
                  <c:v>1.7528300493567808E-2</c:v>
                </c:pt>
                <c:pt idx="111">
                  <c:v>1.9837354391794345E-2</c:v>
                </c:pt>
                <c:pt idx="112">
                  <c:v>2.2394530294841779E-2</c:v>
                </c:pt>
                <c:pt idx="113">
                  <c:v>2.5218219915193255E-2</c:v>
                </c:pt>
                <c:pt idx="114">
                  <c:v>2.8327037741599882E-2</c:v>
                </c:pt>
                <c:pt idx="115">
                  <c:v>3.1739651835665995E-2</c:v>
                </c:pt>
                <c:pt idx="116">
                  <c:v>3.5474592846230002E-2</c:v>
                </c:pt>
                <c:pt idx="117">
                  <c:v>3.9550041589368617E-2</c:v>
                </c:pt>
                <c:pt idx="118">
                  <c:v>4.3983595980425429E-2</c:v>
                </c:pt>
                <c:pt idx="119">
                  <c:v>4.8792018579180814E-2</c:v>
                </c:pt>
                <c:pt idx="120">
                  <c:v>5.3990966513185912E-2</c:v>
                </c:pt>
                <c:pt idx="121">
                  <c:v>5.9594706068813931E-2</c:v>
                </c:pt>
                <c:pt idx="122">
                  <c:v>6.5615814774674056E-2</c:v>
                </c:pt>
                <c:pt idx="123">
                  <c:v>7.2064874336215598E-2</c:v>
                </c:pt>
                <c:pt idx="124">
                  <c:v>7.8950158300891304E-2</c:v>
                </c:pt>
                <c:pt idx="125">
                  <c:v>8.6277318826508451E-2</c:v>
                </c:pt>
                <c:pt idx="126">
                  <c:v>9.404907737688406E-2</c:v>
                </c:pt>
                <c:pt idx="127">
                  <c:v>0.10226492456397566</c:v>
                </c:pt>
                <c:pt idx="128">
                  <c:v>0.11092083467945199</c:v>
                </c:pt>
                <c:pt idx="129">
                  <c:v>0.12000900069698189</c:v>
                </c:pt>
                <c:pt idx="130">
                  <c:v>0.12951759566588786</c:v>
                </c:pt>
                <c:pt idx="131">
                  <c:v>0.13943056644535623</c:v>
                </c:pt>
                <c:pt idx="132">
                  <c:v>0.14972746563574071</c:v>
                </c:pt>
                <c:pt idx="133">
                  <c:v>0.16038332734191521</c:v>
                </c:pt>
                <c:pt idx="134">
                  <c:v>0.17136859204780291</c:v>
                </c:pt>
                <c:pt idx="135">
                  <c:v>0.1826490853890185</c:v>
                </c:pt>
                <c:pt idx="136">
                  <c:v>0.19418605498320821</c:v>
                </c:pt>
                <c:pt idx="137">
                  <c:v>0.20593626871997134</c:v>
                </c:pt>
                <c:pt idx="138">
                  <c:v>0.21785217703254572</c:v>
                </c:pt>
                <c:pt idx="139">
                  <c:v>0.22988214068422849</c:v>
                </c:pt>
                <c:pt idx="140">
                  <c:v>0.24197072451913851</c:v>
                </c:pt>
                <c:pt idx="141">
                  <c:v>0.25405905646917898</c:v>
                </c:pt>
                <c:pt idx="142">
                  <c:v>0.26608524989874782</c:v>
                </c:pt>
                <c:pt idx="143">
                  <c:v>0.27798488613099337</c:v>
                </c:pt>
                <c:pt idx="144">
                  <c:v>0.28969155276147579</c:v>
                </c:pt>
                <c:pt idx="145">
                  <c:v>0.3011374321547976</c:v>
                </c:pt>
                <c:pt idx="146">
                  <c:v>0.31225393336675689</c:v>
                </c:pt>
                <c:pt idx="147">
                  <c:v>0.32297235966791193</c:v>
                </c:pt>
                <c:pt idx="148">
                  <c:v>0.33322460289179612</c:v>
                </c:pt>
                <c:pt idx="149">
                  <c:v>0.34294385501937863</c:v>
                </c:pt>
                <c:pt idx="150">
                  <c:v>0.35206532676429431</c:v>
                </c:pt>
                <c:pt idx="151">
                  <c:v>0.360526962461648</c:v>
                </c:pt>
                <c:pt idx="152">
                  <c:v>0.36827014030331884</c:v>
                </c:pt>
                <c:pt idx="153">
                  <c:v>0.37524034691693375</c:v>
                </c:pt>
                <c:pt idx="154">
                  <c:v>0.38138781546052397</c:v>
                </c:pt>
                <c:pt idx="155">
                  <c:v>0.38666811680285129</c:v>
                </c:pt>
                <c:pt idx="156">
                  <c:v>0.3910426939754601</c:v>
                </c:pt>
                <c:pt idx="157">
                  <c:v>0.39447933090789183</c:v>
                </c:pt>
                <c:pt idx="158">
                  <c:v>0.39695254747701392</c:v>
                </c:pt>
                <c:pt idx="159">
                  <c:v>0.39844391409476737</c:v>
                </c:pt>
                <c:pt idx="160">
                  <c:v>0.39894228040143281</c:v>
                </c:pt>
                <c:pt idx="161">
                  <c:v>0.39844391409476854</c:v>
                </c:pt>
                <c:pt idx="162">
                  <c:v>0.39695254747701625</c:v>
                </c:pt>
                <c:pt idx="163">
                  <c:v>0.39447933090789511</c:v>
                </c:pt>
                <c:pt idx="164">
                  <c:v>0.39104269397546476</c:v>
                </c:pt>
                <c:pt idx="165">
                  <c:v>0.38666811680285706</c:v>
                </c:pt>
                <c:pt idx="166">
                  <c:v>0.38138781546053013</c:v>
                </c:pt>
                <c:pt idx="167">
                  <c:v>0.37524034691694191</c:v>
                </c:pt>
                <c:pt idx="168">
                  <c:v>0.36827014030332772</c:v>
                </c:pt>
                <c:pt idx="169">
                  <c:v>0.36052696246165705</c:v>
                </c:pt>
                <c:pt idx="170">
                  <c:v>0.3520653267643048</c:v>
                </c:pt>
                <c:pt idx="171">
                  <c:v>0.34294385501938973</c:v>
                </c:pt>
                <c:pt idx="172">
                  <c:v>0.33322460289181016</c:v>
                </c:pt>
                <c:pt idx="173">
                  <c:v>0.32297235966792448</c:v>
                </c:pt>
                <c:pt idx="174">
                  <c:v>0.31225393336676782</c:v>
                </c:pt>
                <c:pt idx="175">
                  <c:v>0.30113743215481131</c:v>
                </c:pt>
                <c:pt idx="176">
                  <c:v>0.28969155276148773</c:v>
                </c:pt>
                <c:pt idx="177">
                  <c:v>0.27798488613100703</c:v>
                </c:pt>
                <c:pt idx="178">
                  <c:v>0.26608524989876198</c:v>
                </c:pt>
                <c:pt idx="179">
                  <c:v>0.25405905646919263</c:v>
                </c:pt>
                <c:pt idx="180">
                  <c:v>0.24197072451915061</c:v>
                </c:pt>
                <c:pt idx="181">
                  <c:v>0.22988214068424048</c:v>
                </c:pt>
                <c:pt idx="182">
                  <c:v>0.21785217703255769</c:v>
                </c:pt>
                <c:pt idx="183">
                  <c:v>0.20593626871998191</c:v>
                </c:pt>
                <c:pt idx="184">
                  <c:v>0.1941860549832197</c:v>
                </c:pt>
                <c:pt idx="185">
                  <c:v>0.18264908538903052</c:v>
                </c:pt>
                <c:pt idx="186">
                  <c:v>0.17136859204781404</c:v>
                </c:pt>
                <c:pt idx="187">
                  <c:v>0.16038332734192634</c:v>
                </c:pt>
                <c:pt idx="188">
                  <c:v>0.14972746563575121</c:v>
                </c:pt>
                <c:pt idx="189">
                  <c:v>0.13943056644536644</c:v>
                </c:pt>
                <c:pt idx="190">
                  <c:v>0.12951759566589754</c:v>
                </c:pt>
                <c:pt idx="191">
                  <c:v>0.12000900069699115</c:v>
                </c:pt>
                <c:pt idx="192">
                  <c:v>0.11092083467946036</c:v>
                </c:pt>
                <c:pt idx="193">
                  <c:v>0.10226492456398431</c:v>
                </c:pt>
                <c:pt idx="194">
                  <c:v>9.4049077376892665E-2</c:v>
                </c:pt>
                <c:pt idx="195">
                  <c:v>8.6277318826517513E-2</c:v>
                </c:pt>
                <c:pt idx="196">
                  <c:v>7.8950158300898396E-2</c:v>
                </c:pt>
                <c:pt idx="197">
                  <c:v>7.2064874336222148E-2</c:v>
                </c:pt>
                <c:pt idx="198">
                  <c:v>6.5615814774681577E-2</c:v>
                </c:pt>
                <c:pt idx="199">
                  <c:v>5.9594706068820939E-2</c:v>
                </c:pt>
                <c:pt idx="200">
                  <c:v>5.3990966513192414E-2</c:v>
                </c:pt>
                <c:pt idx="201">
                  <c:v>4.8792018579182812E-2</c:v>
                </c:pt>
                <c:pt idx="202">
                  <c:v>4.3983595980427184E-2</c:v>
                </c:pt>
                <c:pt idx="203">
                  <c:v>3.9550041589370463E-2</c:v>
                </c:pt>
                <c:pt idx="204">
                  <c:v>3.5474592846231431E-2</c:v>
                </c:pt>
                <c:pt idx="205">
                  <c:v>3.1739651835667418E-2</c:v>
                </c:pt>
                <c:pt idx="206">
                  <c:v>2.8327037741601186E-2</c:v>
                </c:pt>
                <c:pt idx="207">
                  <c:v>2.5218219915194445E-2</c:v>
                </c:pt>
                <c:pt idx="208">
                  <c:v>2.2394530294842827E-2</c:v>
                </c:pt>
                <c:pt idx="209">
                  <c:v>1.9837354391795452E-2</c:v>
                </c:pt>
                <c:pt idx="210">
                  <c:v>1.7528300493568644E-2</c:v>
                </c:pt>
                <c:pt idx="211">
                  <c:v>1.5449347134395179E-2</c:v>
                </c:pt>
                <c:pt idx="212">
                  <c:v>1.3582969233685786E-2</c:v>
                </c:pt>
                <c:pt idx="213">
                  <c:v>1.1912243607605203E-2</c:v>
                </c:pt>
                <c:pt idx="214">
                  <c:v>1.0420934814422609E-2</c:v>
                </c:pt>
                <c:pt idx="215">
                  <c:v>9.0935625015910737E-3</c:v>
                </c:pt>
                <c:pt idx="216">
                  <c:v>7.9154515829799842E-3</c:v>
                </c:pt>
                <c:pt idx="217">
                  <c:v>6.8727666906140527E-3</c:v>
                </c:pt>
                <c:pt idx="218">
                  <c:v>5.9525324197758599E-3</c:v>
                </c:pt>
                <c:pt idx="219">
                  <c:v>5.1426409230539523E-3</c:v>
                </c:pt>
                <c:pt idx="220">
                  <c:v>4.4318484119380969E-3</c:v>
                </c:pt>
                <c:pt idx="221">
                  <c:v>3.8097620982218256E-3</c:v>
                </c:pt>
                <c:pt idx="222">
                  <c:v>3.2668190561999503E-3</c:v>
                </c:pt>
                <c:pt idx="223">
                  <c:v>2.7942584148794472E-3</c:v>
                </c:pt>
                <c:pt idx="224">
                  <c:v>2.384088201464843E-3</c:v>
                </c:pt>
                <c:pt idx="225">
                  <c:v>2.0290480572997681E-3</c:v>
                </c:pt>
                <c:pt idx="226">
                  <c:v>1.7225689390536962E-3</c:v>
                </c:pt>
                <c:pt idx="227">
                  <c:v>1.4587308046667656E-3</c:v>
                </c:pt>
                <c:pt idx="228">
                  <c:v>1.2322191684730347E-3</c:v>
                </c:pt>
                <c:pt idx="229">
                  <c:v>1.0382812956614101E-3</c:v>
                </c:pt>
                <c:pt idx="230">
                  <c:v>8.7268269504576254E-4</c:v>
                </c:pt>
                <c:pt idx="231">
                  <c:v>7.3166446283031935E-4</c:v>
                </c:pt>
                <c:pt idx="232">
                  <c:v>6.119019301137745E-4</c:v>
                </c:pt>
                <c:pt idx="233">
                  <c:v>5.1046497434419145E-4</c:v>
                </c:pt>
                <c:pt idx="234">
                  <c:v>4.2478027055075745E-4</c:v>
                </c:pt>
                <c:pt idx="235">
                  <c:v>3.5259568236744617E-4</c:v>
                </c:pt>
                <c:pt idx="236">
                  <c:v>2.9194692579146098E-4</c:v>
                </c:pt>
                <c:pt idx="237">
                  <c:v>2.4112658022599394E-4</c:v>
                </c:pt>
                <c:pt idx="238">
                  <c:v>1.9865547139277546E-4</c:v>
                </c:pt>
                <c:pt idx="239">
                  <c:v>1.6325640876624221E-4</c:v>
                </c:pt>
                <c:pt idx="240">
                  <c:v>1.3383022576488624E-4</c:v>
                </c:pt>
                <c:pt idx="241">
                  <c:v>1.0943404343980299E-4</c:v>
                </c:pt>
                <c:pt idx="242">
                  <c:v>8.926165717713328E-5</c:v>
                </c:pt>
                <c:pt idx="243">
                  <c:v>7.2625930302252527E-5</c:v>
                </c:pt>
                <c:pt idx="244">
                  <c:v>5.8943067756540505E-5</c:v>
                </c:pt>
                <c:pt idx="245">
                  <c:v>4.7718636541206144E-5</c:v>
                </c:pt>
                <c:pt idx="246">
                  <c:v>3.8535196742087258E-5</c:v>
                </c:pt>
                <c:pt idx="247">
                  <c:v>3.1041407057850815E-5</c:v>
                </c:pt>
                <c:pt idx="248">
                  <c:v>2.494247129005359E-5</c:v>
                </c:pt>
                <c:pt idx="249">
                  <c:v>1.9991796706923035E-5</c:v>
                </c:pt>
                <c:pt idx="250">
                  <c:v>1.5983741106905695E-5</c:v>
                </c:pt>
                <c:pt idx="251">
                  <c:v>1.2747332381833503E-5</c:v>
                </c:pt>
                <c:pt idx="252">
                  <c:v>1.0140852065486921E-5</c:v>
                </c:pt>
                <c:pt idx="253">
                  <c:v>8.0471824564923545E-6</c:v>
                </c:pt>
                <c:pt idx="254">
                  <c:v>6.3698251788671483E-6</c:v>
                </c:pt>
                <c:pt idx="255">
                  <c:v>5.0295072885924928E-6</c:v>
                </c:pt>
                <c:pt idx="256">
                  <c:v>3.9612990910321337E-6</c:v>
                </c:pt>
                <c:pt idx="257">
                  <c:v>3.1121755791489733E-6</c:v>
                </c:pt>
                <c:pt idx="258">
                  <c:v>2.4389607458933992E-6</c:v>
                </c:pt>
                <c:pt idx="259">
                  <c:v>1.9066009031228427E-6</c:v>
                </c:pt>
                <c:pt idx="260">
                  <c:v>1.486719514734318E-6</c:v>
                </c:pt>
                <c:pt idx="261">
                  <c:v>1.1564119035798075E-6</c:v>
                </c:pt>
                <c:pt idx="262">
                  <c:v>8.9724351623835576E-7</c:v>
                </c:pt>
                <c:pt idx="263">
                  <c:v>6.9442023538554557E-7</c:v>
                </c:pt>
                <c:pt idx="264">
                  <c:v>5.3610353446976833E-7</c:v>
                </c:pt>
                <c:pt idx="265">
                  <c:v>4.1284709886299984E-7</c:v>
                </c:pt>
                <c:pt idx="266">
                  <c:v>3.1713492167160315E-7</c:v>
                </c:pt>
                <c:pt idx="267">
                  <c:v>2.4300385410805811E-7</c:v>
                </c:pt>
                <c:pt idx="268">
                  <c:v>1.8573618445553206E-7</c:v>
                </c:pt>
                <c:pt idx="269">
                  <c:v>1.4161007130161353E-7</c:v>
                </c:pt>
                <c:pt idx="270">
                  <c:v>1.0769760042543435E-7</c:v>
                </c:pt>
                <c:pt idx="271">
                  <c:v>8.1701903785434281E-8</c:v>
                </c:pt>
                <c:pt idx="272">
                  <c:v>6.1826205001659407E-8</c:v>
                </c:pt>
                <c:pt idx="273">
                  <c:v>4.6668867975943242E-8</c:v>
                </c:pt>
                <c:pt idx="274">
                  <c:v>3.513955094820489E-8</c:v>
                </c:pt>
                <c:pt idx="275">
                  <c:v>2.6392432035706079E-8</c:v>
                </c:pt>
                <c:pt idx="276">
                  <c:v>1.9773196406244933E-8</c:v>
                </c:pt>
                <c:pt idx="277">
                  <c:v>1.477707958648032E-8</c:v>
                </c:pt>
                <c:pt idx="278">
                  <c:v>1.101576362468252E-8</c:v>
                </c:pt>
                <c:pt idx="279">
                  <c:v>8.1913384034841268E-9</c:v>
                </c:pt>
                <c:pt idx="280">
                  <c:v>6.0758828498233911E-9</c:v>
                </c:pt>
                <c:pt idx="281">
                  <c:v>4.4955018310133175E-9</c:v>
                </c:pt>
                <c:pt idx="282">
                  <c:v>3.3178842435493956E-9</c:v>
                </c:pt>
                <c:pt idx="283">
                  <c:v>2.4426348268086004E-9</c:v>
                </c:pt>
                <c:pt idx="284">
                  <c:v>1.7937839079652412E-9</c:v>
                </c:pt>
                <c:pt idx="285">
                  <c:v>1.3140018181559078E-9</c:v>
                </c:pt>
                <c:pt idx="286">
                  <c:v>9.6014333703185588E-10</c:v>
                </c:pt>
                <c:pt idx="287">
                  <c:v>6.9982659485844125E-10</c:v>
                </c:pt>
                <c:pt idx="288">
                  <c:v>5.0881402816484324E-10</c:v>
                </c:pt>
                <c:pt idx="289">
                  <c:v>3.6901326161270528E-10</c:v>
                </c:pt>
                <c:pt idx="290">
                  <c:v>2.6695566147646485E-10</c:v>
                </c:pt>
                <c:pt idx="291">
                  <c:v>1.9264181479372105E-10</c:v>
                </c:pt>
                <c:pt idx="292">
                  <c:v>1.386679994166269E-10</c:v>
                </c:pt>
                <c:pt idx="293">
                  <c:v>9.9567179055039621E-11</c:v>
                </c:pt>
                <c:pt idx="294">
                  <c:v>7.1313281240010834E-11</c:v>
                </c:pt>
                <c:pt idx="295">
                  <c:v>5.0949379588471991E-11</c:v>
                </c:pt>
                <c:pt idx="296">
                  <c:v>3.6309615017943537E-11</c:v>
                </c:pt>
                <c:pt idx="297">
                  <c:v>2.5811821450004972E-11</c:v>
                </c:pt>
                <c:pt idx="298">
                  <c:v>1.8303322170168806E-11</c:v>
                </c:pt>
                <c:pt idx="299">
                  <c:v>1.2946591938328524E-11</c:v>
                </c:pt>
                <c:pt idx="300">
                  <c:v>9.1347204083711255E-12</c:v>
                </c:pt>
                <c:pt idx="301">
                  <c:v>6.4290872907583364E-12</c:v>
                </c:pt>
                <c:pt idx="302">
                  <c:v>4.5135436772087971E-12</c:v>
                </c:pt>
                <c:pt idx="303">
                  <c:v>3.1608234614714335E-12</c:v>
                </c:pt>
                <c:pt idx="304">
                  <c:v>2.2079899631387948E-12</c:v>
                </c:pt>
                <c:pt idx="305">
                  <c:v>1.5385379505624348E-12</c:v>
                </c:pt>
                <c:pt idx="306">
                  <c:v>1.0693837871549576E-12</c:v>
                </c:pt>
                <c:pt idx="307">
                  <c:v>7.4143526997100029E-13</c:v>
                </c:pt>
                <c:pt idx="308">
                  <c:v>5.1277536368005595E-13</c:v>
                </c:pt>
                <c:pt idx="309">
                  <c:v>3.5374908476126629E-13</c:v>
                </c:pt>
                <c:pt idx="310">
                  <c:v>2.4343205330308963E-13</c:v>
                </c:pt>
                <c:pt idx="311">
                  <c:v>1.6709923570396638E-13</c:v>
                </c:pt>
                <c:pt idx="312">
                  <c:v>1.144156490181043E-13</c:v>
                </c:pt>
                <c:pt idx="313">
                  <c:v>7.8146702517761863E-14</c:v>
                </c:pt>
                <c:pt idx="314">
                  <c:v>5.3241483722571914E-14</c:v>
                </c:pt>
                <c:pt idx="315">
                  <c:v>3.6182944511154601E-14</c:v>
                </c:pt>
                <c:pt idx="316">
                  <c:v>2.4528552856983812E-14</c:v>
                </c:pt>
                <c:pt idx="317">
                  <c:v>1.6586479270636778E-14</c:v>
                </c:pt>
                <c:pt idx="318">
                  <c:v>1.1187956214361099E-14</c:v>
                </c:pt>
                <c:pt idx="319">
                  <c:v>7.5276872890371988E-15</c:v>
                </c:pt>
                <c:pt idx="320">
                  <c:v>5.0522710835411573E-15</c:v>
                </c:pt>
              </c:numCache>
            </c:numRef>
          </c:yVal>
          <c:smooth val="0"/>
          <c:extLst>
            <c:ext xmlns:c16="http://schemas.microsoft.com/office/drawing/2014/chart" uri="{C3380CC4-5D6E-409C-BE32-E72D297353CC}">
              <c16:uniqueId val="{00000000-B316-438D-BBC2-97C314085F97}"/>
            </c:ext>
          </c:extLst>
        </c:ser>
        <c:dLbls>
          <c:showLegendKey val="0"/>
          <c:showVal val="0"/>
          <c:showCatName val="0"/>
          <c:showSerName val="0"/>
          <c:showPercent val="0"/>
          <c:showBubbleSize val="0"/>
        </c:dLbls>
        <c:axId val="135174016"/>
        <c:axId val="135233536"/>
      </c:scatterChart>
      <c:valAx>
        <c:axId val="135174016"/>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5233536"/>
        <c:crosses val="autoZero"/>
        <c:crossBetween val="midCat"/>
        <c:majorUnit val="2"/>
        <c:minorUnit val="1"/>
      </c:valAx>
      <c:valAx>
        <c:axId val="135233536"/>
        <c:scaling>
          <c:orientation val="minMax"/>
          <c:max val="0.75000000000000488"/>
        </c:scaling>
        <c:delete val="0"/>
        <c:axPos val="l"/>
        <c:numFmt formatCode="0.000000" sourceLinked="1"/>
        <c:majorTickMark val="none"/>
        <c:minorTickMark val="none"/>
        <c:tickLblPos val="none"/>
        <c:spPr>
          <a:ln w="3175">
            <a:solidFill>
              <a:srgbClr val="000000"/>
            </a:solidFill>
            <a:prstDash val="solid"/>
          </a:ln>
        </c:spPr>
        <c:crossAx val="135174016"/>
        <c:crosses val="autoZero"/>
        <c:crossBetween val="midCat"/>
      </c:valAx>
      <c:spPr>
        <a:noFill/>
        <a:ln w="12700">
          <a:solidFill>
            <a:srgbClr val="808080"/>
          </a:solidFill>
          <a:prstDash val="solid"/>
        </a:ln>
      </c:spPr>
    </c:plotArea>
    <c:plotVisOnly val="1"/>
    <c:dispBlanksAs val="gap"/>
    <c:showDLblsOverMax val="0"/>
  </c:chart>
  <c:spPr>
    <a:solidFill>
      <a:srgbClr val="FFFFFF"/>
    </a:solidFill>
    <a:ln w="3175">
      <a:no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68E-2"/>
          <c:y val="0.19002501640419947"/>
          <c:w val="0.8893454487724245"/>
          <c:h val="0.67652556438955891"/>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-1.9500000000000275</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-0.65000000000003444</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-3.0198066269805122E-14</c:v>
                </c:pt>
                <c:pt idx="161">
                  <c:v>4.9999999999970977E-2</c:v>
                </c:pt>
                <c:pt idx="162">
                  <c:v>9.9999999999970626E-2</c:v>
                </c:pt>
                <c:pt idx="163">
                  <c:v>0.14999999999997182</c:v>
                </c:pt>
                <c:pt idx="164">
                  <c:v>0.19999999999997251</c:v>
                </c:pt>
                <c:pt idx="165">
                  <c:v>0.24999999999997202</c:v>
                </c:pt>
                <c:pt idx="166">
                  <c:v>0.29999999999997601</c:v>
                </c:pt>
                <c:pt idx="167">
                  <c:v>0.34999999999997378</c:v>
                </c:pt>
                <c:pt idx="168">
                  <c:v>0.3999999999999766</c:v>
                </c:pt>
                <c:pt idx="169">
                  <c:v>0.44999999999997464</c:v>
                </c:pt>
                <c:pt idx="170">
                  <c:v>0.49999999999997502</c:v>
                </c:pt>
                <c:pt idx="171">
                  <c:v>0.54999999999997162</c:v>
                </c:pt>
                <c:pt idx="172">
                  <c:v>0.59999999999996856</c:v>
                </c:pt>
                <c:pt idx="173">
                  <c:v>0.64999999999997582</c:v>
                </c:pt>
                <c:pt idx="174">
                  <c:v>0.69999999999997264</c:v>
                </c:pt>
                <c:pt idx="175">
                  <c:v>0.74999999999997535</c:v>
                </c:pt>
                <c:pt idx="176">
                  <c:v>0.79999999999997162</c:v>
                </c:pt>
                <c:pt idx="177">
                  <c:v>0.849999999999969</c:v>
                </c:pt>
                <c:pt idx="178">
                  <c:v>0.89999999999997093</c:v>
                </c:pt>
                <c:pt idx="179">
                  <c:v>0.94999999999997164</c:v>
                </c:pt>
                <c:pt idx="180">
                  <c:v>0.99999999999997002</c:v>
                </c:pt>
                <c:pt idx="181">
                  <c:v>1.0499999999999587</c:v>
                </c:pt>
                <c:pt idx="182">
                  <c:v>1.0999999999999599</c:v>
                </c:pt>
                <c:pt idx="183">
                  <c:v>1.1499999999999611</c:v>
                </c:pt>
                <c:pt idx="184">
                  <c:v>1.1999999999999698</c:v>
                </c:pt>
                <c:pt idx="185">
                  <c:v>1.2499999999999567</c:v>
                </c:pt>
                <c:pt idx="186">
                  <c:v>1.2999999999999587</c:v>
                </c:pt>
                <c:pt idx="187">
                  <c:v>1.3499999999999599</c:v>
                </c:pt>
                <c:pt idx="188">
                  <c:v>1.3999999999999611</c:v>
                </c:pt>
                <c:pt idx="189">
                  <c:v>1.4499999999999538</c:v>
                </c:pt>
                <c:pt idx="190">
                  <c:v>1.4999999999999567</c:v>
                </c:pt>
                <c:pt idx="191">
                  <c:v>1.5499999999999587</c:v>
                </c:pt>
                <c:pt idx="192">
                  <c:v>1.5999999999999599</c:v>
                </c:pt>
                <c:pt idx="193">
                  <c:v>1.6499999999999611</c:v>
                </c:pt>
                <c:pt idx="194">
                  <c:v>1.6999999999999698</c:v>
                </c:pt>
                <c:pt idx="195">
                  <c:v>1.7499999999999485</c:v>
                </c:pt>
                <c:pt idx="196">
                  <c:v>1.7999999999999603</c:v>
                </c:pt>
                <c:pt idx="197">
                  <c:v>1.8499999999999599</c:v>
                </c:pt>
                <c:pt idx="198">
                  <c:v>1.8999999999999511</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5.0522710835370821E-15</c:v>
                </c:pt>
                <c:pt idx="1">
                  <c:v>7.5276872890312176E-15</c:v>
                </c:pt>
                <c:pt idx="2">
                  <c:v>1.1187956214352199E-14</c:v>
                </c:pt>
                <c:pt idx="3">
                  <c:v>1.6586479270623781E-14</c:v>
                </c:pt>
                <c:pt idx="4">
                  <c:v>2.4528552856964879E-14</c:v>
                </c:pt>
                <c:pt idx="5">
                  <c:v>3.6182944511126441E-14</c:v>
                </c:pt>
                <c:pt idx="6">
                  <c:v>5.3241483722530729E-14</c:v>
                </c:pt>
                <c:pt idx="7">
                  <c:v>7.8146702517702061E-14</c:v>
                </c:pt>
                <c:pt idx="8">
                  <c:v>1.1441564901801708E-13</c:v>
                </c:pt>
                <c:pt idx="9">
                  <c:v>1.670992357038415E-13</c:v>
                </c:pt>
                <c:pt idx="10">
                  <c:v>2.4343205330290692E-13</c:v>
                </c:pt>
                <c:pt idx="11">
                  <c:v>3.5374908476100013E-13</c:v>
                </c:pt>
                <c:pt idx="12">
                  <c:v>5.1277536367967447E-13</c:v>
                </c:pt>
                <c:pt idx="13">
                  <c:v>7.4143526997045937E-13</c:v>
                </c:pt>
                <c:pt idx="14">
                  <c:v>1.0693837871541769E-12</c:v>
                </c:pt>
                <c:pt idx="15">
                  <c:v>1.5385379505613231E-12</c:v>
                </c:pt>
                <c:pt idx="16">
                  <c:v>2.2079899631372128E-12</c:v>
                </c:pt>
                <c:pt idx="17">
                  <c:v>3.1608234614691482E-12</c:v>
                </c:pt>
                <c:pt idx="18">
                  <c:v>4.5135436772056006E-12</c:v>
                </c:pt>
                <c:pt idx="19">
                  <c:v>6.4290872907538273E-12</c:v>
                </c:pt>
                <c:pt idx="20">
                  <c:v>9.134720408364773E-12</c:v>
                </c:pt>
                <c:pt idx="21">
                  <c:v>1.2946591938319533E-11</c:v>
                </c:pt>
                <c:pt idx="22">
                  <c:v>1.8303322170156098E-11</c:v>
                </c:pt>
                <c:pt idx="23">
                  <c:v>2.5811821449987339E-11</c:v>
                </c:pt>
                <c:pt idx="24">
                  <c:v>3.6309615017919013E-11</c:v>
                </c:pt>
                <c:pt idx="25">
                  <c:v>5.0949379588437508E-11</c:v>
                </c:pt>
                <c:pt idx="26">
                  <c:v>7.1313281239962909E-11</c:v>
                </c:pt>
                <c:pt idx="27">
                  <c:v>9.9567179054972903E-11</c:v>
                </c:pt>
                <c:pt idx="28">
                  <c:v>1.3866799941653526E-10</c:v>
                </c:pt>
                <c:pt idx="29">
                  <c:v>1.9264181479358428E-10</c:v>
                </c:pt>
                <c:pt idx="30">
                  <c:v>2.6695566147627402E-10</c:v>
                </c:pt>
                <c:pt idx="31">
                  <c:v>3.690132616124424E-10</c:v>
                </c:pt>
                <c:pt idx="32">
                  <c:v>5.0881402816448734E-10</c:v>
                </c:pt>
                <c:pt idx="33">
                  <c:v>6.9982659485794929E-10</c:v>
                </c:pt>
                <c:pt idx="34">
                  <c:v>9.6014333703119372E-10</c:v>
                </c:pt>
                <c:pt idx="35">
                  <c:v>1.3140018181558307E-9</c:v>
                </c:pt>
                <c:pt idx="36">
                  <c:v>1.7937839079640056E-9</c:v>
                </c:pt>
                <c:pt idx="37">
                  <c:v>2.4426348268069588E-9</c:v>
                </c:pt>
                <c:pt idx="38">
                  <c:v>3.3178842435471556E-9</c:v>
                </c:pt>
                <c:pt idx="39">
                  <c:v>4.4955018310130561E-9</c:v>
                </c:pt>
                <c:pt idx="40">
                  <c:v>6.0758828498230313E-9</c:v>
                </c:pt>
                <c:pt idx="41">
                  <c:v>8.1913384034787567E-9</c:v>
                </c:pt>
                <c:pt idx="42">
                  <c:v>1.1015763624681817E-8</c:v>
                </c:pt>
                <c:pt idx="43">
                  <c:v>1.4777079586479368E-8</c:v>
                </c:pt>
                <c:pt idx="44">
                  <c:v>1.9773196406243815E-8</c:v>
                </c:pt>
                <c:pt idx="45">
                  <c:v>2.6392432035704607E-8</c:v>
                </c:pt>
                <c:pt idx="46">
                  <c:v>3.5139550948202812E-8</c:v>
                </c:pt>
                <c:pt idx="47">
                  <c:v>4.6668867975940747E-8</c:v>
                </c:pt>
                <c:pt idx="48">
                  <c:v>6.1826205001655674E-8</c:v>
                </c:pt>
                <c:pt idx="49">
                  <c:v>8.1701903785429688E-8</c:v>
                </c:pt>
                <c:pt idx="50">
                  <c:v>1.0769760042542884E-7</c:v>
                </c:pt>
                <c:pt idx="51">
                  <c:v>1.4161007130160617E-7</c:v>
                </c:pt>
                <c:pt idx="52">
                  <c:v>1.8573618445552216E-7</c:v>
                </c:pt>
                <c:pt idx="53">
                  <c:v>2.4300385410804482E-7</c:v>
                </c:pt>
                <c:pt idx="54">
                  <c:v>3.1713492167158547E-7</c:v>
                </c:pt>
                <c:pt idx="55">
                  <c:v>4.1284709886297919E-7</c:v>
                </c:pt>
                <c:pt idx="56">
                  <c:v>5.3610353446974038E-7</c:v>
                </c:pt>
                <c:pt idx="57">
                  <c:v>6.9442023538551106E-7</c:v>
                </c:pt>
                <c:pt idx="58">
                  <c:v>8.9724351623830875E-7</c:v>
                </c:pt>
                <c:pt idx="59">
                  <c:v>1.1564119035797518E-6</c:v>
                </c:pt>
                <c:pt idx="60">
                  <c:v>1.4867195147342466E-6</c:v>
                </c:pt>
                <c:pt idx="61">
                  <c:v>1.9066009031227549E-6</c:v>
                </c:pt>
                <c:pt idx="62">
                  <c:v>2.4389607458932692E-6</c:v>
                </c:pt>
                <c:pt idx="63">
                  <c:v>3.1121755791487852E-6</c:v>
                </c:pt>
                <c:pt idx="64">
                  <c:v>3.9612990910319542E-6</c:v>
                </c:pt>
                <c:pt idx="65">
                  <c:v>5.0295072885922658E-6</c:v>
                </c:pt>
                <c:pt idx="66">
                  <c:v>6.3698251788668578E-6</c:v>
                </c:pt>
                <c:pt idx="67">
                  <c:v>8.0471824564919767E-6</c:v>
                </c:pt>
                <c:pt idx="68">
                  <c:v>1.0140852065486443E-5</c:v>
                </c:pt>
                <c:pt idx="69">
                  <c:v>1.2747332381833001E-5</c:v>
                </c:pt>
                <c:pt idx="70">
                  <c:v>1.5983741106904861E-5</c:v>
                </c:pt>
                <c:pt idx="71">
                  <c:v>1.9991796706922161E-5</c:v>
                </c:pt>
                <c:pt idx="72">
                  <c:v>2.4942471290052468E-5</c:v>
                </c:pt>
                <c:pt idx="73">
                  <c:v>3.1041407057849318E-5</c:v>
                </c:pt>
                <c:pt idx="74">
                  <c:v>3.8535196742085652E-5</c:v>
                </c:pt>
                <c:pt idx="75">
                  <c:v>4.7718636541204172E-5</c:v>
                </c:pt>
                <c:pt idx="76">
                  <c:v>5.8943067756538073E-5</c:v>
                </c:pt>
                <c:pt idx="77">
                  <c:v>7.2625930302250033E-5</c:v>
                </c:pt>
                <c:pt idx="78">
                  <c:v>8.9261657177130068E-5</c:v>
                </c:pt>
                <c:pt idx="79">
                  <c:v>1.0943404343979806E-4</c:v>
                </c:pt>
                <c:pt idx="80">
                  <c:v>1.3383022576488081E-4</c:v>
                </c:pt>
                <c:pt idx="81">
                  <c:v>1.6325640876623586E-4</c:v>
                </c:pt>
                <c:pt idx="82">
                  <c:v>1.9865547139276684E-4</c:v>
                </c:pt>
                <c:pt idx="83">
                  <c:v>2.4112658022598421E-4</c:v>
                </c:pt>
                <c:pt idx="84">
                  <c:v>2.9194692579145051E-4</c:v>
                </c:pt>
                <c:pt idx="85">
                  <c:v>3.5259568236741982E-4</c:v>
                </c:pt>
                <c:pt idx="86">
                  <c:v>4.2478027055072525E-4</c:v>
                </c:pt>
                <c:pt idx="87">
                  <c:v>5.1046497434415502E-4</c:v>
                </c:pt>
                <c:pt idx="88">
                  <c:v>6.1190193011372864E-4</c:v>
                </c:pt>
                <c:pt idx="89">
                  <c:v>7.3166446283026644E-4</c:v>
                </c:pt>
                <c:pt idx="90">
                  <c:v>8.7268269504570204E-4</c:v>
                </c:pt>
                <c:pt idx="91">
                  <c:v>1.0382812956613401E-3</c:v>
                </c:pt>
                <c:pt idx="92">
                  <c:v>1.2322191684729401E-3</c:v>
                </c:pt>
                <c:pt idx="93">
                  <c:v>1.4587308046666609E-3</c:v>
                </c:pt>
                <c:pt idx="94">
                  <c:v>1.7225689390535863E-3</c:v>
                </c:pt>
                <c:pt idx="95">
                  <c:v>2.0290480572996402E-3</c:v>
                </c:pt>
                <c:pt idx="96">
                  <c:v>2.3840882014646882E-3</c:v>
                </c:pt>
                <c:pt idx="97">
                  <c:v>2.7942584148792707E-3</c:v>
                </c:pt>
                <c:pt idx="98">
                  <c:v>3.2668190561997252E-3</c:v>
                </c:pt>
                <c:pt idx="99">
                  <c:v>3.8097620982215892E-3</c:v>
                </c:pt>
                <c:pt idx="100">
                  <c:v>4.4318484119378202E-3</c:v>
                </c:pt>
                <c:pt idx="101">
                  <c:v>5.1426409230536938E-3</c:v>
                </c:pt>
                <c:pt idx="102">
                  <c:v>5.9525324197755103E-3</c:v>
                </c:pt>
                <c:pt idx="103">
                  <c:v>6.872766690613678E-3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0.10226492456397566</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0.1826490853890185</c:v>
                </c:pt>
                <c:pt idx="136">
                  <c:v>0.19418605498320818</c:v>
                </c:pt>
                <c:pt idx="137">
                  <c:v>0.20593626871997134</c:v>
                </c:pt>
                <c:pt idx="138">
                  <c:v>0.21785217703254572</c:v>
                </c:pt>
                <c:pt idx="139">
                  <c:v>0.22988214068422846</c:v>
                </c:pt>
                <c:pt idx="140">
                  <c:v>0.24197072451913851</c:v>
                </c:pt>
                <c:pt idx="141">
                  <c:v>0.25405905646917898</c:v>
                </c:pt>
                <c:pt idx="142">
                  <c:v>0.26608524989874782</c:v>
                </c:pt>
                <c:pt idx="143">
                  <c:v>0.27798488613099337</c:v>
                </c:pt>
                <c:pt idx="144">
                  <c:v>0.28969155276147579</c:v>
                </c:pt>
                <c:pt idx="145">
                  <c:v>0.3011374321547976</c:v>
                </c:pt>
                <c:pt idx="146">
                  <c:v>0.31225393336675689</c:v>
                </c:pt>
                <c:pt idx="147">
                  <c:v>0.32297235966791193</c:v>
                </c:pt>
                <c:pt idx="148">
                  <c:v>0.33322460289179612</c:v>
                </c:pt>
                <c:pt idx="149">
                  <c:v>0.34294385501937857</c:v>
                </c:pt>
                <c:pt idx="150">
                  <c:v>0.35206532676429431</c:v>
                </c:pt>
                <c:pt idx="151">
                  <c:v>0.360526962461648</c:v>
                </c:pt>
                <c:pt idx="152">
                  <c:v>0.36827014030331884</c:v>
                </c:pt>
                <c:pt idx="153">
                  <c:v>0.37524034691693375</c:v>
                </c:pt>
                <c:pt idx="154">
                  <c:v>0.38138781546052397</c:v>
                </c:pt>
                <c:pt idx="155">
                  <c:v>0.38666811680285129</c:v>
                </c:pt>
                <c:pt idx="156">
                  <c:v>0.3910426939754601</c:v>
                </c:pt>
                <c:pt idx="157">
                  <c:v>0.39447933090789183</c:v>
                </c:pt>
                <c:pt idx="158">
                  <c:v>0.39695254747701392</c:v>
                </c:pt>
                <c:pt idx="159">
                  <c:v>0.39844391409476737</c:v>
                </c:pt>
                <c:pt idx="160">
                  <c:v>0.39894228040143281</c:v>
                </c:pt>
                <c:pt idx="161">
                  <c:v>0.39844391409476854</c:v>
                </c:pt>
                <c:pt idx="162">
                  <c:v>0.39695254747701625</c:v>
                </c:pt>
                <c:pt idx="163">
                  <c:v>0.39447933090789511</c:v>
                </c:pt>
                <c:pt idx="164">
                  <c:v>0.39104269397546476</c:v>
                </c:pt>
                <c:pt idx="165">
                  <c:v>0.38666811680285706</c:v>
                </c:pt>
                <c:pt idx="166">
                  <c:v>0.38138781546053013</c:v>
                </c:pt>
                <c:pt idx="167">
                  <c:v>0.37524034691694191</c:v>
                </c:pt>
                <c:pt idx="168">
                  <c:v>0.36827014030332772</c:v>
                </c:pt>
                <c:pt idx="169">
                  <c:v>0.36052696246165705</c:v>
                </c:pt>
                <c:pt idx="170">
                  <c:v>0.3520653267643048</c:v>
                </c:pt>
                <c:pt idx="171">
                  <c:v>0.34294385501938968</c:v>
                </c:pt>
                <c:pt idx="172">
                  <c:v>0.33322460289181016</c:v>
                </c:pt>
                <c:pt idx="173">
                  <c:v>0.32297235966792448</c:v>
                </c:pt>
                <c:pt idx="174">
                  <c:v>0.31225393336676782</c:v>
                </c:pt>
                <c:pt idx="175">
                  <c:v>0.30113743215481131</c:v>
                </c:pt>
                <c:pt idx="176">
                  <c:v>0.28969155276148773</c:v>
                </c:pt>
                <c:pt idx="177">
                  <c:v>0.27798488613100703</c:v>
                </c:pt>
                <c:pt idx="178">
                  <c:v>0.26608524989876198</c:v>
                </c:pt>
                <c:pt idx="179">
                  <c:v>0.25405905646919263</c:v>
                </c:pt>
                <c:pt idx="180">
                  <c:v>0.24197072451915061</c:v>
                </c:pt>
                <c:pt idx="181">
                  <c:v>0.22988214068424045</c:v>
                </c:pt>
                <c:pt idx="182">
                  <c:v>0.21785217703255769</c:v>
                </c:pt>
                <c:pt idx="183">
                  <c:v>0.20593626871998191</c:v>
                </c:pt>
                <c:pt idx="184">
                  <c:v>0.19418605498321967</c:v>
                </c:pt>
                <c:pt idx="185">
                  <c:v>0.18264908538903052</c:v>
                </c:pt>
                <c:pt idx="186">
                  <c:v>0.17136859204781404</c:v>
                </c:pt>
                <c:pt idx="187">
                  <c:v>0.16038332734192631</c:v>
                </c:pt>
                <c:pt idx="188">
                  <c:v>0.14972746563575121</c:v>
                </c:pt>
                <c:pt idx="189">
                  <c:v>0.13943056644536644</c:v>
                </c:pt>
                <c:pt idx="190">
                  <c:v>0.12951759566589754</c:v>
                </c:pt>
                <c:pt idx="191">
                  <c:v>0.12000900069699115</c:v>
                </c:pt>
                <c:pt idx="192">
                  <c:v>0.11092083467946035</c:v>
                </c:pt>
                <c:pt idx="193">
                  <c:v>0.10226492456398431</c:v>
                </c:pt>
                <c:pt idx="194">
                  <c:v>9.4049077376892651E-2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1.9837354391795452E-2</c:v>
                </c:pt>
                <c:pt idx="210">
                  <c:v>1.7528300493568641E-2</c:v>
                </c:pt>
                <c:pt idx="211">
                  <c:v>1.5449347134395179E-2</c:v>
                </c:pt>
                <c:pt idx="212">
                  <c:v>1.3582969233685786E-2</c:v>
                </c:pt>
                <c:pt idx="213">
                  <c:v>1.1912243607605203E-2</c:v>
                </c:pt>
                <c:pt idx="214">
                  <c:v>1.0420934814422607E-2</c:v>
                </c:pt>
                <c:pt idx="215">
                  <c:v>9.093562501591072E-3</c:v>
                </c:pt>
                <c:pt idx="216">
                  <c:v>7.9154515829799824E-3</c:v>
                </c:pt>
                <c:pt idx="217">
                  <c:v>6.8727666906140518E-3</c:v>
                </c:pt>
                <c:pt idx="218">
                  <c:v>5.952532419775859E-3</c:v>
                </c:pt>
                <c:pt idx="219">
                  <c:v>5.1426409230539514E-3</c:v>
                </c:pt>
                <c:pt idx="220">
                  <c:v>4.431848411938096E-3</c:v>
                </c:pt>
                <c:pt idx="221">
                  <c:v>3.8097620982218252E-3</c:v>
                </c:pt>
                <c:pt idx="222">
                  <c:v>3.2668190561999499E-3</c:v>
                </c:pt>
                <c:pt idx="223">
                  <c:v>2.7942584148794468E-3</c:v>
                </c:pt>
                <c:pt idx="224">
                  <c:v>2.3840882014648426E-3</c:v>
                </c:pt>
                <c:pt idx="225">
                  <c:v>2.0290480572997681E-3</c:v>
                </c:pt>
                <c:pt idx="226">
                  <c:v>1.7225689390536958E-3</c:v>
                </c:pt>
                <c:pt idx="227">
                  <c:v>1.4587308046667656E-3</c:v>
                </c:pt>
                <c:pt idx="228">
                  <c:v>1.2322191684730347E-3</c:v>
                </c:pt>
                <c:pt idx="229">
                  <c:v>1.0382812956614099E-3</c:v>
                </c:pt>
                <c:pt idx="230">
                  <c:v>8.7268269504576243E-4</c:v>
                </c:pt>
                <c:pt idx="231">
                  <c:v>7.3166446283031924E-4</c:v>
                </c:pt>
                <c:pt idx="232">
                  <c:v>6.1190193011377439E-4</c:v>
                </c:pt>
                <c:pt idx="233">
                  <c:v>5.1046497434419134E-4</c:v>
                </c:pt>
                <c:pt idx="234">
                  <c:v>4.2478027055075745E-4</c:v>
                </c:pt>
                <c:pt idx="235">
                  <c:v>3.5259568236744611E-4</c:v>
                </c:pt>
                <c:pt idx="236">
                  <c:v>2.9194692579146092E-4</c:v>
                </c:pt>
                <c:pt idx="237">
                  <c:v>2.4112658022599391E-4</c:v>
                </c:pt>
                <c:pt idx="238">
                  <c:v>1.9865547139277546E-4</c:v>
                </c:pt>
                <c:pt idx="239">
                  <c:v>1.6325640876624221E-4</c:v>
                </c:pt>
                <c:pt idx="240">
                  <c:v>1.3383022576488621E-4</c:v>
                </c:pt>
                <c:pt idx="241">
                  <c:v>1.0943404343980299E-4</c:v>
                </c:pt>
                <c:pt idx="242">
                  <c:v>8.9261657177133267E-5</c:v>
                </c:pt>
                <c:pt idx="243">
                  <c:v>7.2625930302252514E-5</c:v>
                </c:pt>
                <c:pt idx="244">
                  <c:v>5.8943067756540499E-5</c:v>
                </c:pt>
                <c:pt idx="245">
                  <c:v>4.7718636541206138E-5</c:v>
                </c:pt>
                <c:pt idx="246">
                  <c:v>3.8535196742087251E-5</c:v>
                </c:pt>
                <c:pt idx="247">
                  <c:v>3.1041407057850808E-5</c:v>
                </c:pt>
                <c:pt idx="248">
                  <c:v>2.4942471290053586E-5</c:v>
                </c:pt>
                <c:pt idx="249">
                  <c:v>1.9991796706923035E-5</c:v>
                </c:pt>
                <c:pt idx="250">
                  <c:v>1.5983741106905695E-5</c:v>
                </c:pt>
                <c:pt idx="251">
                  <c:v>1.2747332381833501E-5</c:v>
                </c:pt>
                <c:pt idx="252">
                  <c:v>1.0140852065486919E-5</c:v>
                </c:pt>
                <c:pt idx="253">
                  <c:v>8.0471824564923528E-6</c:v>
                </c:pt>
                <c:pt idx="254">
                  <c:v>6.3698251788671475E-6</c:v>
                </c:pt>
                <c:pt idx="255">
                  <c:v>5.0295072885924928E-6</c:v>
                </c:pt>
                <c:pt idx="256">
                  <c:v>3.9612990910321337E-6</c:v>
                </c:pt>
                <c:pt idx="257">
                  <c:v>3.1121755791489733E-6</c:v>
                </c:pt>
                <c:pt idx="258">
                  <c:v>2.4389607458933992E-6</c:v>
                </c:pt>
                <c:pt idx="259">
                  <c:v>1.9066009031228427E-6</c:v>
                </c:pt>
                <c:pt idx="260">
                  <c:v>1.486719514734318E-6</c:v>
                </c:pt>
                <c:pt idx="261">
                  <c:v>1.1564119035798075E-6</c:v>
                </c:pt>
                <c:pt idx="262">
                  <c:v>8.9724351623835566E-7</c:v>
                </c:pt>
                <c:pt idx="263">
                  <c:v>6.9442023538554547E-7</c:v>
                </c:pt>
                <c:pt idx="264">
                  <c:v>5.3610353446976833E-7</c:v>
                </c:pt>
                <c:pt idx="265">
                  <c:v>4.1284709886299984E-7</c:v>
                </c:pt>
                <c:pt idx="266">
                  <c:v>3.171349216716031E-7</c:v>
                </c:pt>
                <c:pt idx="267">
                  <c:v>2.4300385410805811E-7</c:v>
                </c:pt>
                <c:pt idx="268">
                  <c:v>1.8573618445553204E-7</c:v>
                </c:pt>
                <c:pt idx="269">
                  <c:v>1.4161007130161353E-7</c:v>
                </c:pt>
                <c:pt idx="270">
                  <c:v>1.0769760042543435E-7</c:v>
                </c:pt>
                <c:pt idx="271">
                  <c:v>8.1701903785434281E-8</c:v>
                </c:pt>
                <c:pt idx="272">
                  <c:v>6.1826205001659407E-8</c:v>
                </c:pt>
                <c:pt idx="273">
                  <c:v>4.6668867975943242E-8</c:v>
                </c:pt>
                <c:pt idx="274">
                  <c:v>3.513955094820489E-8</c:v>
                </c:pt>
                <c:pt idx="275">
                  <c:v>2.6392432035706076E-8</c:v>
                </c:pt>
                <c:pt idx="276">
                  <c:v>1.9773196406244933E-8</c:v>
                </c:pt>
                <c:pt idx="277">
                  <c:v>1.477707958648032E-8</c:v>
                </c:pt>
                <c:pt idx="278">
                  <c:v>1.101576362468252E-8</c:v>
                </c:pt>
                <c:pt idx="279">
                  <c:v>8.1913384034841268E-9</c:v>
                </c:pt>
                <c:pt idx="280">
                  <c:v>6.075882849823392E-9</c:v>
                </c:pt>
                <c:pt idx="281">
                  <c:v>4.4955018310133175E-9</c:v>
                </c:pt>
                <c:pt idx="282">
                  <c:v>3.3178842435493956E-9</c:v>
                </c:pt>
                <c:pt idx="283">
                  <c:v>2.4426348268086004E-9</c:v>
                </c:pt>
                <c:pt idx="284">
                  <c:v>1.793783907965241E-9</c:v>
                </c:pt>
                <c:pt idx="285">
                  <c:v>1.3140018181559078E-9</c:v>
                </c:pt>
                <c:pt idx="286">
                  <c:v>9.6014333703185588E-10</c:v>
                </c:pt>
                <c:pt idx="287">
                  <c:v>6.9982659485844125E-10</c:v>
                </c:pt>
                <c:pt idx="288">
                  <c:v>5.0881402816484324E-10</c:v>
                </c:pt>
                <c:pt idx="289">
                  <c:v>3.6901326161270528E-10</c:v>
                </c:pt>
                <c:pt idx="290">
                  <c:v>2.6695566147646485E-10</c:v>
                </c:pt>
                <c:pt idx="291">
                  <c:v>1.9264181479372107E-10</c:v>
                </c:pt>
                <c:pt idx="292">
                  <c:v>1.386679994166269E-10</c:v>
                </c:pt>
                <c:pt idx="293">
                  <c:v>9.9567179055039621E-11</c:v>
                </c:pt>
                <c:pt idx="294">
                  <c:v>7.1313281240010834E-11</c:v>
                </c:pt>
                <c:pt idx="295">
                  <c:v>5.0949379588471991E-11</c:v>
                </c:pt>
                <c:pt idx="296">
                  <c:v>3.6309615017943537E-11</c:v>
                </c:pt>
                <c:pt idx="297">
                  <c:v>2.5811821450004972E-11</c:v>
                </c:pt>
                <c:pt idx="298">
                  <c:v>1.8303322170168806E-11</c:v>
                </c:pt>
                <c:pt idx="299">
                  <c:v>1.2946591938328524E-11</c:v>
                </c:pt>
                <c:pt idx="300">
                  <c:v>9.1347204083711255E-12</c:v>
                </c:pt>
                <c:pt idx="301">
                  <c:v>6.4290872907583372E-12</c:v>
                </c:pt>
                <c:pt idx="302">
                  <c:v>4.5135436772087971E-12</c:v>
                </c:pt>
                <c:pt idx="303">
                  <c:v>3.1608234614714335E-12</c:v>
                </c:pt>
                <c:pt idx="304">
                  <c:v>2.2079899631387952E-12</c:v>
                </c:pt>
                <c:pt idx="305">
                  <c:v>1.538537950562435E-12</c:v>
                </c:pt>
                <c:pt idx="306">
                  <c:v>1.0693837871549576E-12</c:v>
                </c:pt>
                <c:pt idx="307">
                  <c:v>7.4143526997100039E-13</c:v>
                </c:pt>
                <c:pt idx="308">
                  <c:v>5.1277536368005605E-13</c:v>
                </c:pt>
                <c:pt idx="309">
                  <c:v>3.5374908476126629E-13</c:v>
                </c:pt>
                <c:pt idx="310">
                  <c:v>2.4343205330308963E-13</c:v>
                </c:pt>
                <c:pt idx="311">
                  <c:v>1.670992357039664E-13</c:v>
                </c:pt>
                <c:pt idx="312">
                  <c:v>1.144156490181043E-13</c:v>
                </c:pt>
                <c:pt idx="313">
                  <c:v>7.8146702517761863E-14</c:v>
                </c:pt>
                <c:pt idx="314">
                  <c:v>5.3241483722571914E-14</c:v>
                </c:pt>
                <c:pt idx="315">
                  <c:v>3.6182944511154601E-14</c:v>
                </c:pt>
                <c:pt idx="316">
                  <c:v>2.4528552856983812E-14</c:v>
                </c:pt>
                <c:pt idx="317">
                  <c:v>1.6586479270636778E-14</c:v>
                </c:pt>
                <c:pt idx="318">
                  <c:v>1.1187956214361099E-14</c:v>
                </c:pt>
                <c:pt idx="319">
                  <c:v>7.5276872890371988E-15</c:v>
                </c:pt>
                <c:pt idx="320">
                  <c:v>5.0522710835411573E-15</c:v>
                </c:pt>
              </c:numCache>
            </c:numRef>
          </c:yVal>
          <c:smooth val="0"/>
          <c:extLst>
            <c:ext xmlns:c16="http://schemas.microsoft.com/office/drawing/2014/chart" uri="{C3380CC4-5D6E-409C-BE32-E72D297353CC}">
              <c16:uniqueId val="{00000000-8E5E-4F55-B83D-29B15EAB38E3}"/>
            </c:ext>
          </c:extLst>
        </c:ser>
        <c:dLbls>
          <c:showLegendKey val="0"/>
          <c:showVal val="0"/>
          <c:showCatName val="0"/>
          <c:showSerName val="0"/>
          <c:showPercent val="0"/>
          <c:showBubbleSize val="0"/>
        </c:dLbls>
        <c:axId val="135735936"/>
        <c:axId val="135746304"/>
      </c:scatterChart>
      <c:valAx>
        <c:axId val="135735936"/>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5746304"/>
        <c:crosses val="autoZero"/>
        <c:crossBetween val="midCat"/>
        <c:majorUnit val="2"/>
        <c:minorUnit val="1"/>
      </c:valAx>
      <c:valAx>
        <c:axId val="135746304"/>
        <c:scaling>
          <c:orientation val="minMax"/>
          <c:max val="0.75000000000000488"/>
        </c:scaling>
        <c:delete val="0"/>
        <c:axPos val="l"/>
        <c:numFmt formatCode="0.000000" sourceLinked="1"/>
        <c:majorTickMark val="none"/>
        <c:minorTickMark val="none"/>
        <c:tickLblPos val="none"/>
        <c:spPr>
          <a:ln w="3175">
            <a:solidFill>
              <a:srgbClr val="000000"/>
            </a:solidFill>
            <a:prstDash val="solid"/>
          </a:ln>
        </c:spPr>
        <c:crossAx val="135735936"/>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68E-2"/>
          <c:y val="0.19002501640419947"/>
          <c:w val="0.8893454487724245"/>
          <c:h val="0.67652556438955913"/>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-1.9500000000000279</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-0.65000000000003466</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-3.019806626980516E-14</c:v>
                </c:pt>
                <c:pt idx="161">
                  <c:v>4.9999999999970998E-2</c:v>
                </c:pt>
                <c:pt idx="162">
                  <c:v>9.9999999999970682E-2</c:v>
                </c:pt>
                <c:pt idx="163">
                  <c:v>0.14999999999997193</c:v>
                </c:pt>
                <c:pt idx="164">
                  <c:v>0.19999999999997256</c:v>
                </c:pt>
                <c:pt idx="165">
                  <c:v>0.24999999999997213</c:v>
                </c:pt>
                <c:pt idx="166">
                  <c:v>0.29999999999997623</c:v>
                </c:pt>
                <c:pt idx="167">
                  <c:v>0.349999999999974</c:v>
                </c:pt>
                <c:pt idx="168">
                  <c:v>0.39999999999997693</c:v>
                </c:pt>
                <c:pt idx="169">
                  <c:v>0.44999999999997486</c:v>
                </c:pt>
                <c:pt idx="170">
                  <c:v>0.4999999999999753</c:v>
                </c:pt>
                <c:pt idx="171">
                  <c:v>0.54999999999997162</c:v>
                </c:pt>
                <c:pt idx="172">
                  <c:v>0.59999999999996856</c:v>
                </c:pt>
                <c:pt idx="173">
                  <c:v>0.64999999999997604</c:v>
                </c:pt>
                <c:pt idx="174">
                  <c:v>0.69999999999997264</c:v>
                </c:pt>
                <c:pt idx="175">
                  <c:v>0.74999999999997569</c:v>
                </c:pt>
                <c:pt idx="176">
                  <c:v>0.79999999999997162</c:v>
                </c:pt>
                <c:pt idx="177">
                  <c:v>0.849999999999969</c:v>
                </c:pt>
                <c:pt idx="178">
                  <c:v>0.89999999999997093</c:v>
                </c:pt>
                <c:pt idx="179">
                  <c:v>0.94999999999997164</c:v>
                </c:pt>
                <c:pt idx="180">
                  <c:v>0.99999999999997002</c:v>
                </c:pt>
                <c:pt idx="181">
                  <c:v>1.0499999999999579</c:v>
                </c:pt>
                <c:pt idx="182">
                  <c:v>1.0999999999999595</c:v>
                </c:pt>
                <c:pt idx="183">
                  <c:v>1.1499999999999606</c:v>
                </c:pt>
                <c:pt idx="184">
                  <c:v>1.1999999999999698</c:v>
                </c:pt>
                <c:pt idx="185">
                  <c:v>1.2499999999999558</c:v>
                </c:pt>
                <c:pt idx="186">
                  <c:v>1.2999999999999579</c:v>
                </c:pt>
                <c:pt idx="187">
                  <c:v>1.3499999999999595</c:v>
                </c:pt>
                <c:pt idx="188">
                  <c:v>1.3999999999999606</c:v>
                </c:pt>
                <c:pt idx="189">
                  <c:v>1.4499999999999531</c:v>
                </c:pt>
                <c:pt idx="190">
                  <c:v>1.4999999999999558</c:v>
                </c:pt>
                <c:pt idx="191">
                  <c:v>1.5499999999999579</c:v>
                </c:pt>
                <c:pt idx="192">
                  <c:v>1.5999999999999595</c:v>
                </c:pt>
                <c:pt idx="193">
                  <c:v>1.6499999999999606</c:v>
                </c:pt>
                <c:pt idx="194">
                  <c:v>1.6999999999999698</c:v>
                </c:pt>
                <c:pt idx="195">
                  <c:v>1.7499999999999476</c:v>
                </c:pt>
                <c:pt idx="196">
                  <c:v>1.7999999999999596</c:v>
                </c:pt>
                <c:pt idx="197">
                  <c:v>1.8499999999999595</c:v>
                </c:pt>
                <c:pt idx="198">
                  <c:v>1.8999999999999506</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5.0522710835370915E-15</c:v>
                </c:pt>
                <c:pt idx="1">
                  <c:v>7.5276872890312302E-15</c:v>
                </c:pt>
                <c:pt idx="2">
                  <c:v>1.1187956214352221E-14</c:v>
                </c:pt>
                <c:pt idx="3">
                  <c:v>1.6586479270623809E-14</c:v>
                </c:pt>
                <c:pt idx="4">
                  <c:v>2.4528552856964901E-14</c:v>
                </c:pt>
                <c:pt idx="5">
                  <c:v>3.6182944511126505E-14</c:v>
                </c:pt>
                <c:pt idx="6">
                  <c:v>5.3241483722530798E-14</c:v>
                </c:pt>
                <c:pt idx="7">
                  <c:v>7.8146702517702162E-14</c:v>
                </c:pt>
                <c:pt idx="8">
                  <c:v>1.1441564901801728E-13</c:v>
                </c:pt>
                <c:pt idx="9">
                  <c:v>1.670992357038417E-13</c:v>
                </c:pt>
                <c:pt idx="10">
                  <c:v>2.4343205330290717E-13</c:v>
                </c:pt>
                <c:pt idx="11">
                  <c:v>3.5374908476100073E-13</c:v>
                </c:pt>
                <c:pt idx="12">
                  <c:v>5.1277536367967498E-13</c:v>
                </c:pt>
                <c:pt idx="13">
                  <c:v>7.4143526997046048E-13</c:v>
                </c:pt>
                <c:pt idx="14">
                  <c:v>1.0693837871541775E-12</c:v>
                </c:pt>
                <c:pt idx="15">
                  <c:v>1.5385379505613253E-12</c:v>
                </c:pt>
                <c:pt idx="16">
                  <c:v>2.2079899631372168E-12</c:v>
                </c:pt>
                <c:pt idx="17">
                  <c:v>3.1608234614691522E-12</c:v>
                </c:pt>
                <c:pt idx="18">
                  <c:v>4.5135436772056055E-12</c:v>
                </c:pt>
                <c:pt idx="19">
                  <c:v>6.429087290753837E-12</c:v>
                </c:pt>
                <c:pt idx="20">
                  <c:v>9.134720408364781E-12</c:v>
                </c:pt>
                <c:pt idx="21">
                  <c:v>1.2946591938319551E-11</c:v>
                </c:pt>
                <c:pt idx="22">
                  <c:v>1.8303322170156118E-11</c:v>
                </c:pt>
                <c:pt idx="23">
                  <c:v>2.5811821449987368E-11</c:v>
                </c:pt>
                <c:pt idx="24">
                  <c:v>3.6309615017919071E-11</c:v>
                </c:pt>
                <c:pt idx="25">
                  <c:v>5.0949379588437533E-11</c:v>
                </c:pt>
                <c:pt idx="26">
                  <c:v>7.1313281239963013E-11</c:v>
                </c:pt>
                <c:pt idx="27">
                  <c:v>9.9567179054973071E-11</c:v>
                </c:pt>
                <c:pt idx="28">
                  <c:v>1.3866799941653544E-10</c:v>
                </c:pt>
                <c:pt idx="29">
                  <c:v>1.9264181479358454E-10</c:v>
                </c:pt>
                <c:pt idx="30">
                  <c:v>2.6695566147627428E-10</c:v>
                </c:pt>
                <c:pt idx="31">
                  <c:v>3.6901326161244286E-10</c:v>
                </c:pt>
                <c:pt idx="32">
                  <c:v>5.0881402816448807E-10</c:v>
                </c:pt>
                <c:pt idx="33">
                  <c:v>6.9982659485795001E-10</c:v>
                </c:pt>
                <c:pt idx="34">
                  <c:v>9.6014333703119496E-10</c:v>
                </c:pt>
                <c:pt idx="35">
                  <c:v>1.3140018181558319E-9</c:v>
                </c:pt>
                <c:pt idx="36">
                  <c:v>1.7937839079640074E-9</c:v>
                </c:pt>
                <c:pt idx="37">
                  <c:v>2.4426348268069617E-9</c:v>
                </c:pt>
                <c:pt idx="38">
                  <c:v>3.3178842435471593E-9</c:v>
                </c:pt>
                <c:pt idx="39">
                  <c:v>4.4955018310130594E-9</c:v>
                </c:pt>
                <c:pt idx="40">
                  <c:v>6.0758828498230363E-9</c:v>
                </c:pt>
                <c:pt idx="41">
                  <c:v>8.1913384034787567E-9</c:v>
                </c:pt>
                <c:pt idx="42">
                  <c:v>1.1015763624681824E-8</c:v>
                </c:pt>
                <c:pt idx="43">
                  <c:v>1.4777079586479378E-8</c:v>
                </c:pt>
                <c:pt idx="44">
                  <c:v>1.9773196406243828E-8</c:v>
                </c:pt>
                <c:pt idx="45">
                  <c:v>2.6392432035704627E-8</c:v>
                </c:pt>
                <c:pt idx="46">
                  <c:v>3.5139550948202825E-8</c:v>
                </c:pt>
                <c:pt idx="47">
                  <c:v>4.6668867975940787E-8</c:v>
                </c:pt>
                <c:pt idx="48">
                  <c:v>6.1826205001655727E-8</c:v>
                </c:pt>
                <c:pt idx="49">
                  <c:v>8.1701903785429781E-8</c:v>
                </c:pt>
                <c:pt idx="50">
                  <c:v>1.0769760042542892E-7</c:v>
                </c:pt>
                <c:pt idx="51">
                  <c:v>1.4161007130160628E-7</c:v>
                </c:pt>
                <c:pt idx="52">
                  <c:v>1.8573618445552232E-7</c:v>
                </c:pt>
                <c:pt idx="53">
                  <c:v>2.4300385410804503E-7</c:v>
                </c:pt>
                <c:pt idx="54">
                  <c:v>3.1713492167158579E-7</c:v>
                </c:pt>
                <c:pt idx="55">
                  <c:v>4.1284709886297919E-7</c:v>
                </c:pt>
                <c:pt idx="56">
                  <c:v>5.3610353446974059E-7</c:v>
                </c:pt>
                <c:pt idx="57">
                  <c:v>6.9442023538551169E-7</c:v>
                </c:pt>
                <c:pt idx="58">
                  <c:v>8.9724351623830981E-7</c:v>
                </c:pt>
                <c:pt idx="59">
                  <c:v>1.1564119035797533E-6</c:v>
                </c:pt>
                <c:pt idx="60">
                  <c:v>1.4867195147342479E-6</c:v>
                </c:pt>
                <c:pt idx="61">
                  <c:v>1.9066009031227565E-6</c:v>
                </c:pt>
                <c:pt idx="62">
                  <c:v>2.43896074589327E-6</c:v>
                </c:pt>
                <c:pt idx="63">
                  <c:v>3.1121755791487852E-6</c:v>
                </c:pt>
                <c:pt idx="64">
                  <c:v>3.9612990910319576E-6</c:v>
                </c:pt>
                <c:pt idx="65">
                  <c:v>5.0295072885922701E-6</c:v>
                </c:pt>
                <c:pt idx="66">
                  <c:v>6.3698251788668612E-6</c:v>
                </c:pt>
                <c:pt idx="67">
                  <c:v>8.0471824564919767E-6</c:v>
                </c:pt>
                <c:pt idx="68">
                  <c:v>1.014085206548645E-5</c:v>
                </c:pt>
                <c:pt idx="69">
                  <c:v>1.2747332381833001E-5</c:v>
                </c:pt>
                <c:pt idx="70">
                  <c:v>1.5983741106904861E-5</c:v>
                </c:pt>
                <c:pt idx="71">
                  <c:v>1.9991796706922171E-5</c:v>
                </c:pt>
                <c:pt idx="72">
                  <c:v>2.4942471290052468E-5</c:v>
                </c:pt>
                <c:pt idx="73">
                  <c:v>3.1041407057849345E-5</c:v>
                </c:pt>
                <c:pt idx="74">
                  <c:v>3.8535196742085652E-5</c:v>
                </c:pt>
                <c:pt idx="75">
                  <c:v>4.7718636541204213E-5</c:v>
                </c:pt>
                <c:pt idx="76">
                  <c:v>5.8943067756538107E-5</c:v>
                </c:pt>
                <c:pt idx="77">
                  <c:v>7.2625930302250033E-5</c:v>
                </c:pt>
                <c:pt idx="78">
                  <c:v>8.9261657177130068E-5</c:v>
                </c:pt>
                <c:pt idx="79">
                  <c:v>1.0943404343979814E-4</c:v>
                </c:pt>
                <c:pt idx="80">
                  <c:v>1.3383022576488081E-4</c:v>
                </c:pt>
                <c:pt idx="81">
                  <c:v>1.6325640876623586E-4</c:v>
                </c:pt>
                <c:pt idx="82">
                  <c:v>1.9865547139276694E-4</c:v>
                </c:pt>
                <c:pt idx="83">
                  <c:v>2.4112658022598421E-4</c:v>
                </c:pt>
                <c:pt idx="84">
                  <c:v>2.9194692579145051E-4</c:v>
                </c:pt>
                <c:pt idx="85">
                  <c:v>3.5259568236741982E-4</c:v>
                </c:pt>
                <c:pt idx="86">
                  <c:v>4.2478027055072547E-4</c:v>
                </c:pt>
                <c:pt idx="87">
                  <c:v>5.1046497434415524E-4</c:v>
                </c:pt>
                <c:pt idx="88">
                  <c:v>6.1190193011372864E-4</c:v>
                </c:pt>
                <c:pt idx="89">
                  <c:v>7.3166446283026698E-4</c:v>
                </c:pt>
                <c:pt idx="90">
                  <c:v>8.7268269504570204E-4</c:v>
                </c:pt>
                <c:pt idx="91">
                  <c:v>1.0382812956613401E-3</c:v>
                </c:pt>
                <c:pt idx="92">
                  <c:v>1.2322191684729401E-3</c:v>
                </c:pt>
                <c:pt idx="93">
                  <c:v>1.4587308046666613E-3</c:v>
                </c:pt>
                <c:pt idx="94">
                  <c:v>1.7225689390535871E-3</c:v>
                </c:pt>
                <c:pt idx="95">
                  <c:v>2.0290480572996402E-3</c:v>
                </c:pt>
                <c:pt idx="96">
                  <c:v>2.3840882014646882E-3</c:v>
                </c:pt>
                <c:pt idx="97">
                  <c:v>2.7942584148792707E-3</c:v>
                </c:pt>
                <c:pt idx="98">
                  <c:v>3.2668190561997252E-3</c:v>
                </c:pt>
                <c:pt idx="99">
                  <c:v>3.8097620982215892E-3</c:v>
                </c:pt>
                <c:pt idx="100">
                  <c:v>4.4318484119378254E-3</c:v>
                </c:pt>
                <c:pt idx="101">
                  <c:v>5.1426409230536964E-3</c:v>
                </c:pt>
                <c:pt idx="102">
                  <c:v>5.9525324197755103E-3</c:v>
                </c:pt>
                <c:pt idx="103">
                  <c:v>6.8727666906136832E-3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0.10226492456397571</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0.18264908538901856</c:v>
                </c:pt>
                <c:pt idx="136">
                  <c:v>0.19418605498320818</c:v>
                </c:pt>
                <c:pt idx="137">
                  <c:v>0.20593626871997142</c:v>
                </c:pt>
                <c:pt idx="138">
                  <c:v>0.21785217703254572</c:v>
                </c:pt>
                <c:pt idx="139">
                  <c:v>0.22988214068422846</c:v>
                </c:pt>
                <c:pt idx="140">
                  <c:v>0.24197072451913851</c:v>
                </c:pt>
                <c:pt idx="141">
                  <c:v>0.25405905646917876</c:v>
                </c:pt>
                <c:pt idx="142">
                  <c:v>0.26608524989874782</c:v>
                </c:pt>
                <c:pt idx="143">
                  <c:v>0.27798488613099348</c:v>
                </c:pt>
                <c:pt idx="144">
                  <c:v>0.28969155276147579</c:v>
                </c:pt>
                <c:pt idx="145">
                  <c:v>0.3011374321547976</c:v>
                </c:pt>
                <c:pt idx="146">
                  <c:v>0.312253933366757</c:v>
                </c:pt>
                <c:pt idx="147">
                  <c:v>0.32297235966791216</c:v>
                </c:pt>
                <c:pt idx="148">
                  <c:v>0.33322460289179623</c:v>
                </c:pt>
                <c:pt idx="149">
                  <c:v>0.34294385501937857</c:v>
                </c:pt>
                <c:pt idx="150">
                  <c:v>0.35206532676429431</c:v>
                </c:pt>
                <c:pt idx="151">
                  <c:v>0.36052696246164823</c:v>
                </c:pt>
                <c:pt idx="152">
                  <c:v>0.36827014030331884</c:v>
                </c:pt>
                <c:pt idx="153">
                  <c:v>0.37524034691693375</c:v>
                </c:pt>
                <c:pt idx="154">
                  <c:v>0.38138781546052414</c:v>
                </c:pt>
                <c:pt idx="155">
                  <c:v>0.38666811680285157</c:v>
                </c:pt>
                <c:pt idx="156">
                  <c:v>0.39104269397546043</c:v>
                </c:pt>
                <c:pt idx="157">
                  <c:v>0.39447933090789206</c:v>
                </c:pt>
                <c:pt idx="158">
                  <c:v>0.39695254747701403</c:v>
                </c:pt>
                <c:pt idx="159">
                  <c:v>0.39844391409476754</c:v>
                </c:pt>
                <c:pt idx="160">
                  <c:v>0.39894228040143281</c:v>
                </c:pt>
                <c:pt idx="161">
                  <c:v>0.39844391409476876</c:v>
                </c:pt>
                <c:pt idx="162">
                  <c:v>0.39695254747701642</c:v>
                </c:pt>
                <c:pt idx="163">
                  <c:v>0.39447933090789533</c:v>
                </c:pt>
                <c:pt idx="164">
                  <c:v>0.39104269397546509</c:v>
                </c:pt>
                <c:pt idx="165">
                  <c:v>0.38666811680285729</c:v>
                </c:pt>
                <c:pt idx="166">
                  <c:v>0.38138781546053035</c:v>
                </c:pt>
                <c:pt idx="167">
                  <c:v>0.37524034691694191</c:v>
                </c:pt>
                <c:pt idx="168">
                  <c:v>0.36827014030332772</c:v>
                </c:pt>
                <c:pt idx="169">
                  <c:v>0.36052696246165727</c:v>
                </c:pt>
                <c:pt idx="170">
                  <c:v>0.3520653267643048</c:v>
                </c:pt>
                <c:pt idx="171">
                  <c:v>0.34294385501938968</c:v>
                </c:pt>
                <c:pt idx="172">
                  <c:v>0.33322460289181038</c:v>
                </c:pt>
                <c:pt idx="173">
                  <c:v>0.32297235966792465</c:v>
                </c:pt>
                <c:pt idx="174">
                  <c:v>0.31225393336676782</c:v>
                </c:pt>
                <c:pt idx="175">
                  <c:v>0.30113743215481131</c:v>
                </c:pt>
                <c:pt idx="176">
                  <c:v>0.28969155276148773</c:v>
                </c:pt>
                <c:pt idx="177">
                  <c:v>0.27798488613100725</c:v>
                </c:pt>
                <c:pt idx="178">
                  <c:v>0.26608524989876198</c:v>
                </c:pt>
                <c:pt idx="179">
                  <c:v>0.25405905646919247</c:v>
                </c:pt>
                <c:pt idx="180">
                  <c:v>0.24197072451915061</c:v>
                </c:pt>
                <c:pt idx="181">
                  <c:v>0.22988214068424045</c:v>
                </c:pt>
                <c:pt idx="182">
                  <c:v>0.21785217703255769</c:v>
                </c:pt>
                <c:pt idx="183">
                  <c:v>0.20593626871998191</c:v>
                </c:pt>
                <c:pt idx="184">
                  <c:v>0.19418605498321967</c:v>
                </c:pt>
                <c:pt idx="185">
                  <c:v>0.18264908538903063</c:v>
                </c:pt>
                <c:pt idx="186">
                  <c:v>0.17136859204781404</c:v>
                </c:pt>
                <c:pt idx="187">
                  <c:v>0.16038332734192631</c:v>
                </c:pt>
                <c:pt idx="188">
                  <c:v>0.14972746563575121</c:v>
                </c:pt>
                <c:pt idx="189">
                  <c:v>0.13943056644536644</c:v>
                </c:pt>
                <c:pt idx="190">
                  <c:v>0.12951759566589754</c:v>
                </c:pt>
                <c:pt idx="191">
                  <c:v>0.12000900069699115</c:v>
                </c:pt>
                <c:pt idx="192">
                  <c:v>0.11092083467946035</c:v>
                </c:pt>
                <c:pt idx="193">
                  <c:v>0.10226492456398439</c:v>
                </c:pt>
                <c:pt idx="194">
                  <c:v>9.404907737689272E-2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1.9837354391795459E-2</c:v>
                </c:pt>
                <c:pt idx="210">
                  <c:v>1.7528300493568641E-2</c:v>
                </c:pt>
                <c:pt idx="211">
                  <c:v>1.5449347134395179E-2</c:v>
                </c:pt>
                <c:pt idx="212">
                  <c:v>1.3582969233685795E-2</c:v>
                </c:pt>
                <c:pt idx="213">
                  <c:v>1.1912243607605203E-2</c:v>
                </c:pt>
                <c:pt idx="214">
                  <c:v>1.0420934814422607E-2</c:v>
                </c:pt>
                <c:pt idx="215">
                  <c:v>9.093562501591072E-3</c:v>
                </c:pt>
                <c:pt idx="216">
                  <c:v>7.9154515829799824E-3</c:v>
                </c:pt>
                <c:pt idx="217">
                  <c:v>6.8727666906140553E-3</c:v>
                </c:pt>
                <c:pt idx="218">
                  <c:v>5.952532419775859E-3</c:v>
                </c:pt>
                <c:pt idx="219">
                  <c:v>5.1426409230539514E-3</c:v>
                </c:pt>
                <c:pt idx="220">
                  <c:v>4.4318484119381003E-3</c:v>
                </c:pt>
                <c:pt idx="221">
                  <c:v>3.8097620982218252E-3</c:v>
                </c:pt>
                <c:pt idx="222">
                  <c:v>3.2668190561999512E-3</c:v>
                </c:pt>
                <c:pt idx="223">
                  <c:v>2.7942584148794468E-3</c:v>
                </c:pt>
                <c:pt idx="224">
                  <c:v>2.3840882014648426E-3</c:v>
                </c:pt>
                <c:pt idx="225">
                  <c:v>2.0290480572997681E-3</c:v>
                </c:pt>
                <c:pt idx="226">
                  <c:v>1.7225689390536968E-3</c:v>
                </c:pt>
                <c:pt idx="227">
                  <c:v>1.4587308046667667E-3</c:v>
                </c:pt>
                <c:pt idx="228">
                  <c:v>1.2322191684730355E-3</c:v>
                </c:pt>
                <c:pt idx="229">
                  <c:v>1.0382812956614099E-3</c:v>
                </c:pt>
                <c:pt idx="230">
                  <c:v>8.7268269504576243E-4</c:v>
                </c:pt>
                <c:pt idx="231">
                  <c:v>7.3166446283031957E-4</c:v>
                </c:pt>
                <c:pt idx="232">
                  <c:v>6.1190193011377439E-4</c:v>
                </c:pt>
                <c:pt idx="233">
                  <c:v>5.1046497434419134E-4</c:v>
                </c:pt>
                <c:pt idx="234">
                  <c:v>4.2478027055075789E-4</c:v>
                </c:pt>
                <c:pt idx="235">
                  <c:v>3.5259568236744611E-4</c:v>
                </c:pt>
                <c:pt idx="236">
                  <c:v>2.9194692579146092E-4</c:v>
                </c:pt>
                <c:pt idx="237">
                  <c:v>2.4112658022599391E-4</c:v>
                </c:pt>
                <c:pt idx="238">
                  <c:v>1.9865547139277562E-4</c:v>
                </c:pt>
                <c:pt idx="239">
                  <c:v>1.6325640876624221E-4</c:v>
                </c:pt>
                <c:pt idx="240">
                  <c:v>1.3383022576488621E-4</c:v>
                </c:pt>
                <c:pt idx="241">
                  <c:v>1.0943404343980312E-4</c:v>
                </c:pt>
                <c:pt idx="242">
                  <c:v>8.9261657177133267E-5</c:v>
                </c:pt>
                <c:pt idx="243">
                  <c:v>7.2625930302252514E-5</c:v>
                </c:pt>
                <c:pt idx="244">
                  <c:v>5.8943067756540519E-5</c:v>
                </c:pt>
                <c:pt idx="245">
                  <c:v>4.7718636541206199E-5</c:v>
                </c:pt>
                <c:pt idx="246">
                  <c:v>3.8535196742087251E-5</c:v>
                </c:pt>
                <c:pt idx="247">
                  <c:v>3.1041407057850836E-5</c:v>
                </c:pt>
                <c:pt idx="248">
                  <c:v>2.4942471290053586E-5</c:v>
                </c:pt>
                <c:pt idx="249">
                  <c:v>1.9991796706923049E-5</c:v>
                </c:pt>
                <c:pt idx="250">
                  <c:v>1.5983741106905708E-5</c:v>
                </c:pt>
                <c:pt idx="251">
                  <c:v>1.2747332381833501E-5</c:v>
                </c:pt>
                <c:pt idx="252">
                  <c:v>1.0140852065486926E-5</c:v>
                </c:pt>
                <c:pt idx="253">
                  <c:v>8.0471824564923528E-6</c:v>
                </c:pt>
                <c:pt idx="254">
                  <c:v>6.36982517886715E-6</c:v>
                </c:pt>
                <c:pt idx="255">
                  <c:v>5.0295072885924945E-6</c:v>
                </c:pt>
                <c:pt idx="256">
                  <c:v>3.9612990910321371E-6</c:v>
                </c:pt>
                <c:pt idx="257">
                  <c:v>3.1121755791489754E-6</c:v>
                </c:pt>
                <c:pt idx="258">
                  <c:v>2.4389607458934009E-6</c:v>
                </c:pt>
                <c:pt idx="259">
                  <c:v>1.9066009031228444E-6</c:v>
                </c:pt>
                <c:pt idx="260">
                  <c:v>1.4867195147343189E-6</c:v>
                </c:pt>
                <c:pt idx="261">
                  <c:v>1.1564119035798088E-6</c:v>
                </c:pt>
                <c:pt idx="262">
                  <c:v>8.9724351623835629E-7</c:v>
                </c:pt>
                <c:pt idx="263">
                  <c:v>6.94420235385546E-7</c:v>
                </c:pt>
                <c:pt idx="264">
                  <c:v>5.3610353446976865E-7</c:v>
                </c:pt>
                <c:pt idx="265">
                  <c:v>4.1284709886299984E-7</c:v>
                </c:pt>
                <c:pt idx="266">
                  <c:v>3.1713492167160342E-7</c:v>
                </c:pt>
                <c:pt idx="267">
                  <c:v>2.4300385410805832E-7</c:v>
                </c:pt>
                <c:pt idx="268">
                  <c:v>1.857361844555322E-7</c:v>
                </c:pt>
                <c:pt idx="269">
                  <c:v>1.4161007130161361E-7</c:v>
                </c:pt>
                <c:pt idx="270">
                  <c:v>1.0769760042543443E-7</c:v>
                </c:pt>
                <c:pt idx="271">
                  <c:v>8.1701903785434387E-8</c:v>
                </c:pt>
                <c:pt idx="272">
                  <c:v>6.1826205001659433E-8</c:v>
                </c:pt>
                <c:pt idx="273">
                  <c:v>4.6668867975943295E-8</c:v>
                </c:pt>
                <c:pt idx="274">
                  <c:v>3.5139550948204916E-8</c:v>
                </c:pt>
                <c:pt idx="275">
                  <c:v>2.6392432035706093E-8</c:v>
                </c:pt>
                <c:pt idx="276">
                  <c:v>1.9773196406244946E-8</c:v>
                </c:pt>
                <c:pt idx="277">
                  <c:v>1.4777079586480333E-8</c:v>
                </c:pt>
                <c:pt idx="278">
                  <c:v>1.1015763624682528E-8</c:v>
                </c:pt>
                <c:pt idx="279">
                  <c:v>8.1913384034841268E-9</c:v>
                </c:pt>
                <c:pt idx="280">
                  <c:v>6.0758828498233969E-9</c:v>
                </c:pt>
                <c:pt idx="281">
                  <c:v>4.4955018310133216E-9</c:v>
                </c:pt>
                <c:pt idx="282">
                  <c:v>3.3178842435493993E-9</c:v>
                </c:pt>
                <c:pt idx="283">
                  <c:v>2.4426348268086024E-9</c:v>
                </c:pt>
                <c:pt idx="284">
                  <c:v>1.7937839079652428E-9</c:v>
                </c:pt>
                <c:pt idx="285">
                  <c:v>1.3140018181559092E-9</c:v>
                </c:pt>
                <c:pt idx="286">
                  <c:v>9.6014333703185691E-10</c:v>
                </c:pt>
                <c:pt idx="287">
                  <c:v>6.9982659485844208E-10</c:v>
                </c:pt>
                <c:pt idx="288">
                  <c:v>5.0881402816484386E-10</c:v>
                </c:pt>
                <c:pt idx="289">
                  <c:v>3.690132616127058E-10</c:v>
                </c:pt>
                <c:pt idx="290">
                  <c:v>2.6695566147646505E-10</c:v>
                </c:pt>
                <c:pt idx="291">
                  <c:v>1.9264181479372133E-10</c:v>
                </c:pt>
                <c:pt idx="292">
                  <c:v>1.3866799941662711E-10</c:v>
                </c:pt>
                <c:pt idx="293">
                  <c:v>9.9567179055039789E-11</c:v>
                </c:pt>
                <c:pt idx="294">
                  <c:v>7.131328124001095E-11</c:v>
                </c:pt>
                <c:pt idx="295">
                  <c:v>5.094937958847201E-11</c:v>
                </c:pt>
                <c:pt idx="296">
                  <c:v>3.6309615017943602E-11</c:v>
                </c:pt>
                <c:pt idx="297">
                  <c:v>2.5811821450005007E-11</c:v>
                </c:pt>
                <c:pt idx="298">
                  <c:v>1.8303322170168829E-11</c:v>
                </c:pt>
                <c:pt idx="299">
                  <c:v>1.2946591938328541E-11</c:v>
                </c:pt>
                <c:pt idx="300">
                  <c:v>9.1347204083711287E-12</c:v>
                </c:pt>
                <c:pt idx="301">
                  <c:v>6.4290872907583461E-12</c:v>
                </c:pt>
                <c:pt idx="302">
                  <c:v>4.5135436772088011E-12</c:v>
                </c:pt>
                <c:pt idx="303">
                  <c:v>3.1608234614714395E-12</c:v>
                </c:pt>
                <c:pt idx="304">
                  <c:v>2.207989963138798E-12</c:v>
                </c:pt>
                <c:pt idx="305">
                  <c:v>1.538537950562437E-12</c:v>
                </c:pt>
                <c:pt idx="306">
                  <c:v>1.0693837871549582E-12</c:v>
                </c:pt>
                <c:pt idx="307">
                  <c:v>7.414352699710014E-13</c:v>
                </c:pt>
                <c:pt idx="308">
                  <c:v>5.1277536368005666E-13</c:v>
                </c:pt>
                <c:pt idx="309">
                  <c:v>3.5374908476126695E-13</c:v>
                </c:pt>
                <c:pt idx="310">
                  <c:v>2.4343205330308998E-13</c:v>
                </c:pt>
                <c:pt idx="311">
                  <c:v>1.6709923570396658E-13</c:v>
                </c:pt>
                <c:pt idx="312">
                  <c:v>1.144156490181045E-13</c:v>
                </c:pt>
                <c:pt idx="313">
                  <c:v>7.8146702517761952E-14</c:v>
                </c:pt>
                <c:pt idx="314">
                  <c:v>5.3241483722571964E-14</c:v>
                </c:pt>
                <c:pt idx="315">
                  <c:v>3.6182944511154664E-14</c:v>
                </c:pt>
                <c:pt idx="316">
                  <c:v>2.4528552856983834E-14</c:v>
                </c:pt>
                <c:pt idx="317">
                  <c:v>1.6586479270636813E-14</c:v>
                </c:pt>
                <c:pt idx="318">
                  <c:v>1.1187956214361121E-14</c:v>
                </c:pt>
                <c:pt idx="319">
                  <c:v>7.5276872890372082E-15</c:v>
                </c:pt>
                <c:pt idx="320">
                  <c:v>5.0522710835411676E-15</c:v>
                </c:pt>
              </c:numCache>
            </c:numRef>
          </c:yVal>
          <c:smooth val="0"/>
          <c:extLst>
            <c:ext xmlns:c16="http://schemas.microsoft.com/office/drawing/2014/chart" uri="{C3380CC4-5D6E-409C-BE32-E72D297353CC}">
              <c16:uniqueId val="{00000000-046B-42C4-BF65-953D48B96A1C}"/>
            </c:ext>
          </c:extLst>
        </c:ser>
        <c:dLbls>
          <c:showLegendKey val="0"/>
          <c:showVal val="0"/>
          <c:showCatName val="0"/>
          <c:showSerName val="0"/>
          <c:showPercent val="0"/>
          <c:showBubbleSize val="0"/>
        </c:dLbls>
        <c:axId val="135753088"/>
        <c:axId val="135800320"/>
      </c:scatterChart>
      <c:valAx>
        <c:axId val="135753088"/>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5800320"/>
        <c:crosses val="autoZero"/>
        <c:crossBetween val="midCat"/>
        <c:majorUnit val="2"/>
        <c:minorUnit val="1"/>
      </c:valAx>
      <c:valAx>
        <c:axId val="135800320"/>
        <c:scaling>
          <c:orientation val="minMax"/>
          <c:max val="0.75000000000000511"/>
        </c:scaling>
        <c:delete val="0"/>
        <c:axPos val="l"/>
        <c:numFmt formatCode="0.000000" sourceLinked="1"/>
        <c:majorTickMark val="none"/>
        <c:minorTickMark val="none"/>
        <c:tickLblPos val="none"/>
        <c:spPr>
          <a:ln w="3175">
            <a:solidFill>
              <a:srgbClr val="000000"/>
            </a:solidFill>
            <a:prstDash val="solid"/>
          </a:ln>
        </c:spPr>
        <c:crossAx val="135753088"/>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897023510359268E-2"/>
          <c:y val="0.19002501640419947"/>
          <c:w val="0.8893454487724245"/>
          <c:h val="0.67652556438955913"/>
        </c:manualLayout>
      </c:layout>
      <c:scatterChart>
        <c:scatterStyle val="lineMarker"/>
        <c:varyColors val="0"/>
        <c:ser>
          <c:idx val="0"/>
          <c:order val="0"/>
          <c:tx>
            <c:v>Normal Distribution</c:v>
          </c:tx>
          <c:spPr>
            <a:ln w="28575">
              <a:solidFill>
                <a:schemeClr val="tx1"/>
              </a:solidFill>
              <a:prstDash val="solid"/>
            </a:ln>
          </c:spPr>
          <c:marker>
            <c:symbol val="diamond"/>
            <c:size val="5"/>
            <c:spPr>
              <a:solidFill>
                <a:srgbClr val="000080"/>
              </a:solidFill>
              <a:ln>
                <a:solidFill>
                  <a:srgbClr val="000080"/>
                </a:solidFill>
                <a:prstDash val="solid"/>
              </a:ln>
            </c:spPr>
          </c:marker>
          <c:xVal>
            <c:numRef>
              <c:f>Sheet1!$A$4:$A$324</c:f>
              <c:numCache>
                <c:formatCode>0.00</c:formatCode>
                <c:ptCount val="321"/>
                <c:pt idx="0">
                  <c:v>-8</c:v>
                </c:pt>
                <c:pt idx="1">
                  <c:v>-7.95</c:v>
                </c:pt>
                <c:pt idx="2">
                  <c:v>-7.9</c:v>
                </c:pt>
                <c:pt idx="3">
                  <c:v>-7.85</c:v>
                </c:pt>
                <c:pt idx="4">
                  <c:v>-7.8</c:v>
                </c:pt>
                <c:pt idx="5">
                  <c:v>-7.75</c:v>
                </c:pt>
                <c:pt idx="6">
                  <c:v>-7.7</c:v>
                </c:pt>
                <c:pt idx="7">
                  <c:v>-7.6499999999999995</c:v>
                </c:pt>
                <c:pt idx="8">
                  <c:v>-7.6</c:v>
                </c:pt>
                <c:pt idx="9">
                  <c:v>-7.55</c:v>
                </c:pt>
                <c:pt idx="10">
                  <c:v>-7.5</c:v>
                </c:pt>
                <c:pt idx="11">
                  <c:v>-7.45</c:v>
                </c:pt>
                <c:pt idx="12">
                  <c:v>-7.4</c:v>
                </c:pt>
                <c:pt idx="13">
                  <c:v>-7.35</c:v>
                </c:pt>
                <c:pt idx="14">
                  <c:v>-7.3</c:v>
                </c:pt>
                <c:pt idx="15">
                  <c:v>-7.25</c:v>
                </c:pt>
                <c:pt idx="16">
                  <c:v>-7.2</c:v>
                </c:pt>
                <c:pt idx="17">
                  <c:v>-7.1499999999999995</c:v>
                </c:pt>
                <c:pt idx="18">
                  <c:v>-7.1</c:v>
                </c:pt>
                <c:pt idx="19">
                  <c:v>-7.05</c:v>
                </c:pt>
                <c:pt idx="20">
                  <c:v>-7</c:v>
                </c:pt>
                <c:pt idx="21">
                  <c:v>-6.95</c:v>
                </c:pt>
                <c:pt idx="22">
                  <c:v>-6.9</c:v>
                </c:pt>
                <c:pt idx="23">
                  <c:v>-6.85</c:v>
                </c:pt>
                <c:pt idx="24">
                  <c:v>-6.8</c:v>
                </c:pt>
                <c:pt idx="25">
                  <c:v>-6.75</c:v>
                </c:pt>
                <c:pt idx="26">
                  <c:v>-6.7</c:v>
                </c:pt>
                <c:pt idx="27">
                  <c:v>-6.6499999999999995</c:v>
                </c:pt>
                <c:pt idx="28">
                  <c:v>-6.6</c:v>
                </c:pt>
                <c:pt idx="29">
                  <c:v>-6.5500000000000096</c:v>
                </c:pt>
                <c:pt idx="30">
                  <c:v>-6.5000000000000098</c:v>
                </c:pt>
                <c:pt idx="31">
                  <c:v>-6.4500000000000099</c:v>
                </c:pt>
                <c:pt idx="32">
                  <c:v>-6.4000000000000101</c:v>
                </c:pt>
                <c:pt idx="33">
                  <c:v>-6.3500000000000085</c:v>
                </c:pt>
                <c:pt idx="34">
                  <c:v>-6.3000000000000096</c:v>
                </c:pt>
                <c:pt idx="35">
                  <c:v>-6.2500000000000098</c:v>
                </c:pt>
                <c:pt idx="36">
                  <c:v>-6.2000000000000099</c:v>
                </c:pt>
                <c:pt idx="37">
                  <c:v>-6.1500000000000075</c:v>
                </c:pt>
                <c:pt idx="38">
                  <c:v>-6.1000000000000085</c:v>
                </c:pt>
                <c:pt idx="39">
                  <c:v>-6.0500000000000096</c:v>
                </c:pt>
                <c:pt idx="40">
                  <c:v>-6.0000000000000098</c:v>
                </c:pt>
                <c:pt idx="41">
                  <c:v>-5.9500000000000099</c:v>
                </c:pt>
                <c:pt idx="42">
                  <c:v>-5.9000000000000101</c:v>
                </c:pt>
                <c:pt idx="43">
                  <c:v>-5.8500000000000085</c:v>
                </c:pt>
                <c:pt idx="44">
                  <c:v>-5.8000000000000096</c:v>
                </c:pt>
                <c:pt idx="45">
                  <c:v>-5.7500000000000098</c:v>
                </c:pt>
                <c:pt idx="46">
                  <c:v>-5.7000000000000099</c:v>
                </c:pt>
                <c:pt idx="47">
                  <c:v>-5.6500000000000075</c:v>
                </c:pt>
                <c:pt idx="48">
                  <c:v>-5.6000000000000085</c:v>
                </c:pt>
                <c:pt idx="49">
                  <c:v>-5.5500000000000096</c:v>
                </c:pt>
                <c:pt idx="50">
                  <c:v>-5.5000000000000098</c:v>
                </c:pt>
                <c:pt idx="51">
                  <c:v>-5.4500000000000099</c:v>
                </c:pt>
                <c:pt idx="52">
                  <c:v>-5.4000000000000101</c:v>
                </c:pt>
                <c:pt idx="53">
                  <c:v>-5.3500000000000085</c:v>
                </c:pt>
                <c:pt idx="54">
                  <c:v>-5.3000000000000096</c:v>
                </c:pt>
                <c:pt idx="55">
                  <c:v>-5.2500000000000098</c:v>
                </c:pt>
                <c:pt idx="56">
                  <c:v>-5.2000000000000099</c:v>
                </c:pt>
                <c:pt idx="57">
                  <c:v>-5.1500000000000075</c:v>
                </c:pt>
                <c:pt idx="58">
                  <c:v>-5.1000000000000085</c:v>
                </c:pt>
                <c:pt idx="59">
                  <c:v>-5.0500000000000096</c:v>
                </c:pt>
                <c:pt idx="60">
                  <c:v>-5.0000000000000098</c:v>
                </c:pt>
                <c:pt idx="61">
                  <c:v>-4.9500000000000099</c:v>
                </c:pt>
                <c:pt idx="62">
                  <c:v>-4.9000000000000101</c:v>
                </c:pt>
                <c:pt idx="63">
                  <c:v>-4.8500000000000085</c:v>
                </c:pt>
                <c:pt idx="64">
                  <c:v>-4.8000000000000096</c:v>
                </c:pt>
                <c:pt idx="65">
                  <c:v>-4.7500000000000098</c:v>
                </c:pt>
                <c:pt idx="66">
                  <c:v>-4.7000000000000099</c:v>
                </c:pt>
                <c:pt idx="67">
                  <c:v>-4.6500000000000075</c:v>
                </c:pt>
                <c:pt idx="68">
                  <c:v>-4.6000000000000085</c:v>
                </c:pt>
                <c:pt idx="69">
                  <c:v>-4.5500000000000096</c:v>
                </c:pt>
                <c:pt idx="70">
                  <c:v>-4.5000000000000098</c:v>
                </c:pt>
                <c:pt idx="71">
                  <c:v>-4.4500000000000099</c:v>
                </c:pt>
                <c:pt idx="72">
                  <c:v>-4.4000000000000101</c:v>
                </c:pt>
                <c:pt idx="73">
                  <c:v>-4.3500000000000085</c:v>
                </c:pt>
                <c:pt idx="74">
                  <c:v>-4.3000000000000096</c:v>
                </c:pt>
                <c:pt idx="75">
                  <c:v>-4.2500000000000098</c:v>
                </c:pt>
                <c:pt idx="76">
                  <c:v>-4.2000000000000099</c:v>
                </c:pt>
                <c:pt idx="77">
                  <c:v>-4.1500000000000075</c:v>
                </c:pt>
                <c:pt idx="78">
                  <c:v>-4.1000000000000085</c:v>
                </c:pt>
                <c:pt idx="79">
                  <c:v>-4.0500000000000096</c:v>
                </c:pt>
                <c:pt idx="80">
                  <c:v>-4.0000000000000098</c:v>
                </c:pt>
                <c:pt idx="81">
                  <c:v>-3.9500000000000077</c:v>
                </c:pt>
                <c:pt idx="82">
                  <c:v>-3.9000000000000101</c:v>
                </c:pt>
                <c:pt idx="83">
                  <c:v>-3.8500000000000068</c:v>
                </c:pt>
                <c:pt idx="84">
                  <c:v>-3.80000000000001</c:v>
                </c:pt>
                <c:pt idx="85">
                  <c:v>-3.75000000000002</c:v>
                </c:pt>
                <c:pt idx="86">
                  <c:v>-3.7000000000000202</c:v>
                </c:pt>
                <c:pt idx="87">
                  <c:v>-3.6500000000000199</c:v>
                </c:pt>
                <c:pt idx="88">
                  <c:v>-3.6000000000000201</c:v>
                </c:pt>
                <c:pt idx="89">
                  <c:v>-3.5500000000000198</c:v>
                </c:pt>
                <c:pt idx="90">
                  <c:v>-3.50000000000002</c:v>
                </c:pt>
                <c:pt idx="91">
                  <c:v>-3.4500000000000197</c:v>
                </c:pt>
                <c:pt idx="92">
                  <c:v>-3.4000000000000199</c:v>
                </c:pt>
                <c:pt idx="93">
                  <c:v>-3.3500000000000187</c:v>
                </c:pt>
                <c:pt idx="94">
                  <c:v>-3.3000000000000198</c:v>
                </c:pt>
                <c:pt idx="95">
                  <c:v>-3.25000000000002</c:v>
                </c:pt>
                <c:pt idx="96">
                  <c:v>-3.2000000000000202</c:v>
                </c:pt>
                <c:pt idx="97">
                  <c:v>-3.1500000000000199</c:v>
                </c:pt>
                <c:pt idx="98">
                  <c:v>-3.1000000000000201</c:v>
                </c:pt>
                <c:pt idx="99">
                  <c:v>-3.0500000000000198</c:v>
                </c:pt>
                <c:pt idx="100">
                  <c:v>-3.00000000000002</c:v>
                </c:pt>
                <c:pt idx="101">
                  <c:v>-2.9500000000000197</c:v>
                </c:pt>
                <c:pt idx="102">
                  <c:v>-2.9000000000000199</c:v>
                </c:pt>
                <c:pt idx="103">
                  <c:v>-2.8500000000000187</c:v>
                </c:pt>
                <c:pt idx="104">
                  <c:v>-2.8000000000000198</c:v>
                </c:pt>
                <c:pt idx="105">
                  <c:v>-2.75000000000002</c:v>
                </c:pt>
                <c:pt idx="106">
                  <c:v>-2.7000000000000202</c:v>
                </c:pt>
                <c:pt idx="107">
                  <c:v>-2.6500000000000199</c:v>
                </c:pt>
                <c:pt idx="108">
                  <c:v>-2.6000000000000201</c:v>
                </c:pt>
                <c:pt idx="109">
                  <c:v>-2.5500000000000198</c:v>
                </c:pt>
                <c:pt idx="110">
                  <c:v>-2.50000000000002</c:v>
                </c:pt>
                <c:pt idx="111">
                  <c:v>-2.4500000000000197</c:v>
                </c:pt>
                <c:pt idx="112">
                  <c:v>-2.4000000000000199</c:v>
                </c:pt>
                <c:pt idx="113">
                  <c:v>-2.3500000000000187</c:v>
                </c:pt>
                <c:pt idx="114">
                  <c:v>-2.3000000000000198</c:v>
                </c:pt>
                <c:pt idx="115">
                  <c:v>-2.25000000000002</c:v>
                </c:pt>
                <c:pt idx="116">
                  <c:v>-2.2000000000000202</c:v>
                </c:pt>
                <c:pt idx="117">
                  <c:v>-2.1500000000000199</c:v>
                </c:pt>
                <c:pt idx="118">
                  <c:v>-2.1000000000000201</c:v>
                </c:pt>
                <c:pt idx="119">
                  <c:v>-2.0500000000000198</c:v>
                </c:pt>
                <c:pt idx="120">
                  <c:v>-2.00000000000002</c:v>
                </c:pt>
                <c:pt idx="121">
                  <c:v>-1.9500000000000279</c:v>
                </c:pt>
                <c:pt idx="122">
                  <c:v>-1.9000000000000201</c:v>
                </c:pt>
                <c:pt idx="123">
                  <c:v>-1.8500000000000201</c:v>
                </c:pt>
                <c:pt idx="124">
                  <c:v>-1.80000000000002</c:v>
                </c:pt>
                <c:pt idx="125">
                  <c:v>-1.7500000000000213</c:v>
                </c:pt>
                <c:pt idx="126">
                  <c:v>-1.7000000000000213</c:v>
                </c:pt>
                <c:pt idx="127">
                  <c:v>-1.6500000000000201</c:v>
                </c:pt>
                <c:pt idx="128">
                  <c:v>-1.6000000000000201</c:v>
                </c:pt>
                <c:pt idx="129">
                  <c:v>-1.55000000000002</c:v>
                </c:pt>
                <c:pt idx="130">
                  <c:v>-1.50000000000002</c:v>
                </c:pt>
                <c:pt idx="131">
                  <c:v>-1.4500000000000199</c:v>
                </c:pt>
                <c:pt idx="132">
                  <c:v>-1.4000000000000199</c:v>
                </c:pt>
                <c:pt idx="133">
                  <c:v>-1.3500000000000201</c:v>
                </c:pt>
                <c:pt idx="134">
                  <c:v>-1.30000000000002</c:v>
                </c:pt>
                <c:pt idx="135">
                  <c:v>-1.25000000000002</c:v>
                </c:pt>
                <c:pt idx="136">
                  <c:v>-1.2000000000000199</c:v>
                </c:pt>
                <c:pt idx="137">
                  <c:v>-1.1500000000000201</c:v>
                </c:pt>
                <c:pt idx="138">
                  <c:v>-1.1000000000000201</c:v>
                </c:pt>
                <c:pt idx="139">
                  <c:v>-1.05000000000002</c:v>
                </c:pt>
                <c:pt idx="140">
                  <c:v>-1.00000000000002</c:v>
                </c:pt>
                <c:pt idx="141">
                  <c:v>-0.95000000000003004</c:v>
                </c:pt>
                <c:pt idx="142">
                  <c:v>-0.90000000000003</c:v>
                </c:pt>
                <c:pt idx="143">
                  <c:v>-0.85000000000002995</c:v>
                </c:pt>
                <c:pt idx="144">
                  <c:v>-0.80000000000003002</c:v>
                </c:pt>
                <c:pt idx="145">
                  <c:v>-0.75000000000003064</c:v>
                </c:pt>
                <c:pt idx="146">
                  <c:v>-0.70000000000003004</c:v>
                </c:pt>
                <c:pt idx="147">
                  <c:v>-0.65000000000003466</c:v>
                </c:pt>
                <c:pt idx="148">
                  <c:v>-0.60000000000002995</c:v>
                </c:pt>
                <c:pt idx="149">
                  <c:v>-0.55000000000003002</c:v>
                </c:pt>
                <c:pt idx="150">
                  <c:v>-0.50000000000002998</c:v>
                </c:pt>
                <c:pt idx="151">
                  <c:v>-0.45000000000002999</c:v>
                </c:pt>
                <c:pt idx="152">
                  <c:v>-0.40000000000003</c:v>
                </c:pt>
                <c:pt idx="153">
                  <c:v>-0.35000000000003001</c:v>
                </c:pt>
                <c:pt idx="154">
                  <c:v>-0.30000000000003002</c:v>
                </c:pt>
                <c:pt idx="155">
                  <c:v>-0.25000000000002975</c:v>
                </c:pt>
                <c:pt idx="156">
                  <c:v>-0.20000000000002999</c:v>
                </c:pt>
                <c:pt idx="157">
                  <c:v>-0.15000000000003041</c:v>
                </c:pt>
                <c:pt idx="158">
                  <c:v>-0.10000000000003002</c:v>
                </c:pt>
                <c:pt idx="159">
                  <c:v>-5.0000000000030104E-2</c:v>
                </c:pt>
                <c:pt idx="160">
                  <c:v>-3.019806626980516E-14</c:v>
                </c:pt>
                <c:pt idx="161">
                  <c:v>4.9999999999970998E-2</c:v>
                </c:pt>
                <c:pt idx="162">
                  <c:v>9.9999999999970682E-2</c:v>
                </c:pt>
                <c:pt idx="163">
                  <c:v>0.14999999999997193</c:v>
                </c:pt>
                <c:pt idx="164">
                  <c:v>0.19999999999997256</c:v>
                </c:pt>
                <c:pt idx="165">
                  <c:v>0.24999999999997213</c:v>
                </c:pt>
                <c:pt idx="166">
                  <c:v>0.29999999999997623</c:v>
                </c:pt>
                <c:pt idx="167">
                  <c:v>0.349999999999974</c:v>
                </c:pt>
                <c:pt idx="168">
                  <c:v>0.39999999999997693</c:v>
                </c:pt>
                <c:pt idx="169">
                  <c:v>0.44999999999997486</c:v>
                </c:pt>
                <c:pt idx="170">
                  <c:v>0.4999999999999753</c:v>
                </c:pt>
                <c:pt idx="171">
                  <c:v>0.54999999999997162</c:v>
                </c:pt>
                <c:pt idx="172">
                  <c:v>0.59999999999996856</c:v>
                </c:pt>
                <c:pt idx="173">
                  <c:v>0.64999999999997604</c:v>
                </c:pt>
                <c:pt idx="174">
                  <c:v>0.69999999999997264</c:v>
                </c:pt>
                <c:pt idx="175">
                  <c:v>0.74999999999997569</c:v>
                </c:pt>
                <c:pt idx="176">
                  <c:v>0.79999999999997162</c:v>
                </c:pt>
                <c:pt idx="177">
                  <c:v>0.849999999999969</c:v>
                </c:pt>
                <c:pt idx="178">
                  <c:v>0.89999999999997093</c:v>
                </c:pt>
                <c:pt idx="179">
                  <c:v>0.94999999999997164</c:v>
                </c:pt>
                <c:pt idx="180">
                  <c:v>0.99999999999997002</c:v>
                </c:pt>
                <c:pt idx="181">
                  <c:v>1.0499999999999579</c:v>
                </c:pt>
                <c:pt idx="182">
                  <c:v>1.0999999999999595</c:v>
                </c:pt>
                <c:pt idx="183">
                  <c:v>1.1499999999999606</c:v>
                </c:pt>
                <c:pt idx="184">
                  <c:v>1.1999999999999698</c:v>
                </c:pt>
                <c:pt idx="185">
                  <c:v>1.2499999999999558</c:v>
                </c:pt>
                <c:pt idx="186">
                  <c:v>1.2999999999999579</c:v>
                </c:pt>
                <c:pt idx="187">
                  <c:v>1.3499999999999595</c:v>
                </c:pt>
                <c:pt idx="188">
                  <c:v>1.3999999999999606</c:v>
                </c:pt>
                <c:pt idx="189">
                  <c:v>1.4499999999999531</c:v>
                </c:pt>
                <c:pt idx="190">
                  <c:v>1.4999999999999558</c:v>
                </c:pt>
                <c:pt idx="191">
                  <c:v>1.5499999999999579</c:v>
                </c:pt>
                <c:pt idx="192">
                  <c:v>1.5999999999999595</c:v>
                </c:pt>
                <c:pt idx="193">
                  <c:v>1.6499999999999606</c:v>
                </c:pt>
                <c:pt idx="194">
                  <c:v>1.6999999999999698</c:v>
                </c:pt>
                <c:pt idx="195">
                  <c:v>1.7499999999999476</c:v>
                </c:pt>
                <c:pt idx="196">
                  <c:v>1.7999999999999596</c:v>
                </c:pt>
                <c:pt idx="197">
                  <c:v>1.8499999999999595</c:v>
                </c:pt>
                <c:pt idx="198">
                  <c:v>1.8999999999999506</c:v>
                </c:pt>
                <c:pt idx="199">
                  <c:v>1.9499999999999558</c:v>
                </c:pt>
                <c:pt idx="200">
                  <c:v>1.9999999999999576</c:v>
                </c:pt>
                <c:pt idx="201">
                  <c:v>2.0499999999999998</c:v>
                </c:pt>
                <c:pt idx="202">
                  <c:v>2.1</c:v>
                </c:pt>
                <c:pt idx="203">
                  <c:v>2.15</c:v>
                </c:pt>
                <c:pt idx="204">
                  <c:v>2.2000000000000002</c:v>
                </c:pt>
                <c:pt idx="205">
                  <c:v>2.25</c:v>
                </c:pt>
                <c:pt idx="206">
                  <c:v>2.2999999999999998</c:v>
                </c:pt>
                <c:pt idx="207">
                  <c:v>2.3499999999999988</c:v>
                </c:pt>
                <c:pt idx="208">
                  <c:v>2.4</c:v>
                </c:pt>
                <c:pt idx="209">
                  <c:v>2.4499999999999997</c:v>
                </c:pt>
                <c:pt idx="210">
                  <c:v>2.5</c:v>
                </c:pt>
                <c:pt idx="211">
                  <c:v>2.5499999999999998</c:v>
                </c:pt>
                <c:pt idx="212">
                  <c:v>2.6</c:v>
                </c:pt>
                <c:pt idx="213">
                  <c:v>2.65</c:v>
                </c:pt>
                <c:pt idx="214">
                  <c:v>2.7</c:v>
                </c:pt>
                <c:pt idx="215">
                  <c:v>2.75</c:v>
                </c:pt>
                <c:pt idx="216">
                  <c:v>2.8</c:v>
                </c:pt>
                <c:pt idx="217">
                  <c:v>2.8499999999999988</c:v>
                </c:pt>
                <c:pt idx="218">
                  <c:v>2.9</c:v>
                </c:pt>
                <c:pt idx="219">
                  <c:v>2.9499999999999997</c:v>
                </c:pt>
                <c:pt idx="220">
                  <c:v>3</c:v>
                </c:pt>
                <c:pt idx="221">
                  <c:v>3.05</c:v>
                </c:pt>
                <c:pt idx="222">
                  <c:v>3.1</c:v>
                </c:pt>
                <c:pt idx="223">
                  <c:v>3.15</c:v>
                </c:pt>
                <c:pt idx="224">
                  <c:v>3.2</c:v>
                </c:pt>
                <c:pt idx="225">
                  <c:v>3.25</c:v>
                </c:pt>
                <c:pt idx="226">
                  <c:v>3.3</c:v>
                </c:pt>
                <c:pt idx="227">
                  <c:v>3.3499999999999988</c:v>
                </c:pt>
                <c:pt idx="228">
                  <c:v>3.4</c:v>
                </c:pt>
                <c:pt idx="229">
                  <c:v>3.4499999999999997</c:v>
                </c:pt>
                <c:pt idx="230">
                  <c:v>3.5</c:v>
                </c:pt>
                <c:pt idx="231">
                  <c:v>3.55</c:v>
                </c:pt>
                <c:pt idx="232">
                  <c:v>3.6</c:v>
                </c:pt>
                <c:pt idx="233">
                  <c:v>3.65</c:v>
                </c:pt>
                <c:pt idx="234">
                  <c:v>3.7</c:v>
                </c:pt>
                <c:pt idx="235">
                  <c:v>3.75</c:v>
                </c:pt>
                <c:pt idx="236">
                  <c:v>3.8</c:v>
                </c:pt>
                <c:pt idx="237">
                  <c:v>3.8499999999999988</c:v>
                </c:pt>
                <c:pt idx="238">
                  <c:v>3.9</c:v>
                </c:pt>
                <c:pt idx="239">
                  <c:v>3.9499999999999997</c:v>
                </c:pt>
                <c:pt idx="240">
                  <c:v>4</c:v>
                </c:pt>
                <c:pt idx="241">
                  <c:v>4.05</c:v>
                </c:pt>
                <c:pt idx="242">
                  <c:v>4.0999999999999996</c:v>
                </c:pt>
                <c:pt idx="243">
                  <c:v>4.1499999999999995</c:v>
                </c:pt>
                <c:pt idx="244">
                  <c:v>4.2</c:v>
                </c:pt>
                <c:pt idx="245">
                  <c:v>4.25</c:v>
                </c:pt>
                <c:pt idx="246">
                  <c:v>4.3</c:v>
                </c:pt>
                <c:pt idx="247">
                  <c:v>4.3499999999999996</c:v>
                </c:pt>
                <c:pt idx="248">
                  <c:v>4.4000000000000004</c:v>
                </c:pt>
                <c:pt idx="249">
                  <c:v>4.45</c:v>
                </c:pt>
                <c:pt idx="250">
                  <c:v>4.5</c:v>
                </c:pt>
                <c:pt idx="251">
                  <c:v>4.55</c:v>
                </c:pt>
                <c:pt idx="252">
                  <c:v>4.5999999999999996</c:v>
                </c:pt>
                <c:pt idx="253">
                  <c:v>4.6499999999999995</c:v>
                </c:pt>
                <c:pt idx="254">
                  <c:v>4.7</c:v>
                </c:pt>
                <c:pt idx="255">
                  <c:v>4.75</c:v>
                </c:pt>
                <c:pt idx="256">
                  <c:v>4.8</c:v>
                </c:pt>
                <c:pt idx="257">
                  <c:v>4.8499999999999996</c:v>
                </c:pt>
                <c:pt idx="258">
                  <c:v>4.9000000000000004</c:v>
                </c:pt>
                <c:pt idx="259">
                  <c:v>4.95</c:v>
                </c:pt>
                <c:pt idx="260">
                  <c:v>5</c:v>
                </c:pt>
                <c:pt idx="261">
                  <c:v>5.05</c:v>
                </c:pt>
                <c:pt idx="262">
                  <c:v>5.0999999999999996</c:v>
                </c:pt>
                <c:pt idx="263">
                  <c:v>5.1499999999999995</c:v>
                </c:pt>
                <c:pt idx="264">
                  <c:v>5.2</c:v>
                </c:pt>
                <c:pt idx="265">
                  <c:v>5.25</c:v>
                </c:pt>
                <c:pt idx="266">
                  <c:v>5.3</c:v>
                </c:pt>
                <c:pt idx="267">
                  <c:v>5.35</c:v>
                </c:pt>
                <c:pt idx="268">
                  <c:v>5.4</c:v>
                </c:pt>
                <c:pt idx="269">
                  <c:v>5.45</c:v>
                </c:pt>
                <c:pt idx="270">
                  <c:v>5.5</c:v>
                </c:pt>
                <c:pt idx="271">
                  <c:v>5.55</c:v>
                </c:pt>
                <c:pt idx="272">
                  <c:v>5.6</c:v>
                </c:pt>
                <c:pt idx="273">
                  <c:v>5.6499999999999995</c:v>
                </c:pt>
                <c:pt idx="274">
                  <c:v>5.7</c:v>
                </c:pt>
                <c:pt idx="275">
                  <c:v>5.75</c:v>
                </c:pt>
                <c:pt idx="276">
                  <c:v>5.8</c:v>
                </c:pt>
                <c:pt idx="277">
                  <c:v>5.85</c:v>
                </c:pt>
                <c:pt idx="278">
                  <c:v>5.9</c:v>
                </c:pt>
                <c:pt idx="279">
                  <c:v>5.9499999999999034</c:v>
                </c:pt>
                <c:pt idx="280">
                  <c:v>6</c:v>
                </c:pt>
                <c:pt idx="281">
                  <c:v>6.05</c:v>
                </c:pt>
                <c:pt idx="282">
                  <c:v>6.0999999999999002</c:v>
                </c:pt>
                <c:pt idx="283">
                  <c:v>6.1499999999999</c:v>
                </c:pt>
                <c:pt idx="284">
                  <c:v>6.1999999999998998</c:v>
                </c:pt>
                <c:pt idx="285">
                  <c:v>6.25</c:v>
                </c:pt>
                <c:pt idx="286">
                  <c:v>6.2999999999999003</c:v>
                </c:pt>
                <c:pt idx="287">
                  <c:v>6.3499999999999002</c:v>
                </c:pt>
                <c:pt idx="288">
                  <c:v>6.3999999999999</c:v>
                </c:pt>
                <c:pt idx="289">
                  <c:v>6.4499999999999034</c:v>
                </c:pt>
                <c:pt idx="290">
                  <c:v>6.4999999999999014</c:v>
                </c:pt>
                <c:pt idx="291">
                  <c:v>6.5499999999999003</c:v>
                </c:pt>
                <c:pt idx="292">
                  <c:v>6.5999999999999002</c:v>
                </c:pt>
                <c:pt idx="293">
                  <c:v>6.6499999999999</c:v>
                </c:pt>
                <c:pt idx="294">
                  <c:v>6.6999999999998998</c:v>
                </c:pt>
                <c:pt idx="295">
                  <c:v>6.7499999999999014</c:v>
                </c:pt>
                <c:pt idx="296">
                  <c:v>6.7999999999999003</c:v>
                </c:pt>
                <c:pt idx="297">
                  <c:v>6.8499999999999002</c:v>
                </c:pt>
                <c:pt idx="298">
                  <c:v>6.8999999999999</c:v>
                </c:pt>
                <c:pt idx="299">
                  <c:v>6.9499999999999034</c:v>
                </c:pt>
                <c:pt idx="300">
                  <c:v>6.9999999999999014</c:v>
                </c:pt>
                <c:pt idx="301">
                  <c:v>7.0499999999999003</c:v>
                </c:pt>
                <c:pt idx="302">
                  <c:v>7.0999999999999002</c:v>
                </c:pt>
                <c:pt idx="303">
                  <c:v>7.1499999999999</c:v>
                </c:pt>
                <c:pt idx="304">
                  <c:v>7.1999999999998998</c:v>
                </c:pt>
                <c:pt idx="305">
                  <c:v>7.2499999999999014</c:v>
                </c:pt>
                <c:pt idx="306">
                  <c:v>7.2999999999999003</c:v>
                </c:pt>
                <c:pt idx="307">
                  <c:v>7.3499999999999002</c:v>
                </c:pt>
                <c:pt idx="308">
                  <c:v>7.3999999999999</c:v>
                </c:pt>
                <c:pt idx="309">
                  <c:v>7.4499999999999034</c:v>
                </c:pt>
                <c:pt idx="310">
                  <c:v>7.4999999999999014</c:v>
                </c:pt>
                <c:pt idx="311">
                  <c:v>7.5499999999999003</c:v>
                </c:pt>
                <c:pt idx="312">
                  <c:v>7.5999999999999002</c:v>
                </c:pt>
                <c:pt idx="313">
                  <c:v>7.6499999999999</c:v>
                </c:pt>
                <c:pt idx="314">
                  <c:v>7.6999999999998998</c:v>
                </c:pt>
                <c:pt idx="315">
                  <c:v>7.7499999999999014</c:v>
                </c:pt>
                <c:pt idx="316">
                  <c:v>7.7999999999999003</c:v>
                </c:pt>
                <c:pt idx="317">
                  <c:v>7.8499999999999002</c:v>
                </c:pt>
                <c:pt idx="318">
                  <c:v>7.8999999999999</c:v>
                </c:pt>
                <c:pt idx="319">
                  <c:v>7.9499999999999034</c:v>
                </c:pt>
                <c:pt idx="320">
                  <c:v>7.9999999999999014</c:v>
                </c:pt>
              </c:numCache>
            </c:numRef>
          </c:xVal>
          <c:yVal>
            <c:numRef>
              <c:f>Sheet1!$B$4:$B$324</c:f>
              <c:numCache>
                <c:formatCode>0.000000</c:formatCode>
                <c:ptCount val="321"/>
                <c:pt idx="0">
                  <c:v>5.0522710835370915E-15</c:v>
                </c:pt>
                <c:pt idx="1">
                  <c:v>7.5276872890312302E-15</c:v>
                </c:pt>
                <c:pt idx="2">
                  <c:v>1.1187956214352221E-14</c:v>
                </c:pt>
                <c:pt idx="3">
                  <c:v>1.6586479270623809E-14</c:v>
                </c:pt>
                <c:pt idx="4">
                  <c:v>2.4528552856964901E-14</c:v>
                </c:pt>
                <c:pt idx="5">
                  <c:v>3.6182944511126505E-14</c:v>
                </c:pt>
                <c:pt idx="6">
                  <c:v>5.3241483722530798E-14</c:v>
                </c:pt>
                <c:pt idx="7">
                  <c:v>7.8146702517702162E-14</c:v>
                </c:pt>
                <c:pt idx="8">
                  <c:v>1.1441564901801728E-13</c:v>
                </c:pt>
                <c:pt idx="9">
                  <c:v>1.670992357038417E-13</c:v>
                </c:pt>
                <c:pt idx="10">
                  <c:v>2.4343205330290717E-13</c:v>
                </c:pt>
                <c:pt idx="11">
                  <c:v>3.5374908476100073E-13</c:v>
                </c:pt>
                <c:pt idx="12">
                  <c:v>5.1277536367967498E-13</c:v>
                </c:pt>
                <c:pt idx="13">
                  <c:v>7.4143526997046048E-13</c:v>
                </c:pt>
                <c:pt idx="14">
                  <c:v>1.0693837871541775E-12</c:v>
                </c:pt>
                <c:pt idx="15">
                  <c:v>1.5385379505613253E-12</c:v>
                </c:pt>
                <c:pt idx="16">
                  <c:v>2.2079899631372168E-12</c:v>
                </c:pt>
                <c:pt idx="17">
                  <c:v>3.1608234614691522E-12</c:v>
                </c:pt>
                <c:pt idx="18">
                  <c:v>4.5135436772056055E-12</c:v>
                </c:pt>
                <c:pt idx="19">
                  <c:v>6.429087290753837E-12</c:v>
                </c:pt>
                <c:pt idx="20">
                  <c:v>9.134720408364781E-12</c:v>
                </c:pt>
                <c:pt idx="21">
                  <c:v>1.2946591938319551E-11</c:v>
                </c:pt>
                <c:pt idx="22">
                  <c:v>1.8303322170156118E-11</c:v>
                </c:pt>
                <c:pt idx="23">
                  <c:v>2.5811821449987368E-11</c:v>
                </c:pt>
                <c:pt idx="24">
                  <c:v>3.6309615017919071E-11</c:v>
                </c:pt>
                <c:pt idx="25">
                  <c:v>5.0949379588437533E-11</c:v>
                </c:pt>
                <c:pt idx="26">
                  <c:v>7.1313281239963013E-11</c:v>
                </c:pt>
                <c:pt idx="27">
                  <c:v>9.9567179054973071E-11</c:v>
                </c:pt>
                <c:pt idx="28">
                  <c:v>1.3866799941653544E-10</c:v>
                </c:pt>
                <c:pt idx="29">
                  <c:v>1.9264181479358454E-10</c:v>
                </c:pt>
                <c:pt idx="30">
                  <c:v>2.6695566147627428E-10</c:v>
                </c:pt>
                <c:pt idx="31">
                  <c:v>3.6901326161244286E-10</c:v>
                </c:pt>
                <c:pt idx="32">
                  <c:v>5.0881402816448807E-10</c:v>
                </c:pt>
                <c:pt idx="33">
                  <c:v>6.9982659485795001E-10</c:v>
                </c:pt>
                <c:pt idx="34">
                  <c:v>9.6014333703119496E-10</c:v>
                </c:pt>
                <c:pt idx="35">
                  <c:v>1.3140018181558319E-9</c:v>
                </c:pt>
                <c:pt idx="36">
                  <c:v>1.7937839079640074E-9</c:v>
                </c:pt>
                <c:pt idx="37">
                  <c:v>2.4426348268069617E-9</c:v>
                </c:pt>
                <c:pt idx="38">
                  <c:v>3.3178842435471593E-9</c:v>
                </c:pt>
                <c:pt idx="39">
                  <c:v>4.4955018310130594E-9</c:v>
                </c:pt>
                <c:pt idx="40">
                  <c:v>6.0758828498230363E-9</c:v>
                </c:pt>
                <c:pt idx="41">
                  <c:v>8.1913384034787567E-9</c:v>
                </c:pt>
                <c:pt idx="42">
                  <c:v>1.1015763624681824E-8</c:v>
                </c:pt>
                <c:pt idx="43">
                  <c:v>1.4777079586479378E-8</c:v>
                </c:pt>
                <c:pt idx="44">
                  <c:v>1.9773196406243828E-8</c:v>
                </c:pt>
                <c:pt idx="45">
                  <c:v>2.6392432035704627E-8</c:v>
                </c:pt>
                <c:pt idx="46">
                  <c:v>3.5139550948202825E-8</c:v>
                </c:pt>
                <c:pt idx="47">
                  <c:v>4.6668867975940787E-8</c:v>
                </c:pt>
                <c:pt idx="48">
                  <c:v>6.1826205001655727E-8</c:v>
                </c:pt>
                <c:pt idx="49">
                  <c:v>8.1701903785429781E-8</c:v>
                </c:pt>
                <c:pt idx="50">
                  <c:v>1.0769760042542892E-7</c:v>
                </c:pt>
                <c:pt idx="51">
                  <c:v>1.4161007130160628E-7</c:v>
                </c:pt>
                <c:pt idx="52">
                  <c:v>1.8573618445552232E-7</c:v>
                </c:pt>
                <c:pt idx="53">
                  <c:v>2.4300385410804503E-7</c:v>
                </c:pt>
                <c:pt idx="54">
                  <c:v>3.1713492167158579E-7</c:v>
                </c:pt>
                <c:pt idx="55">
                  <c:v>4.1284709886297919E-7</c:v>
                </c:pt>
                <c:pt idx="56">
                  <c:v>5.3610353446974059E-7</c:v>
                </c:pt>
                <c:pt idx="57">
                  <c:v>6.9442023538551169E-7</c:v>
                </c:pt>
                <c:pt idx="58">
                  <c:v>8.9724351623830981E-7</c:v>
                </c:pt>
                <c:pt idx="59">
                  <c:v>1.1564119035797533E-6</c:v>
                </c:pt>
                <c:pt idx="60">
                  <c:v>1.4867195147342479E-6</c:v>
                </c:pt>
                <c:pt idx="61">
                  <c:v>1.9066009031227565E-6</c:v>
                </c:pt>
                <c:pt idx="62">
                  <c:v>2.43896074589327E-6</c:v>
                </c:pt>
                <c:pt idx="63">
                  <c:v>3.1121755791487852E-6</c:v>
                </c:pt>
                <c:pt idx="64">
                  <c:v>3.9612990910319576E-6</c:v>
                </c:pt>
                <c:pt idx="65">
                  <c:v>5.0295072885922701E-6</c:v>
                </c:pt>
                <c:pt idx="66">
                  <c:v>6.3698251788668612E-6</c:v>
                </c:pt>
                <c:pt idx="67">
                  <c:v>8.0471824564919767E-6</c:v>
                </c:pt>
                <c:pt idx="68">
                  <c:v>1.014085206548645E-5</c:v>
                </c:pt>
                <c:pt idx="69">
                  <c:v>1.2747332381833001E-5</c:v>
                </c:pt>
                <c:pt idx="70">
                  <c:v>1.5983741106904861E-5</c:v>
                </c:pt>
                <c:pt idx="71">
                  <c:v>1.9991796706922171E-5</c:v>
                </c:pt>
                <c:pt idx="72">
                  <c:v>2.4942471290052468E-5</c:v>
                </c:pt>
                <c:pt idx="73">
                  <c:v>3.1041407057849345E-5</c:v>
                </c:pt>
                <c:pt idx="74">
                  <c:v>3.8535196742085652E-5</c:v>
                </c:pt>
                <c:pt idx="75">
                  <c:v>4.7718636541204213E-5</c:v>
                </c:pt>
                <c:pt idx="76">
                  <c:v>5.8943067756538107E-5</c:v>
                </c:pt>
                <c:pt idx="77">
                  <c:v>7.2625930302250033E-5</c:v>
                </c:pt>
                <c:pt idx="78">
                  <c:v>8.9261657177130068E-5</c:v>
                </c:pt>
                <c:pt idx="79">
                  <c:v>1.0943404343979814E-4</c:v>
                </c:pt>
                <c:pt idx="80">
                  <c:v>1.3383022576488081E-4</c:v>
                </c:pt>
                <c:pt idx="81">
                  <c:v>1.6325640876623586E-4</c:v>
                </c:pt>
                <c:pt idx="82">
                  <c:v>1.9865547139276694E-4</c:v>
                </c:pt>
                <c:pt idx="83">
                  <c:v>2.4112658022598421E-4</c:v>
                </c:pt>
                <c:pt idx="84">
                  <c:v>2.9194692579145051E-4</c:v>
                </c:pt>
                <c:pt idx="85">
                  <c:v>3.5259568236741982E-4</c:v>
                </c:pt>
                <c:pt idx="86">
                  <c:v>4.2478027055072547E-4</c:v>
                </c:pt>
                <c:pt idx="87">
                  <c:v>5.1046497434415524E-4</c:v>
                </c:pt>
                <c:pt idx="88">
                  <c:v>6.1190193011372864E-4</c:v>
                </c:pt>
                <c:pt idx="89">
                  <c:v>7.3166446283026698E-4</c:v>
                </c:pt>
                <c:pt idx="90">
                  <c:v>8.7268269504570204E-4</c:v>
                </c:pt>
                <c:pt idx="91">
                  <c:v>1.0382812956613401E-3</c:v>
                </c:pt>
                <c:pt idx="92">
                  <c:v>1.2322191684729401E-3</c:v>
                </c:pt>
                <c:pt idx="93">
                  <c:v>1.4587308046666613E-3</c:v>
                </c:pt>
                <c:pt idx="94">
                  <c:v>1.7225689390535871E-3</c:v>
                </c:pt>
                <c:pt idx="95">
                  <c:v>2.0290480572996402E-3</c:v>
                </c:pt>
                <c:pt idx="96">
                  <c:v>2.3840882014646882E-3</c:v>
                </c:pt>
                <c:pt idx="97">
                  <c:v>2.7942584148792707E-3</c:v>
                </c:pt>
                <c:pt idx="98">
                  <c:v>3.2668190561997252E-3</c:v>
                </c:pt>
                <c:pt idx="99">
                  <c:v>3.8097620982215892E-3</c:v>
                </c:pt>
                <c:pt idx="100">
                  <c:v>4.4318484119378254E-3</c:v>
                </c:pt>
                <c:pt idx="101">
                  <c:v>5.1426409230536964E-3</c:v>
                </c:pt>
                <c:pt idx="102">
                  <c:v>5.9525324197755103E-3</c:v>
                </c:pt>
                <c:pt idx="103">
                  <c:v>6.8727666906136832E-3</c:v>
                </c:pt>
                <c:pt idx="104">
                  <c:v>7.9154515829795522E-3</c:v>
                </c:pt>
                <c:pt idx="105">
                  <c:v>9.093562501590555E-3</c:v>
                </c:pt>
                <c:pt idx="106">
                  <c:v>1.0420934814422061E-2</c:v>
                </c:pt>
                <c:pt idx="107">
                  <c:v>1.1912243607604548E-2</c:v>
                </c:pt>
                <c:pt idx="108">
                  <c:v>1.3582969233684941E-2</c:v>
                </c:pt>
                <c:pt idx="109">
                  <c:v>1.5449347134394378E-2</c:v>
                </c:pt>
                <c:pt idx="110">
                  <c:v>1.7528300493567801E-2</c:v>
                </c:pt>
                <c:pt idx="111">
                  <c:v>1.9837354391794345E-2</c:v>
                </c:pt>
                <c:pt idx="112">
                  <c:v>2.2394530294841779E-2</c:v>
                </c:pt>
                <c:pt idx="113">
                  <c:v>2.5218219915193251E-2</c:v>
                </c:pt>
                <c:pt idx="114">
                  <c:v>2.8327037741599878E-2</c:v>
                </c:pt>
                <c:pt idx="115">
                  <c:v>3.1739651835665995E-2</c:v>
                </c:pt>
                <c:pt idx="116">
                  <c:v>3.5474592846230002E-2</c:v>
                </c:pt>
                <c:pt idx="117">
                  <c:v>3.9550041589368611E-2</c:v>
                </c:pt>
                <c:pt idx="118">
                  <c:v>4.3983595980425422E-2</c:v>
                </c:pt>
                <c:pt idx="119">
                  <c:v>4.8792018579180814E-2</c:v>
                </c:pt>
                <c:pt idx="120">
                  <c:v>5.3990966513185912E-2</c:v>
                </c:pt>
                <c:pt idx="121">
                  <c:v>5.9594706068813924E-2</c:v>
                </c:pt>
                <c:pt idx="122">
                  <c:v>6.5615814774674056E-2</c:v>
                </c:pt>
                <c:pt idx="123">
                  <c:v>7.2064874336215584E-2</c:v>
                </c:pt>
                <c:pt idx="124">
                  <c:v>7.8950158300891304E-2</c:v>
                </c:pt>
                <c:pt idx="125">
                  <c:v>8.6277318826508451E-2</c:v>
                </c:pt>
                <c:pt idx="126">
                  <c:v>9.4049077376884047E-2</c:v>
                </c:pt>
                <c:pt idx="127">
                  <c:v>0.10226492456397571</c:v>
                </c:pt>
                <c:pt idx="128">
                  <c:v>0.11092083467945198</c:v>
                </c:pt>
                <c:pt idx="129">
                  <c:v>0.12000900069698189</c:v>
                </c:pt>
                <c:pt idx="130">
                  <c:v>0.12951759566588786</c:v>
                </c:pt>
                <c:pt idx="131">
                  <c:v>0.13943056644535623</c:v>
                </c:pt>
                <c:pt idx="132">
                  <c:v>0.14972746563574071</c:v>
                </c:pt>
                <c:pt idx="133">
                  <c:v>0.16038332734191518</c:v>
                </c:pt>
                <c:pt idx="134">
                  <c:v>0.17136859204780291</c:v>
                </c:pt>
                <c:pt idx="135">
                  <c:v>0.18264908538901856</c:v>
                </c:pt>
                <c:pt idx="136">
                  <c:v>0.19418605498320818</c:v>
                </c:pt>
                <c:pt idx="137">
                  <c:v>0.20593626871997142</c:v>
                </c:pt>
                <c:pt idx="138">
                  <c:v>0.21785217703254572</c:v>
                </c:pt>
                <c:pt idx="139">
                  <c:v>0.22988214068422846</c:v>
                </c:pt>
                <c:pt idx="140">
                  <c:v>0.24197072451913851</c:v>
                </c:pt>
                <c:pt idx="141">
                  <c:v>0.25405905646917876</c:v>
                </c:pt>
                <c:pt idx="142">
                  <c:v>0.26608524989874782</c:v>
                </c:pt>
                <c:pt idx="143">
                  <c:v>0.27798488613099348</c:v>
                </c:pt>
                <c:pt idx="144">
                  <c:v>0.28969155276147579</c:v>
                </c:pt>
                <c:pt idx="145">
                  <c:v>0.3011374321547976</c:v>
                </c:pt>
                <c:pt idx="146">
                  <c:v>0.312253933366757</c:v>
                </c:pt>
                <c:pt idx="147">
                  <c:v>0.32297235966791216</c:v>
                </c:pt>
                <c:pt idx="148">
                  <c:v>0.33322460289179623</c:v>
                </c:pt>
                <c:pt idx="149">
                  <c:v>0.34294385501937857</c:v>
                </c:pt>
                <c:pt idx="150">
                  <c:v>0.35206532676429431</c:v>
                </c:pt>
                <c:pt idx="151">
                  <c:v>0.36052696246164823</c:v>
                </c:pt>
                <c:pt idx="152">
                  <c:v>0.36827014030331884</c:v>
                </c:pt>
                <c:pt idx="153">
                  <c:v>0.37524034691693375</c:v>
                </c:pt>
                <c:pt idx="154">
                  <c:v>0.38138781546052414</c:v>
                </c:pt>
                <c:pt idx="155">
                  <c:v>0.38666811680285157</c:v>
                </c:pt>
                <c:pt idx="156">
                  <c:v>0.39104269397546043</c:v>
                </c:pt>
                <c:pt idx="157">
                  <c:v>0.39447933090789206</c:v>
                </c:pt>
                <c:pt idx="158">
                  <c:v>0.39695254747701403</c:v>
                </c:pt>
                <c:pt idx="159">
                  <c:v>0.39844391409476754</c:v>
                </c:pt>
                <c:pt idx="160">
                  <c:v>0.39894228040143281</c:v>
                </c:pt>
                <c:pt idx="161">
                  <c:v>0.39844391409476876</c:v>
                </c:pt>
                <c:pt idx="162">
                  <c:v>0.39695254747701642</c:v>
                </c:pt>
                <c:pt idx="163">
                  <c:v>0.39447933090789533</c:v>
                </c:pt>
                <c:pt idx="164">
                  <c:v>0.39104269397546509</c:v>
                </c:pt>
                <c:pt idx="165">
                  <c:v>0.38666811680285729</c:v>
                </c:pt>
                <c:pt idx="166">
                  <c:v>0.38138781546053035</c:v>
                </c:pt>
                <c:pt idx="167">
                  <c:v>0.37524034691694191</c:v>
                </c:pt>
                <c:pt idx="168">
                  <c:v>0.36827014030332772</c:v>
                </c:pt>
                <c:pt idx="169">
                  <c:v>0.36052696246165727</c:v>
                </c:pt>
                <c:pt idx="170">
                  <c:v>0.3520653267643048</c:v>
                </c:pt>
                <c:pt idx="171">
                  <c:v>0.34294385501938968</c:v>
                </c:pt>
                <c:pt idx="172">
                  <c:v>0.33322460289181038</c:v>
                </c:pt>
                <c:pt idx="173">
                  <c:v>0.32297235966792465</c:v>
                </c:pt>
                <c:pt idx="174">
                  <c:v>0.31225393336676782</c:v>
                </c:pt>
                <c:pt idx="175">
                  <c:v>0.30113743215481131</c:v>
                </c:pt>
                <c:pt idx="176">
                  <c:v>0.28969155276148773</c:v>
                </c:pt>
                <c:pt idx="177">
                  <c:v>0.27798488613100725</c:v>
                </c:pt>
                <c:pt idx="178">
                  <c:v>0.26608524989876198</c:v>
                </c:pt>
                <c:pt idx="179">
                  <c:v>0.25405905646919247</c:v>
                </c:pt>
                <c:pt idx="180">
                  <c:v>0.24197072451915061</c:v>
                </c:pt>
                <c:pt idx="181">
                  <c:v>0.22988214068424045</c:v>
                </c:pt>
                <c:pt idx="182">
                  <c:v>0.21785217703255769</c:v>
                </c:pt>
                <c:pt idx="183">
                  <c:v>0.20593626871998191</c:v>
                </c:pt>
                <c:pt idx="184">
                  <c:v>0.19418605498321967</c:v>
                </c:pt>
                <c:pt idx="185">
                  <c:v>0.18264908538903063</c:v>
                </c:pt>
                <c:pt idx="186">
                  <c:v>0.17136859204781404</c:v>
                </c:pt>
                <c:pt idx="187">
                  <c:v>0.16038332734192631</c:v>
                </c:pt>
                <c:pt idx="188">
                  <c:v>0.14972746563575121</c:v>
                </c:pt>
                <c:pt idx="189">
                  <c:v>0.13943056644536644</c:v>
                </c:pt>
                <c:pt idx="190">
                  <c:v>0.12951759566589754</c:v>
                </c:pt>
                <c:pt idx="191">
                  <c:v>0.12000900069699115</c:v>
                </c:pt>
                <c:pt idx="192">
                  <c:v>0.11092083467946035</c:v>
                </c:pt>
                <c:pt idx="193">
                  <c:v>0.10226492456398439</c:v>
                </c:pt>
                <c:pt idx="194">
                  <c:v>9.404907737689272E-2</c:v>
                </c:pt>
                <c:pt idx="195">
                  <c:v>8.6277318826517513E-2</c:v>
                </c:pt>
                <c:pt idx="196">
                  <c:v>7.8950158300898396E-2</c:v>
                </c:pt>
                <c:pt idx="197">
                  <c:v>7.2064874336222134E-2</c:v>
                </c:pt>
                <c:pt idx="198">
                  <c:v>6.5615814774681577E-2</c:v>
                </c:pt>
                <c:pt idx="199">
                  <c:v>5.9594706068820932E-2</c:v>
                </c:pt>
                <c:pt idx="200">
                  <c:v>5.3990966513192414E-2</c:v>
                </c:pt>
                <c:pt idx="201">
                  <c:v>4.8792018579182812E-2</c:v>
                </c:pt>
                <c:pt idx="202">
                  <c:v>4.3983595980427184E-2</c:v>
                </c:pt>
                <c:pt idx="203">
                  <c:v>3.9550041589370456E-2</c:v>
                </c:pt>
                <c:pt idx="204">
                  <c:v>3.5474592846231431E-2</c:v>
                </c:pt>
                <c:pt idx="205">
                  <c:v>3.1739651835667418E-2</c:v>
                </c:pt>
                <c:pt idx="206">
                  <c:v>2.8327037741601186E-2</c:v>
                </c:pt>
                <c:pt idx="207">
                  <c:v>2.5218219915194441E-2</c:v>
                </c:pt>
                <c:pt idx="208">
                  <c:v>2.2394530294842827E-2</c:v>
                </c:pt>
                <c:pt idx="209">
                  <c:v>1.9837354391795459E-2</c:v>
                </c:pt>
                <c:pt idx="210">
                  <c:v>1.7528300493568641E-2</c:v>
                </c:pt>
                <c:pt idx="211">
                  <c:v>1.5449347134395179E-2</c:v>
                </c:pt>
                <c:pt idx="212">
                  <c:v>1.3582969233685795E-2</c:v>
                </c:pt>
                <c:pt idx="213">
                  <c:v>1.1912243607605203E-2</c:v>
                </c:pt>
                <c:pt idx="214">
                  <c:v>1.0420934814422607E-2</c:v>
                </c:pt>
                <c:pt idx="215">
                  <c:v>9.093562501591072E-3</c:v>
                </c:pt>
                <c:pt idx="216">
                  <c:v>7.9154515829799824E-3</c:v>
                </c:pt>
                <c:pt idx="217">
                  <c:v>6.8727666906140553E-3</c:v>
                </c:pt>
                <c:pt idx="218">
                  <c:v>5.952532419775859E-3</c:v>
                </c:pt>
                <c:pt idx="219">
                  <c:v>5.1426409230539514E-3</c:v>
                </c:pt>
                <c:pt idx="220">
                  <c:v>4.4318484119381003E-3</c:v>
                </c:pt>
                <c:pt idx="221">
                  <c:v>3.8097620982218252E-3</c:v>
                </c:pt>
                <c:pt idx="222">
                  <c:v>3.2668190561999512E-3</c:v>
                </c:pt>
                <c:pt idx="223">
                  <c:v>2.7942584148794468E-3</c:v>
                </c:pt>
                <c:pt idx="224">
                  <c:v>2.3840882014648426E-3</c:v>
                </c:pt>
                <c:pt idx="225">
                  <c:v>2.0290480572997681E-3</c:v>
                </c:pt>
                <c:pt idx="226">
                  <c:v>1.7225689390536968E-3</c:v>
                </c:pt>
                <c:pt idx="227">
                  <c:v>1.4587308046667667E-3</c:v>
                </c:pt>
                <c:pt idx="228">
                  <c:v>1.2322191684730355E-3</c:v>
                </c:pt>
                <c:pt idx="229">
                  <c:v>1.0382812956614099E-3</c:v>
                </c:pt>
                <c:pt idx="230">
                  <c:v>8.7268269504576243E-4</c:v>
                </c:pt>
                <c:pt idx="231">
                  <c:v>7.3166446283031957E-4</c:v>
                </c:pt>
                <c:pt idx="232">
                  <c:v>6.1190193011377439E-4</c:v>
                </c:pt>
                <c:pt idx="233">
                  <c:v>5.1046497434419134E-4</c:v>
                </c:pt>
                <c:pt idx="234">
                  <c:v>4.2478027055075789E-4</c:v>
                </c:pt>
                <c:pt idx="235">
                  <c:v>3.5259568236744611E-4</c:v>
                </c:pt>
                <c:pt idx="236">
                  <c:v>2.9194692579146092E-4</c:v>
                </c:pt>
                <c:pt idx="237">
                  <c:v>2.4112658022599391E-4</c:v>
                </c:pt>
                <c:pt idx="238">
                  <c:v>1.9865547139277562E-4</c:v>
                </c:pt>
                <c:pt idx="239">
                  <c:v>1.6325640876624221E-4</c:v>
                </c:pt>
                <c:pt idx="240">
                  <c:v>1.3383022576488621E-4</c:v>
                </c:pt>
                <c:pt idx="241">
                  <c:v>1.0943404343980312E-4</c:v>
                </c:pt>
                <c:pt idx="242">
                  <c:v>8.9261657177133267E-5</c:v>
                </c:pt>
                <c:pt idx="243">
                  <c:v>7.2625930302252514E-5</c:v>
                </c:pt>
                <c:pt idx="244">
                  <c:v>5.8943067756540519E-5</c:v>
                </c:pt>
                <c:pt idx="245">
                  <c:v>4.7718636541206199E-5</c:v>
                </c:pt>
                <c:pt idx="246">
                  <c:v>3.8535196742087251E-5</c:v>
                </c:pt>
                <c:pt idx="247">
                  <c:v>3.1041407057850836E-5</c:v>
                </c:pt>
                <c:pt idx="248">
                  <c:v>2.4942471290053586E-5</c:v>
                </c:pt>
                <c:pt idx="249">
                  <c:v>1.9991796706923049E-5</c:v>
                </c:pt>
                <c:pt idx="250">
                  <c:v>1.5983741106905708E-5</c:v>
                </c:pt>
                <c:pt idx="251">
                  <c:v>1.2747332381833501E-5</c:v>
                </c:pt>
                <c:pt idx="252">
                  <c:v>1.0140852065486926E-5</c:v>
                </c:pt>
                <c:pt idx="253">
                  <c:v>8.0471824564923528E-6</c:v>
                </c:pt>
                <c:pt idx="254">
                  <c:v>6.36982517886715E-6</c:v>
                </c:pt>
                <c:pt idx="255">
                  <c:v>5.0295072885924945E-6</c:v>
                </c:pt>
                <c:pt idx="256">
                  <c:v>3.9612990910321371E-6</c:v>
                </c:pt>
                <c:pt idx="257">
                  <c:v>3.1121755791489754E-6</c:v>
                </c:pt>
                <c:pt idx="258">
                  <c:v>2.4389607458934009E-6</c:v>
                </c:pt>
                <c:pt idx="259">
                  <c:v>1.9066009031228444E-6</c:v>
                </c:pt>
                <c:pt idx="260">
                  <c:v>1.4867195147343189E-6</c:v>
                </c:pt>
                <c:pt idx="261">
                  <c:v>1.1564119035798088E-6</c:v>
                </c:pt>
                <c:pt idx="262">
                  <c:v>8.9724351623835629E-7</c:v>
                </c:pt>
                <c:pt idx="263">
                  <c:v>6.94420235385546E-7</c:v>
                </c:pt>
                <c:pt idx="264">
                  <c:v>5.3610353446976865E-7</c:v>
                </c:pt>
                <c:pt idx="265">
                  <c:v>4.1284709886299984E-7</c:v>
                </c:pt>
                <c:pt idx="266">
                  <c:v>3.1713492167160342E-7</c:v>
                </c:pt>
                <c:pt idx="267">
                  <c:v>2.4300385410805832E-7</c:v>
                </c:pt>
                <c:pt idx="268">
                  <c:v>1.857361844555322E-7</c:v>
                </c:pt>
                <c:pt idx="269">
                  <c:v>1.4161007130161361E-7</c:v>
                </c:pt>
                <c:pt idx="270">
                  <c:v>1.0769760042543443E-7</c:v>
                </c:pt>
                <c:pt idx="271">
                  <c:v>8.1701903785434387E-8</c:v>
                </c:pt>
                <c:pt idx="272">
                  <c:v>6.1826205001659433E-8</c:v>
                </c:pt>
                <c:pt idx="273">
                  <c:v>4.6668867975943295E-8</c:v>
                </c:pt>
                <c:pt idx="274">
                  <c:v>3.5139550948204916E-8</c:v>
                </c:pt>
                <c:pt idx="275">
                  <c:v>2.6392432035706093E-8</c:v>
                </c:pt>
                <c:pt idx="276">
                  <c:v>1.9773196406244946E-8</c:v>
                </c:pt>
                <c:pt idx="277">
                  <c:v>1.4777079586480333E-8</c:v>
                </c:pt>
                <c:pt idx="278">
                  <c:v>1.1015763624682528E-8</c:v>
                </c:pt>
                <c:pt idx="279">
                  <c:v>8.1913384034841268E-9</c:v>
                </c:pt>
                <c:pt idx="280">
                  <c:v>6.0758828498233969E-9</c:v>
                </c:pt>
                <c:pt idx="281">
                  <c:v>4.4955018310133216E-9</c:v>
                </c:pt>
                <c:pt idx="282">
                  <c:v>3.3178842435493993E-9</c:v>
                </c:pt>
                <c:pt idx="283">
                  <c:v>2.4426348268086024E-9</c:v>
                </c:pt>
                <c:pt idx="284">
                  <c:v>1.7937839079652428E-9</c:v>
                </c:pt>
                <c:pt idx="285">
                  <c:v>1.3140018181559092E-9</c:v>
                </c:pt>
                <c:pt idx="286">
                  <c:v>9.6014333703185691E-10</c:v>
                </c:pt>
                <c:pt idx="287">
                  <c:v>6.9982659485844208E-10</c:v>
                </c:pt>
                <c:pt idx="288">
                  <c:v>5.0881402816484386E-10</c:v>
                </c:pt>
                <c:pt idx="289">
                  <c:v>3.690132616127058E-10</c:v>
                </c:pt>
                <c:pt idx="290">
                  <c:v>2.6695566147646505E-10</c:v>
                </c:pt>
                <c:pt idx="291">
                  <c:v>1.9264181479372133E-10</c:v>
                </c:pt>
                <c:pt idx="292">
                  <c:v>1.3866799941662711E-10</c:v>
                </c:pt>
                <c:pt idx="293">
                  <c:v>9.9567179055039789E-11</c:v>
                </c:pt>
                <c:pt idx="294">
                  <c:v>7.131328124001095E-11</c:v>
                </c:pt>
                <c:pt idx="295">
                  <c:v>5.094937958847201E-11</c:v>
                </c:pt>
                <c:pt idx="296">
                  <c:v>3.6309615017943602E-11</c:v>
                </c:pt>
                <c:pt idx="297">
                  <c:v>2.5811821450005007E-11</c:v>
                </c:pt>
                <c:pt idx="298">
                  <c:v>1.8303322170168829E-11</c:v>
                </c:pt>
                <c:pt idx="299">
                  <c:v>1.2946591938328541E-11</c:v>
                </c:pt>
                <c:pt idx="300">
                  <c:v>9.1347204083711287E-12</c:v>
                </c:pt>
                <c:pt idx="301">
                  <c:v>6.4290872907583461E-12</c:v>
                </c:pt>
                <c:pt idx="302">
                  <c:v>4.5135436772088011E-12</c:v>
                </c:pt>
                <c:pt idx="303">
                  <c:v>3.1608234614714395E-12</c:v>
                </c:pt>
                <c:pt idx="304">
                  <c:v>2.207989963138798E-12</c:v>
                </c:pt>
                <c:pt idx="305">
                  <c:v>1.538537950562437E-12</c:v>
                </c:pt>
                <c:pt idx="306">
                  <c:v>1.0693837871549582E-12</c:v>
                </c:pt>
                <c:pt idx="307">
                  <c:v>7.414352699710014E-13</c:v>
                </c:pt>
                <c:pt idx="308">
                  <c:v>5.1277536368005666E-13</c:v>
                </c:pt>
                <c:pt idx="309">
                  <c:v>3.5374908476126695E-13</c:v>
                </c:pt>
                <c:pt idx="310">
                  <c:v>2.4343205330308998E-13</c:v>
                </c:pt>
                <c:pt idx="311">
                  <c:v>1.6709923570396658E-13</c:v>
                </c:pt>
                <c:pt idx="312">
                  <c:v>1.144156490181045E-13</c:v>
                </c:pt>
                <c:pt idx="313">
                  <c:v>7.8146702517761952E-14</c:v>
                </c:pt>
                <c:pt idx="314">
                  <c:v>5.3241483722571964E-14</c:v>
                </c:pt>
                <c:pt idx="315">
                  <c:v>3.6182944511154664E-14</c:v>
                </c:pt>
                <c:pt idx="316">
                  <c:v>2.4528552856983834E-14</c:v>
                </c:pt>
                <c:pt idx="317">
                  <c:v>1.6586479270636813E-14</c:v>
                </c:pt>
                <c:pt idx="318">
                  <c:v>1.1187956214361121E-14</c:v>
                </c:pt>
                <c:pt idx="319">
                  <c:v>7.5276872890372082E-15</c:v>
                </c:pt>
                <c:pt idx="320">
                  <c:v>5.0522710835411676E-15</c:v>
                </c:pt>
              </c:numCache>
            </c:numRef>
          </c:yVal>
          <c:smooth val="0"/>
          <c:extLst>
            <c:ext xmlns:c16="http://schemas.microsoft.com/office/drawing/2014/chart" uri="{C3380CC4-5D6E-409C-BE32-E72D297353CC}">
              <c16:uniqueId val="{00000000-EA73-4CAC-8102-EE1A480BF76F}"/>
            </c:ext>
          </c:extLst>
        </c:ser>
        <c:dLbls>
          <c:showLegendKey val="0"/>
          <c:showVal val="0"/>
          <c:showCatName val="0"/>
          <c:showSerName val="0"/>
          <c:showPercent val="0"/>
          <c:showBubbleSize val="0"/>
        </c:dLbls>
        <c:axId val="135840128"/>
        <c:axId val="135842048"/>
      </c:scatterChart>
      <c:valAx>
        <c:axId val="135840128"/>
        <c:scaling>
          <c:orientation val="minMax"/>
          <c:max val="5"/>
          <c:min val="-5"/>
        </c:scaling>
        <c:delete val="0"/>
        <c:axPos val="b"/>
        <c:numFmt formatCode="0.00" sourceLinked="1"/>
        <c:majorTickMark val="out"/>
        <c:minorTickMark val="none"/>
        <c:tickLblPos val="nextTo"/>
        <c:spPr>
          <a:ln w="3175">
            <a:solidFill>
              <a:srgbClr val="000000"/>
            </a:solidFill>
            <a:prstDash val="solid"/>
          </a:ln>
        </c:spPr>
        <c:txPr>
          <a:bodyPr rot="0" vert="horz"/>
          <a:lstStyle/>
          <a:p>
            <a:pPr>
              <a:defRPr sz="1500" b="0" i="0" u="none" strike="noStrike" baseline="0">
                <a:solidFill>
                  <a:schemeClr val="bg1"/>
                </a:solidFill>
                <a:latin typeface="Arial"/>
                <a:ea typeface="Arial"/>
                <a:cs typeface="Arial"/>
              </a:defRPr>
            </a:pPr>
            <a:endParaRPr lang="en-US"/>
          </a:p>
        </c:txPr>
        <c:crossAx val="135842048"/>
        <c:crosses val="autoZero"/>
        <c:crossBetween val="midCat"/>
        <c:majorUnit val="2"/>
        <c:minorUnit val="1"/>
      </c:valAx>
      <c:valAx>
        <c:axId val="135842048"/>
        <c:scaling>
          <c:orientation val="minMax"/>
          <c:max val="0.75000000000000511"/>
        </c:scaling>
        <c:delete val="0"/>
        <c:axPos val="l"/>
        <c:numFmt formatCode="0.000000" sourceLinked="1"/>
        <c:majorTickMark val="none"/>
        <c:minorTickMark val="none"/>
        <c:tickLblPos val="none"/>
        <c:spPr>
          <a:ln w="3175">
            <a:solidFill>
              <a:srgbClr val="000000"/>
            </a:solidFill>
            <a:prstDash val="solid"/>
          </a:ln>
        </c:spPr>
        <c:crossAx val="135840128"/>
        <c:crosses val="autoZero"/>
        <c:crossBetween val="midCat"/>
      </c:valAx>
      <c:spPr>
        <a:noFill/>
        <a:ln w="25400">
          <a:noFill/>
        </a:ln>
      </c:spPr>
    </c:plotArea>
    <c:plotVisOnly val="1"/>
    <c:dispBlanksAs val="gap"/>
    <c:showDLblsOverMax val="0"/>
  </c:chart>
  <c:spPr>
    <a:solidFill>
      <a:srgbClr val="FFFFFF"/>
    </a:solidFill>
    <a:ln w="3175">
      <a:solidFill>
        <a:srgbClr val="000000"/>
      </a:solidFill>
      <a:prstDash val="solid"/>
    </a:ln>
  </c:spPr>
  <c:txPr>
    <a:bodyPr/>
    <a:lstStyle/>
    <a:p>
      <a:pPr>
        <a:defRPr sz="1500"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B06789-67DE-4680-81EA-798744E58BAD}" type="datetimeFigureOut">
              <a:rPr lang="en-US" smtClean="0"/>
              <a:pPr/>
              <a:t>10/3/2016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71A6D3-2029-42C6-A30C-8A21321480D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B71A6D3-2029-42C6-A30C-8A21321480D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7B8B5-3180-4A7D-AA93-3D7C37D0EF55}"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AE7EE3F-7C93-489D-B9BB-947EA7913302}"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91FB61D-9809-4D23-95FD-3B2403CB1E90}"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1FB61D-9809-4D23-95FD-3B2403CB1E90}"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1FB61D-9809-4D23-95FD-3B2403CB1E90}"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1FB61D-9809-4D23-95FD-3B2403CB1E90}"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FB61D-9809-4D23-95FD-3B2403CB1E90}" type="datetimeFigureOut">
              <a:rPr lang="en-US" smtClean="0"/>
              <a:pPr/>
              <a:t>10/3/2016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1FB61D-9809-4D23-95FD-3B2403CB1E90}" type="datetimeFigureOut">
              <a:rPr lang="en-US" smtClean="0"/>
              <a:pPr/>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91FB61D-9809-4D23-95FD-3B2403CB1E90}" type="datetimeFigureOut">
              <a:rPr lang="en-US" smtClean="0"/>
              <a:pPr/>
              <a:t>10/3/2016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1FB61D-9809-4D23-95FD-3B2403CB1E90}" type="datetimeFigureOut">
              <a:rPr lang="en-US" smtClean="0"/>
              <a:pPr/>
              <a:t>10/3/2016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FB61D-9809-4D23-95FD-3B2403CB1E90}" type="datetimeFigureOut">
              <a:rPr lang="en-US" smtClean="0"/>
              <a:pPr/>
              <a:t>10/3/2016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FB61D-9809-4D23-95FD-3B2403CB1E90}" type="datetimeFigureOut">
              <a:rPr lang="en-US" smtClean="0"/>
              <a:pPr/>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FB61D-9809-4D23-95FD-3B2403CB1E90}" type="datetimeFigureOut">
              <a:rPr lang="en-US" smtClean="0"/>
              <a:pPr/>
              <a:t>10/3/2016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FD96-3F45-4D82-8901-215ECE7F191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FB61D-9809-4D23-95FD-3B2403CB1E90}" type="datetimeFigureOut">
              <a:rPr lang="en-US" smtClean="0"/>
              <a:pPr/>
              <a:t>10/3/2016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5FD96-3F45-4D82-8901-215ECE7F191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Addendum to week 7</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4924425"/>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significant evidence that costs are down?  Perform a Z-test.</a:t>
            </a:r>
          </a:p>
          <a:p>
            <a:endParaRPr lang="en-US" sz="2000" dirty="0"/>
          </a:p>
          <a:p>
            <a:r>
              <a:rPr lang="en-US" sz="1600" b="1" dirty="0"/>
              <a:t>Null Hypothesis:  </a:t>
            </a:r>
            <a:r>
              <a:rPr lang="el-GR" sz="1600" b="1" dirty="0"/>
              <a:t>μ</a:t>
            </a:r>
            <a:r>
              <a:rPr lang="en-US" sz="1600" b="1" dirty="0"/>
              <a:t> &gt;= 1240</a:t>
            </a:r>
          </a:p>
          <a:p>
            <a:endParaRPr lang="en-US" sz="1600" b="1" dirty="0"/>
          </a:p>
          <a:p>
            <a:r>
              <a:rPr lang="en-US" sz="1600" b="1" dirty="0"/>
              <a:t>Test Statistic:  = [sample mean – hypothesized mean]/sample std error</a:t>
            </a:r>
          </a:p>
          <a:p>
            <a:pPr lvl="1"/>
            <a:endParaRPr lang="en-US" sz="1600" b="1" dirty="0"/>
          </a:p>
          <a:p>
            <a:pPr lvl="1"/>
            <a:r>
              <a:rPr lang="en-US" sz="1600" b="1" dirty="0"/>
              <a:t>Sample mean = 	1180</a:t>
            </a:r>
          </a:p>
          <a:p>
            <a:pPr lvl="1"/>
            <a:endParaRPr lang="en-US" sz="1600" b="1" dirty="0"/>
          </a:p>
          <a:p>
            <a:pPr lvl="1"/>
            <a:r>
              <a:rPr lang="en-US" sz="1600" b="1" dirty="0"/>
              <a:t>Hypothesized Mean = 	1240</a:t>
            </a:r>
          </a:p>
          <a:p>
            <a:pPr lvl="1"/>
            <a:endParaRPr lang="en-US" sz="1600" b="1" dirty="0"/>
          </a:p>
          <a:p>
            <a:pPr lvl="1"/>
            <a:r>
              <a:rPr lang="en-US" sz="1600" b="1" dirty="0"/>
              <a:t>Sample Std. Error = 	180/</a:t>
            </a:r>
            <a:r>
              <a:rPr lang="en-US" sz="1600" b="1" dirty="0" err="1"/>
              <a:t>sqrt</a:t>
            </a:r>
            <a:r>
              <a:rPr lang="en-US" sz="1600" b="1" dirty="0"/>
              <a:t>(150)  = 14.7</a:t>
            </a:r>
          </a:p>
          <a:p>
            <a:pPr lvl="1"/>
            <a:endParaRPr lang="en-US" sz="1600" b="1" dirty="0"/>
          </a:p>
          <a:p>
            <a:r>
              <a:rPr lang="en-US" sz="1600" b="1" dirty="0"/>
              <a:t>Test Statistic: = 	[1180 – 1240] / 14.7  =  -60/14.7  =  -4.08</a:t>
            </a:r>
          </a:p>
          <a:p>
            <a:endParaRPr lang="en-US" sz="1800" b="1" dirty="0"/>
          </a:p>
        </p:txBody>
      </p:sp>
      <p:cxnSp>
        <p:nvCxnSpPr>
          <p:cNvPr id="11" name="Straight Arrow Connector 10"/>
          <p:cNvCxnSpPr/>
          <p:nvPr/>
        </p:nvCxnSpPr>
        <p:spPr>
          <a:xfrm flipH="1">
            <a:off x="4343400" y="2514600"/>
            <a:ext cx="1524000" cy="297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24200" y="2400300"/>
            <a:ext cx="381000" cy="2552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505200" y="2819400"/>
            <a:ext cx="4114800" cy="2667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4431983"/>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significant evidence that costs are down?  Perform a Z-test.</a:t>
            </a:r>
          </a:p>
          <a:p>
            <a:endParaRPr lang="en-US" sz="2000" dirty="0"/>
          </a:p>
          <a:p>
            <a:endParaRPr lang="en-US" sz="1800" b="1" dirty="0"/>
          </a:p>
          <a:p>
            <a:r>
              <a:rPr lang="en-US" sz="1800" b="1" dirty="0">
                <a:solidFill>
                  <a:srgbClr val="FF0000"/>
                </a:solidFill>
              </a:rPr>
              <a:t>Rejection Region:  What is the rejection region for a 95% confidence level?  </a:t>
            </a:r>
          </a:p>
          <a:p>
            <a:endParaRPr lang="en-US" sz="1800" b="1" dirty="0">
              <a:solidFill>
                <a:srgbClr val="FF0000"/>
              </a:solidFill>
            </a:endParaRPr>
          </a:p>
          <a:p>
            <a:r>
              <a:rPr lang="en-US" sz="1800" b="1" dirty="0">
                <a:solidFill>
                  <a:srgbClr val="FF0000"/>
                </a:solidFill>
              </a:rPr>
              <a:t>	Reject if : </a:t>
            </a:r>
          </a:p>
          <a:p>
            <a:endParaRPr lang="en-US" sz="1800" b="1" dirty="0"/>
          </a:p>
          <a:p>
            <a:endParaRPr lang="en-US" sz="1800" b="1" dirty="0"/>
          </a:p>
          <a:p>
            <a:endParaRPr lang="en-US" sz="1800" b="1" dirty="0"/>
          </a:p>
          <a:p>
            <a:endParaRPr lang="en-US" sz="1800" b="1" dirty="0"/>
          </a:p>
          <a:p>
            <a:endParaRPr lang="en-US" sz="1800" b="1" dirty="0"/>
          </a:p>
        </p:txBody>
      </p:sp>
      <p:graphicFrame>
        <p:nvGraphicFramePr>
          <p:cNvPr id="5" name="Chart 4"/>
          <p:cNvGraphicFramePr>
            <a:graphicFrameLocks/>
          </p:cNvGraphicFramePr>
          <p:nvPr/>
        </p:nvGraphicFramePr>
        <p:xfrm>
          <a:off x="4191000" y="4191000"/>
          <a:ext cx="3581400" cy="24384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5562600" y="5486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191000" y="4876800"/>
            <a:ext cx="1676400" cy="338554"/>
          </a:xfrm>
          <a:prstGeom prst="rect">
            <a:avLst/>
          </a:prstGeom>
          <a:noFill/>
        </p:spPr>
        <p:txBody>
          <a:bodyPr wrap="square" rtlCol="0">
            <a:spAutoFit/>
          </a:bodyPr>
          <a:lstStyle/>
          <a:p>
            <a:r>
              <a:rPr lang="en-US" sz="1600" dirty="0"/>
              <a:t>Lower fence post</a:t>
            </a:r>
          </a:p>
        </p:txBody>
      </p:sp>
      <p:cxnSp>
        <p:nvCxnSpPr>
          <p:cNvPr id="9" name="Straight Arrow Connector 8"/>
          <p:cNvCxnSpPr/>
          <p:nvPr/>
        </p:nvCxnSpPr>
        <p:spPr>
          <a:xfrm>
            <a:off x="4953000" y="51816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4431983"/>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significant evidence that costs are down?  Perform a Z-test.</a:t>
            </a:r>
          </a:p>
          <a:p>
            <a:endParaRPr lang="en-US" sz="2000" dirty="0"/>
          </a:p>
          <a:p>
            <a:endParaRPr lang="en-US" sz="1800" b="1" dirty="0"/>
          </a:p>
          <a:p>
            <a:r>
              <a:rPr lang="en-US" sz="1800" b="1" dirty="0"/>
              <a:t>Rejection Region:  What is the rejection region for a 95% confidence level?  </a:t>
            </a:r>
          </a:p>
          <a:p>
            <a:endParaRPr lang="en-US" sz="1800" b="1" dirty="0"/>
          </a:p>
          <a:p>
            <a:r>
              <a:rPr lang="en-US" sz="1800" b="1" dirty="0"/>
              <a:t>	Reject if : </a:t>
            </a:r>
          </a:p>
          <a:p>
            <a:endParaRPr lang="en-US" sz="1800" b="1" dirty="0"/>
          </a:p>
          <a:p>
            <a:endParaRPr lang="en-US" sz="1800" b="1" dirty="0"/>
          </a:p>
          <a:p>
            <a:endParaRPr lang="en-US" sz="1800" b="1" dirty="0"/>
          </a:p>
          <a:p>
            <a:endParaRPr lang="en-US" sz="1800" b="1" dirty="0"/>
          </a:p>
          <a:p>
            <a:endParaRPr lang="en-US" sz="1800" b="1" dirty="0"/>
          </a:p>
        </p:txBody>
      </p:sp>
      <p:sp>
        <p:nvSpPr>
          <p:cNvPr id="9" name="Rectangle 8"/>
          <p:cNvSpPr/>
          <p:nvPr/>
        </p:nvSpPr>
        <p:spPr>
          <a:xfrm>
            <a:off x="1524000" y="4648200"/>
            <a:ext cx="5486400" cy="1477328"/>
          </a:xfrm>
          <a:prstGeom prst="rect">
            <a:avLst/>
          </a:prstGeom>
        </p:spPr>
        <p:txBody>
          <a:bodyPr wrap="square">
            <a:spAutoFit/>
          </a:bodyPr>
          <a:lstStyle/>
          <a:p>
            <a:r>
              <a:rPr lang="en-US" sz="1800" b="1" dirty="0">
                <a:solidFill>
                  <a:srgbClr val="FF0000"/>
                </a:solidFill>
              </a:rPr>
              <a:t>test statistic  &lt;  </a:t>
            </a:r>
          </a:p>
          <a:p>
            <a:r>
              <a:rPr lang="en-US" sz="1800" b="1" dirty="0" err="1">
                <a:solidFill>
                  <a:srgbClr val="FF0000"/>
                </a:solidFill>
              </a:rPr>
              <a:t>normsinv</a:t>
            </a:r>
            <a:r>
              <a:rPr lang="en-US" sz="1800" b="1" dirty="0">
                <a:solidFill>
                  <a:srgbClr val="FF0000"/>
                </a:solidFill>
              </a:rPr>
              <a:t>(.05) &lt;= - 1.645 </a:t>
            </a:r>
          </a:p>
          <a:p>
            <a:r>
              <a:rPr lang="en-US" sz="1800" b="1" dirty="0">
                <a:solidFill>
                  <a:srgbClr val="FF0000"/>
                </a:solidFill>
              </a:rPr>
              <a:t>		</a:t>
            </a:r>
          </a:p>
          <a:p>
            <a:endParaRPr lang="en-US" sz="1800" b="1" dirty="0"/>
          </a:p>
          <a:p>
            <a:endParaRPr lang="en-US" sz="1800" b="1" dirty="0"/>
          </a:p>
        </p:txBody>
      </p:sp>
      <p:graphicFrame>
        <p:nvGraphicFramePr>
          <p:cNvPr id="5" name="Chart 4"/>
          <p:cNvGraphicFramePr>
            <a:graphicFrameLocks/>
          </p:cNvGraphicFramePr>
          <p:nvPr/>
        </p:nvGraphicFramePr>
        <p:xfrm>
          <a:off x="5257800" y="4191000"/>
          <a:ext cx="3581400" cy="243840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a:off x="6629400" y="54864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257800" y="4572000"/>
            <a:ext cx="1676400" cy="830997"/>
          </a:xfrm>
          <a:prstGeom prst="rect">
            <a:avLst/>
          </a:prstGeom>
          <a:noFill/>
        </p:spPr>
        <p:txBody>
          <a:bodyPr wrap="square" rtlCol="0">
            <a:spAutoFit/>
          </a:bodyPr>
          <a:lstStyle/>
          <a:p>
            <a:r>
              <a:rPr lang="en-US" sz="1600" dirty="0"/>
              <a:t>Lower fence post = </a:t>
            </a:r>
            <a:r>
              <a:rPr lang="en-US" sz="1600" dirty="0" err="1"/>
              <a:t>normsinv</a:t>
            </a:r>
            <a:r>
              <a:rPr lang="en-US" sz="1600" dirty="0"/>
              <a:t>(.05) = -</a:t>
            </a:r>
            <a:r>
              <a:rPr lang="en-US" sz="1600" dirty="0" err="1"/>
              <a:t>normsinv</a:t>
            </a:r>
            <a:r>
              <a:rPr lang="en-US" sz="1600" dirty="0"/>
              <a:t>(.95)</a:t>
            </a:r>
          </a:p>
        </p:txBody>
      </p:sp>
      <p:cxnSp>
        <p:nvCxnSpPr>
          <p:cNvPr id="8" name="Straight Arrow Connector 7"/>
          <p:cNvCxnSpPr/>
          <p:nvPr/>
        </p:nvCxnSpPr>
        <p:spPr>
          <a:xfrm>
            <a:off x="6019800" y="5181600"/>
            <a:ext cx="609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4708981"/>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significant evidence that costs are down?  Perform a Z-test.</a:t>
            </a:r>
          </a:p>
          <a:p>
            <a:endParaRPr lang="en-US" sz="2000" dirty="0"/>
          </a:p>
          <a:p>
            <a:r>
              <a:rPr lang="en-US" sz="1800" b="1" dirty="0"/>
              <a:t>Null Hypothesis:  </a:t>
            </a:r>
            <a:r>
              <a:rPr lang="el-GR" sz="1800" b="1" dirty="0"/>
              <a:t>μ</a:t>
            </a:r>
            <a:r>
              <a:rPr lang="en-US" sz="1800" b="1" dirty="0"/>
              <a:t> = $1240</a:t>
            </a:r>
          </a:p>
          <a:p>
            <a:endParaRPr lang="en-US" sz="1800" b="1" dirty="0"/>
          </a:p>
          <a:p>
            <a:r>
              <a:rPr lang="en-US" sz="1800" b="1" dirty="0"/>
              <a:t>Test Statistic:  [1180 – 1240] / [180/</a:t>
            </a:r>
            <a:r>
              <a:rPr lang="en-US" sz="1800" b="1" dirty="0" err="1"/>
              <a:t>sqrt</a:t>
            </a:r>
            <a:r>
              <a:rPr lang="en-US" sz="1800" b="1" dirty="0"/>
              <a:t>(150)] = -60/14.7 = - 4.08</a:t>
            </a:r>
          </a:p>
          <a:p>
            <a:endParaRPr lang="en-US" sz="1800" b="1" dirty="0"/>
          </a:p>
          <a:p>
            <a:r>
              <a:rPr lang="en-US" sz="1800" b="1" dirty="0"/>
              <a:t>Rejection Region: For a 95% confidence level, reject if  </a:t>
            </a:r>
          </a:p>
          <a:p>
            <a:endParaRPr lang="en-US" sz="1800" b="1" dirty="0"/>
          </a:p>
          <a:p>
            <a:r>
              <a:rPr lang="en-US" sz="1800" b="1" dirty="0"/>
              <a:t>	test statistic  &lt;  - </a:t>
            </a:r>
            <a:r>
              <a:rPr lang="en-US" sz="1800" b="1" dirty="0" err="1"/>
              <a:t>normsinv</a:t>
            </a:r>
            <a:r>
              <a:rPr lang="en-US" sz="1800" b="1" dirty="0"/>
              <a:t>(.95) = - 1.645 </a:t>
            </a:r>
          </a:p>
          <a:p>
            <a:r>
              <a:rPr lang="en-US" sz="1800" b="1" dirty="0"/>
              <a:t>	</a:t>
            </a:r>
          </a:p>
          <a:p>
            <a:r>
              <a:rPr lang="en-US" sz="1800" b="1" u="sng" dirty="0">
                <a:solidFill>
                  <a:srgbClr val="FF0000"/>
                </a:solidFill>
              </a:rPr>
              <a:t>Conclusion:  Reject the null hypothesis.  There IS evidence of significant change</a:t>
            </a:r>
          </a:p>
          <a:p>
            <a:endParaRPr lang="en-US" sz="1800" b="1" dirty="0"/>
          </a:p>
        </p:txBody>
      </p:sp>
      <p:cxnSp>
        <p:nvCxnSpPr>
          <p:cNvPr id="6" name="Straight Arrow Connector 5"/>
          <p:cNvCxnSpPr/>
          <p:nvPr/>
        </p:nvCxnSpPr>
        <p:spPr>
          <a:xfrm flipH="1">
            <a:off x="3810000" y="2819400"/>
            <a:ext cx="3810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24400" y="2514600"/>
            <a:ext cx="11430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362200" y="2819400"/>
            <a:ext cx="8382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95600" y="2514600"/>
            <a:ext cx="1524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200400" y="4800600"/>
            <a:ext cx="1066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p:txBody>
          <a:bodyPr>
            <a:normAutofit fontScale="92500" lnSpcReduction="20000"/>
          </a:bodyPr>
          <a:lstStyle/>
          <a:p>
            <a:pPr>
              <a:buNone/>
            </a:pPr>
            <a:r>
              <a:rPr lang="en-US" dirty="0"/>
              <a:t>	</a:t>
            </a:r>
            <a:r>
              <a:rPr lang="en-US" sz="24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p>
          <a:p>
            <a:pPr>
              <a:buNone/>
            </a:pPr>
            <a:endParaRPr lang="en-US" sz="2400" dirty="0"/>
          </a:p>
          <a:p>
            <a:pPr>
              <a:buNone/>
            </a:pPr>
            <a:r>
              <a:rPr lang="en-US" sz="2400" dirty="0"/>
              <a:t>	What is your null Hypothesis:	</a:t>
            </a:r>
          </a:p>
          <a:p>
            <a:pPr>
              <a:buNone/>
            </a:pPr>
            <a:r>
              <a:rPr lang="en-US" sz="2400" b="1" dirty="0">
                <a:solidFill>
                  <a:srgbClr val="FF0000"/>
                </a:solidFill>
              </a:rPr>
              <a:t>		average time </a:t>
            </a:r>
            <a:r>
              <a:rPr lang="en-US" sz="2400" b="1" u="sng" dirty="0">
                <a:solidFill>
                  <a:srgbClr val="FF0000"/>
                </a:solidFill>
              </a:rPr>
              <a:t>&gt;</a:t>
            </a:r>
            <a:r>
              <a:rPr lang="en-US" sz="2400" b="1" dirty="0">
                <a:solidFill>
                  <a:srgbClr val="FF0000"/>
                </a:solidFill>
              </a:rPr>
              <a:t> 330</a:t>
            </a:r>
          </a:p>
          <a:p>
            <a:pPr>
              <a:buNone/>
            </a:pPr>
            <a:endParaRPr lang="en-US" sz="2400" b="1" dirty="0">
              <a:solidFill>
                <a:srgbClr val="FF0000"/>
              </a:solidFill>
            </a:endParaRPr>
          </a:p>
          <a:p>
            <a:pPr>
              <a:buNone/>
            </a:pPr>
            <a:r>
              <a:rPr lang="en-US" sz="2400" b="1" dirty="0">
                <a:solidFill>
                  <a:srgbClr val="FF0000"/>
                </a:solidFill>
              </a:rPr>
              <a:t>	</a:t>
            </a:r>
            <a:r>
              <a:rPr lang="en-US" sz="2400" dirty="0"/>
              <a:t>What test would you use, </a:t>
            </a:r>
          </a:p>
          <a:p>
            <a:pPr>
              <a:buNone/>
            </a:pPr>
            <a:r>
              <a:rPr lang="en-US" sz="2400" dirty="0"/>
              <a:t>	z-test or t-test?  Why?</a:t>
            </a:r>
          </a:p>
          <a:p>
            <a:pPr>
              <a:buNone/>
            </a:pPr>
            <a:endParaRPr lang="en-US" sz="2400" b="1" dirty="0">
              <a:solidFill>
                <a:srgbClr val="FF0000"/>
              </a:solidFill>
            </a:endParaRPr>
          </a:p>
          <a:p>
            <a:pPr>
              <a:buNone/>
            </a:pPr>
            <a:r>
              <a:rPr lang="en-US" sz="2400" b="1" dirty="0">
                <a:solidFill>
                  <a:srgbClr val="FF0000"/>
                </a:solidFill>
              </a:rPr>
              <a:t>	</a:t>
            </a:r>
          </a:p>
        </p:txBody>
      </p:sp>
      <p:graphicFrame>
        <p:nvGraphicFramePr>
          <p:cNvPr id="4" name="Chart 3"/>
          <p:cNvGraphicFramePr>
            <a:graphicFrameLocks/>
          </p:cNvGraphicFramePr>
          <p:nvPr/>
        </p:nvGraphicFramePr>
        <p:xfrm>
          <a:off x="4800600" y="3505200"/>
          <a:ext cx="3581400" cy="243840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p:cNvCxnSpPr/>
          <p:nvPr/>
        </p:nvCxnSpPr>
        <p:spPr>
          <a:xfrm>
            <a:off x="5943600" y="4800600"/>
            <a:ext cx="0" cy="7620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72000" y="3810000"/>
            <a:ext cx="1676400" cy="338554"/>
          </a:xfrm>
          <a:prstGeom prst="rect">
            <a:avLst/>
          </a:prstGeom>
          <a:noFill/>
        </p:spPr>
        <p:txBody>
          <a:bodyPr wrap="square" rtlCol="0">
            <a:spAutoFit/>
          </a:bodyPr>
          <a:lstStyle/>
          <a:p>
            <a:r>
              <a:rPr lang="en-US" sz="1600" dirty="0"/>
              <a:t>Lower fence post</a:t>
            </a:r>
          </a:p>
        </p:txBody>
      </p:sp>
      <p:cxnSp>
        <p:nvCxnSpPr>
          <p:cNvPr id="9" name="Straight Arrow Connector 8"/>
          <p:cNvCxnSpPr/>
          <p:nvPr/>
        </p:nvCxnSpPr>
        <p:spPr>
          <a:xfrm>
            <a:off x="5029200" y="4191000"/>
            <a:ext cx="838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p:txBody>
          <a:bodyPr>
            <a:normAutofit fontScale="92500" lnSpcReduction="20000"/>
          </a:bodyPr>
          <a:lstStyle/>
          <a:p>
            <a:pPr>
              <a:buNone/>
            </a:pPr>
            <a:r>
              <a:rPr lang="en-US" dirty="0"/>
              <a:t>	</a:t>
            </a:r>
            <a:r>
              <a:rPr lang="en-US" sz="24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p>
          <a:p>
            <a:pPr>
              <a:buNone/>
            </a:pPr>
            <a:endParaRPr lang="en-US" sz="2400" dirty="0"/>
          </a:p>
          <a:p>
            <a:pPr>
              <a:buNone/>
            </a:pPr>
            <a:r>
              <a:rPr lang="en-US" sz="2400" dirty="0"/>
              <a:t>	What is your null Hypothesis:	</a:t>
            </a:r>
            <a:r>
              <a:rPr lang="en-US" sz="2400" b="1" dirty="0">
                <a:solidFill>
                  <a:srgbClr val="FF0000"/>
                </a:solidFill>
              </a:rPr>
              <a:t>average time </a:t>
            </a:r>
            <a:r>
              <a:rPr lang="en-US" sz="2400" b="1" u="sng" dirty="0">
                <a:solidFill>
                  <a:srgbClr val="FF0000"/>
                </a:solidFill>
              </a:rPr>
              <a:t>&gt;</a:t>
            </a:r>
            <a:r>
              <a:rPr lang="en-US" sz="2400" b="1" dirty="0">
                <a:solidFill>
                  <a:srgbClr val="FF0000"/>
                </a:solidFill>
              </a:rPr>
              <a:t> 330</a:t>
            </a:r>
          </a:p>
          <a:p>
            <a:pPr>
              <a:buNone/>
            </a:pPr>
            <a:endParaRPr lang="en-US" sz="2400" b="1" dirty="0">
              <a:solidFill>
                <a:srgbClr val="FF0000"/>
              </a:solidFill>
            </a:endParaRPr>
          </a:p>
          <a:p>
            <a:pPr>
              <a:buNone/>
            </a:pPr>
            <a:r>
              <a:rPr lang="en-US" sz="2400" b="1" dirty="0">
                <a:solidFill>
                  <a:srgbClr val="FF0000"/>
                </a:solidFill>
              </a:rPr>
              <a:t>	</a:t>
            </a:r>
            <a:r>
              <a:rPr lang="en-US" sz="2400" dirty="0"/>
              <a:t>What test would you use, z-test or t-test?   </a:t>
            </a:r>
            <a:r>
              <a:rPr lang="en-US" sz="2400" b="1" dirty="0">
                <a:solidFill>
                  <a:srgbClr val="FF0000"/>
                </a:solidFill>
              </a:rPr>
              <a:t>A t-test due to small sample size.</a:t>
            </a:r>
          </a:p>
          <a:p>
            <a:pPr>
              <a:buNone/>
            </a:pPr>
            <a:endParaRPr lang="en-US" sz="2400" b="1" dirty="0">
              <a:solidFill>
                <a:srgbClr val="FF0000"/>
              </a:solidFill>
            </a:endParaRPr>
          </a:p>
          <a:p>
            <a:pPr>
              <a:buNone/>
            </a:pPr>
            <a:r>
              <a:rPr lang="en-US" sz="2400" b="1" dirty="0">
                <a:solidFill>
                  <a:srgbClr val="FF0000"/>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p:txBody>
          <a:bodyPr>
            <a:normAutofit fontScale="92500" lnSpcReduction="20000"/>
          </a:bodyPr>
          <a:lstStyle/>
          <a:p>
            <a:pPr>
              <a:buNone/>
            </a:pPr>
            <a:r>
              <a:rPr lang="en-US" dirty="0"/>
              <a:t>	</a:t>
            </a:r>
            <a:r>
              <a:rPr lang="en-US" sz="24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p>
          <a:p>
            <a:pPr>
              <a:buNone/>
            </a:pPr>
            <a:endParaRPr lang="en-US" sz="2400" dirty="0"/>
          </a:p>
          <a:p>
            <a:pPr>
              <a:buNone/>
            </a:pPr>
            <a:r>
              <a:rPr lang="en-US" sz="2400" dirty="0"/>
              <a:t>	Compute your test statistic:</a:t>
            </a:r>
          </a:p>
          <a:p>
            <a:pPr>
              <a:buNone/>
            </a:pPr>
            <a:r>
              <a:rPr lang="en-US" sz="2400" b="1" dirty="0"/>
              <a:t>	</a:t>
            </a:r>
          </a:p>
          <a:p>
            <a:pPr>
              <a:buNone/>
            </a:pPr>
            <a:r>
              <a:rPr lang="en-US" sz="2400" b="1" dirty="0"/>
              <a:t>	</a:t>
            </a:r>
            <a:r>
              <a:rPr lang="en-US" sz="1600" dirty="0"/>
              <a:t>Test statistic = (sample mean – hypothesized mean)/sample std. error</a:t>
            </a:r>
          </a:p>
          <a:p>
            <a:pPr>
              <a:buNone/>
            </a:pPr>
            <a:endParaRPr lang="en-US" sz="1600" dirty="0"/>
          </a:p>
          <a:p>
            <a:pPr>
              <a:buNone/>
            </a:pPr>
            <a:endParaRPr lang="en-US" sz="1600" dirty="0"/>
          </a:p>
          <a:p>
            <a:pPr>
              <a:buNone/>
            </a:pPr>
            <a:r>
              <a:rPr lang="en-US" sz="1600" dirty="0"/>
              <a:t>	Test statistic: = 	</a:t>
            </a:r>
            <a:r>
              <a:rPr lang="en-US" sz="1600" b="1" dirty="0">
                <a:solidFill>
                  <a:srgbClr val="FF0000"/>
                </a:solidFill>
              </a:rPr>
              <a:t>(285– 330) / [110/</a:t>
            </a:r>
            <a:r>
              <a:rPr lang="en-US" sz="1600" b="1" dirty="0" err="1">
                <a:solidFill>
                  <a:srgbClr val="FF0000"/>
                </a:solidFill>
              </a:rPr>
              <a:t>sqrt</a:t>
            </a:r>
            <a:r>
              <a:rPr lang="en-US" sz="1600" b="1" dirty="0">
                <a:solidFill>
                  <a:srgbClr val="FF0000"/>
                </a:solidFill>
              </a:rPr>
              <a:t>(20)]  =  -45/24.6  =  -1.83</a:t>
            </a:r>
          </a:p>
          <a:p>
            <a:pPr>
              <a:buNone/>
            </a:pPr>
            <a:endParaRPr lang="en-US" sz="2400" b="1" dirty="0">
              <a:solidFill>
                <a:srgbClr val="FF0000"/>
              </a:solidFill>
            </a:endParaRPr>
          </a:p>
          <a:p>
            <a:pPr>
              <a:buNone/>
            </a:pPr>
            <a:r>
              <a:rPr lang="en-US" sz="2400" b="1" dirty="0">
                <a:solidFill>
                  <a:srgbClr val="FF0000"/>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a:xfrm>
            <a:off x="685800" y="1905000"/>
            <a:ext cx="8229600" cy="5105399"/>
          </a:xfrm>
        </p:spPr>
        <p:txBody>
          <a:bodyPr>
            <a:normAutofit fontScale="25000" lnSpcReduction="20000"/>
          </a:bodyPr>
          <a:lstStyle/>
          <a:p>
            <a:pPr>
              <a:buNone/>
            </a:pPr>
            <a:r>
              <a:rPr lang="en-US" dirty="0"/>
              <a:t>	</a:t>
            </a:r>
            <a:r>
              <a:rPr lang="en-US" sz="72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p>
          <a:p>
            <a:pPr>
              <a:buNone/>
            </a:pPr>
            <a:endParaRPr lang="en-US" sz="7200" dirty="0"/>
          </a:p>
          <a:p>
            <a:pPr>
              <a:buNone/>
            </a:pPr>
            <a:r>
              <a:rPr lang="en-US" sz="7200" dirty="0"/>
              <a:t>	What is your Rejection Region (95% confidence level) :</a:t>
            </a:r>
          </a:p>
          <a:p>
            <a:pPr lvl="1">
              <a:buNone/>
            </a:pPr>
            <a:r>
              <a:rPr lang="en-US" sz="7200" dirty="0"/>
              <a:t>	null hypothesis was that the average was greater than or equal to 330.  We will reject if our sample average is too small---a </a:t>
            </a:r>
            <a:r>
              <a:rPr lang="en-US" sz="7200" u="sng" dirty="0"/>
              <a:t>one-tailed</a:t>
            </a:r>
            <a:r>
              <a:rPr lang="en-US" sz="7200" dirty="0"/>
              <a:t> test.</a:t>
            </a:r>
          </a:p>
          <a:p>
            <a:pPr lvl="1">
              <a:buNone/>
            </a:pPr>
            <a:endParaRPr lang="en-US" sz="7200" dirty="0"/>
          </a:p>
          <a:p>
            <a:pPr lvl="1">
              <a:buNone/>
            </a:pPr>
            <a:r>
              <a:rPr lang="en-US" sz="7200" dirty="0"/>
              <a:t>	Since the confidence level is 95%, </a:t>
            </a:r>
            <a:r>
              <a:rPr lang="el-GR" sz="7200" dirty="0"/>
              <a:t>α</a:t>
            </a:r>
            <a:r>
              <a:rPr lang="en-US" sz="7200" dirty="0"/>
              <a:t> = 5% so we use </a:t>
            </a:r>
            <a:r>
              <a:rPr lang="en-US" sz="7200" dirty="0" err="1"/>
              <a:t>tinv</a:t>
            </a:r>
            <a:r>
              <a:rPr lang="en-US" sz="7200" dirty="0"/>
              <a:t>(0.1, 19) to set the fencepost for the rejection region.</a:t>
            </a:r>
          </a:p>
          <a:p>
            <a:pPr lvl="1">
              <a:buNone/>
            </a:pPr>
            <a:endParaRPr lang="en-US" sz="7200" dirty="0"/>
          </a:p>
          <a:p>
            <a:pPr lvl="1">
              <a:buNone/>
            </a:pPr>
            <a:r>
              <a:rPr lang="en-US" sz="7200" dirty="0"/>
              <a:t>	We will reject for any value of the test statistic less than -</a:t>
            </a:r>
            <a:r>
              <a:rPr lang="en-US" sz="7200" dirty="0" err="1"/>
              <a:t>tinv</a:t>
            </a:r>
            <a:r>
              <a:rPr lang="en-US" sz="7200" dirty="0"/>
              <a:t>(0.1, 19) =  -1.73.</a:t>
            </a:r>
          </a:p>
          <a:p>
            <a:pPr lvl="1">
              <a:buNone/>
            </a:pPr>
            <a:endParaRPr lang="en-US" sz="7200" dirty="0"/>
          </a:p>
          <a:p>
            <a:pPr lvl="1">
              <a:buNone/>
            </a:pPr>
            <a:r>
              <a:rPr lang="en-US" sz="7200" dirty="0"/>
              <a:t>	Conclusion:  Our test statistic is -1.83.  We </a:t>
            </a:r>
            <a:r>
              <a:rPr lang="en-US" sz="7200" u="sng" dirty="0">
                <a:solidFill>
                  <a:srgbClr val="FF0000"/>
                </a:solidFill>
              </a:rPr>
              <a:t>REJECT </a:t>
            </a:r>
            <a:r>
              <a:rPr lang="en-US" sz="7200" dirty="0"/>
              <a:t>the null hypothesis.</a:t>
            </a:r>
          </a:p>
          <a:p>
            <a:pPr lvl="1">
              <a:buNone/>
            </a:pPr>
            <a:endParaRPr lang="en-US" sz="7200" dirty="0"/>
          </a:p>
          <a:p>
            <a:pPr lvl="1">
              <a:buNone/>
            </a:pPr>
            <a:r>
              <a:rPr lang="en-US" sz="7200" b="1" dirty="0">
                <a:solidFill>
                  <a:srgbClr val="FF0000"/>
                </a:solidFill>
              </a:rPr>
              <a:t>That is, we are pretty sure that times are down.</a:t>
            </a:r>
          </a:p>
          <a:p>
            <a:pPr lvl="1">
              <a:buNone/>
            </a:pPr>
            <a:endParaRPr lang="en-US" sz="7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Lab Reporting Time Example</a:t>
            </a:r>
          </a:p>
        </p:txBody>
      </p:sp>
      <p:sp>
        <p:nvSpPr>
          <p:cNvPr id="7" name="Content Placeholder 6"/>
          <p:cNvSpPr>
            <a:spLocks noGrp="1"/>
          </p:cNvSpPr>
          <p:nvPr>
            <p:ph idx="1"/>
          </p:nvPr>
        </p:nvSpPr>
        <p:spPr>
          <a:xfrm>
            <a:off x="685800" y="1905000"/>
            <a:ext cx="8229600" cy="5105399"/>
          </a:xfrm>
        </p:spPr>
        <p:txBody>
          <a:bodyPr>
            <a:normAutofit fontScale="47500" lnSpcReduction="20000"/>
          </a:bodyPr>
          <a:lstStyle/>
          <a:p>
            <a:pPr>
              <a:buNone/>
            </a:pPr>
            <a:r>
              <a:rPr lang="en-US" dirty="0"/>
              <a:t>	</a:t>
            </a:r>
            <a:r>
              <a:rPr lang="en-US" sz="5000" dirty="0"/>
              <a:t>Time to get results back from the lab has averaged 330 over the past two years.  You have gone through some process improvement projects and, to see if times have actually decreased, you have collected a sample of size 20  with the following results:  the average time was 285 minutes and the sample standard deviation was 110 minutes. </a:t>
            </a:r>
            <a:r>
              <a:rPr lang="en-US" sz="5000" b="1" dirty="0"/>
              <a:t>The computed test statistic was -1.83. </a:t>
            </a:r>
          </a:p>
          <a:p>
            <a:pPr>
              <a:buNone/>
            </a:pPr>
            <a:endParaRPr lang="en-US" sz="7200" dirty="0"/>
          </a:p>
          <a:p>
            <a:pPr>
              <a:buNone/>
            </a:pPr>
            <a:r>
              <a:rPr lang="en-US" sz="7200" dirty="0"/>
              <a:t>	</a:t>
            </a:r>
            <a:r>
              <a:rPr lang="en-US" sz="7200" b="1" dirty="0">
                <a:solidFill>
                  <a:srgbClr val="FF0000"/>
                </a:solidFill>
              </a:rPr>
              <a:t>p-value = </a:t>
            </a:r>
            <a:r>
              <a:rPr lang="en-US" sz="7200" b="1" dirty="0" err="1">
                <a:solidFill>
                  <a:srgbClr val="FF0000"/>
                </a:solidFill>
              </a:rPr>
              <a:t>tdist</a:t>
            </a:r>
            <a:r>
              <a:rPr lang="en-US" sz="7200" b="1" dirty="0">
                <a:solidFill>
                  <a:srgbClr val="FF0000"/>
                </a:solidFill>
              </a:rPr>
              <a:t>(1.83,  19,  1) = .0415</a:t>
            </a:r>
          </a:p>
          <a:p>
            <a:pPr>
              <a:buNone/>
            </a:pPr>
            <a:endParaRPr lang="en-US" sz="7200" b="1" dirty="0">
              <a:solidFill>
                <a:srgbClr val="FF0000"/>
              </a:solidFill>
            </a:endParaRPr>
          </a:p>
          <a:p>
            <a:pPr>
              <a:buNone/>
            </a:pPr>
            <a:r>
              <a:rPr lang="en-US" sz="7200" b="1" dirty="0">
                <a:solidFill>
                  <a:srgbClr val="FF0000"/>
                </a:solidFill>
              </a:rPr>
              <a:t>	</a:t>
            </a:r>
            <a:r>
              <a:rPr lang="en-US" sz="7200" b="1" dirty="0"/>
              <a:t>Is it significant or not?  </a:t>
            </a:r>
            <a:r>
              <a:rPr lang="en-US" sz="7200" b="1" dirty="0">
                <a:solidFill>
                  <a:srgbClr val="FF0000"/>
                </a:solidFill>
              </a:rPr>
              <a:t>Yes, but not highly significant</a:t>
            </a:r>
          </a:p>
          <a:p>
            <a:pPr lvl="1">
              <a:buNone/>
            </a:pPr>
            <a:endParaRPr lang="en-US" sz="7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Sampling Distribution</a:t>
            </a:r>
          </a:p>
        </p:txBody>
      </p:sp>
      <p:sp>
        <p:nvSpPr>
          <p:cNvPr id="3" name="Content Placeholder 2"/>
          <p:cNvSpPr>
            <a:spLocks noGrp="1"/>
          </p:cNvSpPr>
          <p:nvPr>
            <p:ph idx="1"/>
          </p:nvPr>
        </p:nvSpPr>
        <p:spPr/>
        <p:txBody>
          <a:bodyPr>
            <a:normAutofit/>
          </a:bodyPr>
          <a:lstStyle/>
          <a:p>
            <a:r>
              <a:rPr lang="en-US" sz="2000" dirty="0"/>
              <a:t>The length of a manufactured part is subject to inherent variation.  </a:t>
            </a:r>
          </a:p>
          <a:p>
            <a:pPr lvl="1"/>
            <a:r>
              <a:rPr lang="en-US" sz="1600" dirty="0"/>
              <a:t>Sample size = 2500</a:t>
            </a:r>
          </a:p>
          <a:p>
            <a:pPr lvl="1"/>
            <a:r>
              <a:rPr lang="en-US" sz="1600" dirty="0"/>
              <a:t>Sample mean = 0.5</a:t>
            </a:r>
          </a:p>
          <a:p>
            <a:pPr lvl="1"/>
            <a:r>
              <a:rPr lang="en-US" sz="1600" dirty="0"/>
              <a:t>Sample Std. Dev. = 0.05</a:t>
            </a:r>
          </a:p>
          <a:p>
            <a:endParaRPr lang="en-US" sz="2000" dirty="0"/>
          </a:p>
          <a:p>
            <a:pPr lvl="1"/>
            <a:endParaRPr lang="en-US" sz="1600" dirty="0"/>
          </a:p>
          <a:p>
            <a:r>
              <a:rPr lang="en-US" sz="2000" dirty="0"/>
              <a:t>How should we compute a 95% confidence interval for our estimate of the mean?</a:t>
            </a:r>
          </a:p>
          <a:p>
            <a:pPr lvl="1"/>
            <a:r>
              <a:rPr lang="en-US" sz="1600" dirty="0"/>
              <a:t>Sample mean  </a:t>
            </a:r>
            <a:r>
              <a:rPr lang="en-US" sz="1600" u="sng" dirty="0"/>
              <a:t>+</a:t>
            </a:r>
            <a:r>
              <a:rPr lang="en-US" sz="1600" dirty="0"/>
              <a:t>  </a:t>
            </a:r>
            <a:r>
              <a:rPr lang="en-US" sz="1600" dirty="0" err="1"/>
              <a:t>normsinv</a:t>
            </a:r>
            <a:r>
              <a:rPr lang="en-US" sz="1600" dirty="0"/>
              <a:t>(.975)  x   __________</a:t>
            </a:r>
          </a:p>
          <a:p>
            <a:pPr lvl="1">
              <a:buNone/>
            </a:pPr>
            <a:endParaRPr lang="en-US" sz="1600" dirty="0"/>
          </a:p>
          <a:p>
            <a:pPr lvl="1"/>
            <a:endParaRPr lang="en-US" sz="1600" dirty="0"/>
          </a:p>
          <a:p>
            <a:endParaRPr lang="en-US" sz="2000" dirty="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Sampling Distribution</a:t>
            </a:r>
          </a:p>
        </p:txBody>
      </p:sp>
      <p:sp>
        <p:nvSpPr>
          <p:cNvPr id="3" name="Content Placeholder 2"/>
          <p:cNvSpPr>
            <a:spLocks noGrp="1"/>
          </p:cNvSpPr>
          <p:nvPr>
            <p:ph idx="1"/>
          </p:nvPr>
        </p:nvSpPr>
        <p:spPr/>
        <p:txBody>
          <a:bodyPr>
            <a:normAutofit/>
          </a:bodyPr>
          <a:lstStyle/>
          <a:p>
            <a:r>
              <a:rPr lang="en-US" sz="2000" dirty="0"/>
              <a:t>The length of a manufactured part is subject to inherent variation.  </a:t>
            </a:r>
          </a:p>
          <a:p>
            <a:pPr lvl="1"/>
            <a:r>
              <a:rPr lang="en-US" sz="1600" dirty="0"/>
              <a:t>Sample size = 2500</a:t>
            </a:r>
          </a:p>
          <a:p>
            <a:pPr lvl="1"/>
            <a:r>
              <a:rPr lang="en-US" sz="1600" dirty="0"/>
              <a:t>Sample mean = 0.5</a:t>
            </a:r>
          </a:p>
          <a:p>
            <a:pPr lvl="1"/>
            <a:r>
              <a:rPr lang="en-US" sz="1600" dirty="0"/>
              <a:t>Sample Std. Dev. = 0.05</a:t>
            </a:r>
          </a:p>
          <a:p>
            <a:endParaRPr lang="en-US" sz="2000" dirty="0"/>
          </a:p>
          <a:p>
            <a:pPr lvl="1"/>
            <a:endParaRPr lang="en-US" sz="1600" dirty="0"/>
          </a:p>
          <a:p>
            <a:r>
              <a:rPr lang="en-US" sz="2000" dirty="0"/>
              <a:t>How should we compute a 95% confidence interval for our estimate of the mean?</a:t>
            </a:r>
          </a:p>
          <a:p>
            <a:pPr lvl="1"/>
            <a:r>
              <a:rPr lang="en-US" sz="1600" dirty="0"/>
              <a:t>Sample mean </a:t>
            </a:r>
            <a:r>
              <a:rPr lang="en-US" sz="1600" u="sng" dirty="0"/>
              <a:t>+</a:t>
            </a:r>
            <a:r>
              <a:rPr lang="en-US" sz="1600" dirty="0"/>
              <a:t> </a:t>
            </a:r>
            <a:r>
              <a:rPr lang="en-US" sz="1600" dirty="0" err="1"/>
              <a:t>normsinv</a:t>
            </a:r>
            <a:r>
              <a:rPr lang="en-US" sz="1600" dirty="0"/>
              <a:t>(.975)  x  </a:t>
            </a:r>
            <a:r>
              <a:rPr lang="en-US" sz="1600" b="1" dirty="0">
                <a:solidFill>
                  <a:srgbClr val="FF0000"/>
                </a:solidFill>
              </a:rPr>
              <a:t>sample standard error</a:t>
            </a:r>
          </a:p>
          <a:p>
            <a:pPr lvl="1"/>
            <a:endParaRPr lang="en-US" sz="1600" b="1" dirty="0">
              <a:solidFill>
                <a:srgbClr val="FF0000"/>
              </a:solidFill>
            </a:endParaRPr>
          </a:p>
          <a:p>
            <a:pPr lvl="1"/>
            <a:r>
              <a:rPr lang="en-US" sz="1600" b="1" dirty="0">
                <a:solidFill>
                  <a:srgbClr val="FF0000"/>
                </a:solidFill>
              </a:rPr>
              <a:t>Sample standard error  =  sample std. dev. / </a:t>
            </a:r>
            <a:r>
              <a:rPr lang="en-US" sz="1600" b="1" dirty="0" err="1">
                <a:solidFill>
                  <a:srgbClr val="FF0000"/>
                </a:solidFill>
              </a:rPr>
              <a:t>sqrt</a:t>
            </a:r>
            <a:r>
              <a:rPr lang="en-US" sz="1600" b="1" dirty="0">
                <a:solidFill>
                  <a:srgbClr val="FF0000"/>
                </a:solidFill>
              </a:rPr>
              <a:t>(sample size) = 0.05/50 = 0.001</a:t>
            </a:r>
          </a:p>
          <a:p>
            <a:pPr lvl="1"/>
            <a:endParaRPr lang="en-US" sz="1600" b="1" dirty="0">
              <a:solidFill>
                <a:srgbClr val="FF0000"/>
              </a:solidFill>
            </a:endParaRPr>
          </a:p>
          <a:p>
            <a:pPr lvl="1"/>
            <a:r>
              <a:rPr lang="en-US" sz="1600" b="1" dirty="0">
                <a:solidFill>
                  <a:srgbClr val="FF0000"/>
                </a:solidFill>
              </a:rPr>
              <a:t>0.5  </a:t>
            </a:r>
            <a:r>
              <a:rPr lang="en-US" sz="1600" b="1" u="sng" dirty="0">
                <a:solidFill>
                  <a:srgbClr val="FF0000"/>
                </a:solidFill>
              </a:rPr>
              <a:t>+</a:t>
            </a:r>
            <a:r>
              <a:rPr lang="en-US" sz="1600" b="1" dirty="0">
                <a:solidFill>
                  <a:srgbClr val="FF0000"/>
                </a:solidFill>
              </a:rPr>
              <a:t>  </a:t>
            </a:r>
            <a:r>
              <a:rPr lang="en-US" sz="1600" b="1" dirty="0" err="1">
                <a:solidFill>
                  <a:srgbClr val="FF0000"/>
                </a:solidFill>
              </a:rPr>
              <a:t>normsinv</a:t>
            </a:r>
            <a:r>
              <a:rPr lang="en-US" sz="1600" b="1" dirty="0">
                <a:solidFill>
                  <a:srgbClr val="FF0000"/>
                </a:solidFill>
              </a:rPr>
              <a:t>(.975)  x  0.05/</a:t>
            </a:r>
            <a:r>
              <a:rPr lang="en-US" sz="1600" b="1" dirty="0" err="1">
                <a:solidFill>
                  <a:srgbClr val="FF0000"/>
                </a:solidFill>
              </a:rPr>
              <a:t>sqrt</a:t>
            </a:r>
            <a:r>
              <a:rPr lang="en-US" sz="1600" b="1" dirty="0">
                <a:solidFill>
                  <a:srgbClr val="FF0000"/>
                </a:solidFill>
              </a:rPr>
              <a:t>(2500)  =  0.5  </a:t>
            </a:r>
            <a:r>
              <a:rPr lang="en-US" sz="1600" b="1" u="sng" dirty="0">
                <a:solidFill>
                  <a:srgbClr val="FF0000"/>
                </a:solidFill>
              </a:rPr>
              <a:t>+</a:t>
            </a:r>
            <a:r>
              <a:rPr lang="en-US" sz="1600" b="1" dirty="0">
                <a:solidFill>
                  <a:srgbClr val="FF0000"/>
                </a:solidFill>
              </a:rPr>
              <a:t>  0.00196</a:t>
            </a:r>
          </a:p>
          <a:p>
            <a:pPr lvl="1">
              <a:buNone/>
            </a:pPr>
            <a:endParaRPr lang="en-US" sz="1600" dirty="0"/>
          </a:p>
          <a:p>
            <a:pPr lvl="1"/>
            <a:endParaRPr lang="en-US" sz="1600" dirty="0"/>
          </a:p>
          <a:p>
            <a:endParaRPr lang="en-US" sz="2000" dirty="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Sampling Distribution</a:t>
            </a:r>
          </a:p>
        </p:txBody>
      </p:sp>
      <p:sp>
        <p:nvSpPr>
          <p:cNvPr id="3" name="Content Placeholder 2"/>
          <p:cNvSpPr>
            <a:spLocks noGrp="1"/>
          </p:cNvSpPr>
          <p:nvPr>
            <p:ph idx="1"/>
          </p:nvPr>
        </p:nvSpPr>
        <p:spPr/>
        <p:txBody>
          <a:bodyPr>
            <a:normAutofit/>
          </a:bodyPr>
          <a:lstStyle/>
          <a:p>
            <a:r>
              <a:rPr lang="en-US" sz="2000" dirty="0"/>
              <a:t>The length of a manufactured part is subject to inherent variation.  </a:t>
            </a:r>
          </a:p>
          <a:p>
            <a:pPr lvl="1"/>
            <a:r>
              <a:rPr lang="en-US" sz="1600" dirty="0"/>
              <a:t>Sample size = 2500</a:t>
            </a:r>
          </a:p>
          <a:p>
            <a:pPr lvl="1"/>
            <a:r>
              <a:rPr lang="en-US" sz="1600" dirty="0"/>
              <a:t>Sample mean = 0.5</a:t>
            </a:r>
          </a:p>
          <a:p>
            <a:pPr lvl="1"/>
            <a:r>
              <a:rPr lang="en-US" sz="1600" dirty="0"/>
              <a:t>Sample Std. Dev. = 0.05</a:t>
            </a:r>
          </a:p>
          <a:p>
            <a:pPr lvl="1">
              <a:buNone/>
            </a:pPr>
            <a:endParaRPr lang="en-US" sz="1600" dirty="0"/>
          </a:p>
          <a:p>
            <a:r>
              <a:rPr lang="en-US" sz="2000" dirty="0"/>
              <a:t>Suppose it is known that the length is normally distributed.  Based on our data, what is our best estimate for the mean and standard deviation of this distribution?</a:t>
            </a:r>
            <a:endParaRPr lang="en-US" sz="1600" dirty="0"/>
          </a:p>
          <a:p>
            <a:pPr lvl="1">
              <a:buNone/>
            </a:pPr>
            <a:endParaRPr lang="en-US" sz="1600" dirty="0"/>
          </a:p>
          <a:p>
            <a:r>
              <a:rPr lang="en-US" sz="2000" dirty="0"/>
              <a:t>How should we compute a 95% confidence interval for the length of a randomly chosen part?</a:t>
            </a:r>
          </a:p>
          <a:p>
            <a:pPr lvl="1"/>
            <a:r>
              <a:rPr lang="en-US" sz="1600" dirty="0"/>
              <a:t>Sample mean + </a:t>
            </a:r>
            <a:r>
              <a:rPr lang="en-US" sz="1600" dirty="0" err="1"/>
              <a:t>normsinv</a:t>
            </a:r>
            <a:r>
              <a:rPr lang="en-US" sz="1600" dirty="0"/>
              <a:t>(.975)  x   __________</a:t>
            </a:r>
          </a:p>
          <a:p>
            <a:pPr lvl="1"/>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Sampling Distribution</a:t>
            </a:r>
          </a:p>
        </p:txBody>
      </p:sp>
      <p:sp>
        <p:nvSpPr>
          <p:cNvPr id="3" name="Content Placeholder 2"/>
          <p:cNvSpPr>
            <a:spLocks noGrp="1"/>
          </p:cNvSpPr>
          <p:nvPr>
            <p:ph idx="1"/>
          </p:nvPr>
        </p:nvSpPr>
        <p:spPr/>
        <p:txBody>
          <a:bodyPr>
            <a:normAutofit/>
          </a:bodyPr>
          <a:lstStyle/>
          <a:p>
            <a:r>
              <a:rPr lang="en-US" sz="2000" dirty="0"/>
              <a:t>The length of a manufactured part is subject to inherent variation.  </a:t>
            </a:r>
          </a:p>
          <a:p>
            <a:pPr lvl="1"/>
            <a:r>
              <a:rPr lang="en-US" sz="1600" dirty="0"/>
              <a:t>Sample size = 2500</a:t>
            </a:r>
          </a:p>
          <a:p>
            <a:pPr lvl="1"/>
            <a:r>
              <a:rPr lang="en-US" sz="1600" dirty="0"/>
              <a:t>Sample mean = 0.5</a:t>
            </a:r>
          </a:p>
          <a:p>
            <a:pPr lvl="1"/>
            <a:r>
              <a:rPr lang="en-US" sz="1600" dirty="0"/>
              <a:t>Sample Std. Dev. = 0.05</a:t>
            </a:r>
          </a:p>
          <a:p>
            <a:pPr lvl="1">
              <a:buNone/>
            </a:pPr>
            <a:endParaRPr lang="en-US" sz="1600" dirty="0"/>
          </a:p>
          <a:p>
            <a:r>
              <a:rPr lang="en-US" sz="2000" dirty="0"/>
              <a:t>How should we compute a 95% confidence interval for the length of a randomly chosen part?</a:t>
            </a:r>
          </a:p>
          <a:p>
            <a:pPr lvl="1"/>
            <a:r>
              <a:rPr lang="en-US" sz="1600" dirty="0"/>
              <a:t>0.5  </a:t>
            </a:r>
            <a:r>
              <a:rPr lang="en-US" sz="1600" u="sng" dirty="0"/>
              <a:t>+</a:t>
            </a:r>
            <a:r>
              <a:rPr lang="en-US" sz="1600" dirty="0"/>
              <a:t>   </a:t>
            </a:r>
            <a:r>
              <a:rPr lang="en-US" sz="1600" dirty="0" err="1"/>
              <a:t>normsinv</a:t>
            </a:r>
            <a:r>
              <a:rPr lang="en-US" sz="1600" dirty="0"/>
              <a:t>(.975)  x   </a:t>
            </a:r>
            <a:r>
              <a:rPr lang="en-US" sz="1600" b="1" dirty="0">
                <a:solidFill>
                  <a:srgbClr val="FF0000"/>
                </a:solidFill>
              </a:rPr>
              <a:t>sample std. dev.</a:t>
            </a:r>
          </a:p>
          <a:p>
            <a:pPr lvl="1"/>
            <a:endParaRPr lang="en-US" sz="1600" b="1" dirty="0">
              <a:solidFill>
                <a:srgbClr val="FF0000"/>
              </a:solidFill>
            </a:endParaRPr>
          </a:p>
          <a:p>
            <a:pPr lvl="1"/>
            <a:r>
              <a:rPr lang="en-US" sz="1600" b="1" dirty="0">
                <a:solidFill>
                  <a:srgbClr val="FF0000"/>
                </a:solidFill>
              </a:rPr>
              <a:t>0.5  </a:t>
            </a:r>
            <a:r>
              <a:rPr lang="en-US" sz="1600" b="1" u="sng" dirty="0">
                <a:solidFill>
                  <a:srgbClr val="FF0000"/>
                </a:solidFill>
              </a:rPr>
              <a:t>+</a:t>
            </a:r>
            <a:r>
              <a:rPr lang="en-US" sz="1600" b="1" dirty="0">
                <a:solidFill>
                  <a:srgbClr val="FF0000"/>
                </a:solidFill>
              </a:rPr>
              <a:t>  </a:t>
            </a:r>
            <a:r>
              <a:rPr lang="en-US" sz="1600" b="1" dirty="0" err="1">
                <a:solidFill>
                  <a:srgbClr val="FF0000"/>
                </a:solidFill>
              </a:rPr>
              <a:t>normsinv</a:t>
            </a:r>
            <a:r>
              <a:rPr lang="en-US" sz="1600" b="1" dirty="0">
                <a:solidFill>
                  <a:srgbClr val="FF0000"/>
                </a:solidFill>
              </a:rPr>
              <a:t>(.975)  x  0.05   =    0.5  </a:t>
            </a:r>
            <a:r>
              <a:rPr lang="en-US" sz="1600" b="1" u="sng" dirty="0">
                <a:solidFill>
                  <a:srgbClr val="FF0000"/>
                </a:solidFill>
              </a:rPr>
              <a:t>+</a:t>
            </a:r>
            <a:r>
              <a:rPr lang="en-US" sz="1600" b="1" dirty="0">
                <a:solidFill>
                  <a:srgbClr val="FF0000"/>
                </a:solidFill>
              </a:rPr>
              <a:t>  0.098   or, L = 0.402 &amp; U = 0.598</a:t>
            </a:r>
          </a:p>
          <a:p>
            <a:pPr lvl="1"/>
            <a:endParaRPr lang="en-US" sz="1600" b="1" dirty="0">
              <a:solidFill>
                <a:srgbClr val="FF0000"/>
              </a:solidFill>
            </a:endParaRPr>
          </a:p>
          <a:p>
            <a:pPr lvl="1"/>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Sampling Distribution</a:t>
            </a:r>
          </a:p>
        </p:txBody>
      </p:sp>
      <p:sp>
        <p:nvSpPr>
          <p:cNvPr id="3" name="Content Placeholder 2"/>
          <p:cNvSpPr>
            <a:spLocks noGrp="1"/>
          </p:cNvSpPr>
          <p:nvPr>
            <p:ph idx="1"/>
          </p:nvPr>
        </p:nvSpPr>
        <p:spPr/>
        <p:txBody>
          <a:bodyPr>
            <a:normAutofit/>
          </a:bodyPr>
          <a:lstStyle/>
          <a:p>
            <a:r>
              <a:rPr lang="en-US" sz="2000" dirty="0"/>
              <a:t>The length of a manufactured part is subject to inherent variation.  </a:t>
            </a:r>
          </a:p>
          <a:p>
            <a:pPr lvl="1"/>
            <a:r>
              <a:rPr lang="en-US" sz="1600" dirty="0"/>
              <a:t>Sample size = 2500</a:t>
            </a:r>
          </a:p>
          <a:p>
            <a:pPr lvl="1"/>
            <a:r>
              <a:rPr lang="en-US" sz="1600" dirty="0"/>
              <a:t>Sample mean = 0.5</a:t>
            </a:r>
          </a:p>
          <a:p>
            <a:pPr lvl="1"/>
            <a:r>
              <a:rPr lang="en-US" sz="1600" dirty="0"/>
              <a:t>Sample Std. Dev. = 0.05</a:t>
            </a:r>
          </a:p>
          <a:p>
            <a:pPr lvl="1">
              <a:buNone/>
            </a:pPr>
            <a:endParaRPr lang="en-US" sz="1600" dirty="0"/>
          </a:p>
          <a:p>
            <a:r>
              <a:rPr lang="en-US" sz="2000" dirty="0"/>
              <a:t>Suppose, for quality control,</a:t>
            </a:r>
            <a:r>
              <a:rPr lang="en-US" sz="2000" b="1" dirty="0">
                <a:solidFill>
                  <a:srgbClr val="FF0000"/>
                </a:solidFill>
              </a:rPr>
              <a:t> </a:t>
            </a:r>
            <a:r>
              <a:rPr lang="en-US" sz="2000" dirty="0"/>
              <a:t>we are periodically going to take a sample of size 5, compute the sample average, and plot it on a quality control chart.  Based on our data, what is a 95% confidence interval for the sample average when we take samples of size 5?</a:t>
            </a:r>
          </a:p>
          <a:p>
            <a:endParaRPr lang="en-US" sz="1600" dirty="0"/>
          </a:p>
          <a:p>
            <a:pPr lvl="1"/>
            <a:r>
              <a:rPr lang="en-US" sz="1800" dirty="0"/>
              <a:t>0.5  </a:t>
            </a:r>
            <a:r>
              <a:rPr lang="en-US" sz="1800" u="sng" dirty="0"/>
              <a:t>+</a:t>
            </a:r>
            <a:r>
              <a:rPr lang="en-US" sz="1800" dirty="0"/>
              <a:t>  </a:t>
            </a:r>
            <a:r>
              <a:rPr lang="en-US" sz="1800" dirty="0" err="1"/>
              <a:t>normsinv</a:t>
            </a:r>
            <a:r>
              <a:rPr lang="en-US" sz="1800" dirty="0"/>
              <a:t>(.975)  x  0.05  /  </a:t>
            </a:r>
            <a:r>
              <a:rPr lang="en-US" sz="1800" dirty="0" err="1"/>
              <a:t>sqrt</a:t>
            </a:r>
            <a:r>
              <a:rPr lang="en-US" sz="1800" dirty="0"/>
              <a:t>(</a:t>
            </a:r>
            <a:r>
              <a:rPr lang="en-US" sz="1800" b="1" dirty="0">
                <a:solidFill>
                  <a:srgbClr val="FF0000"/>
                </a:solidFill>
              </a:rPr>
              <a:t>?</a:t>
            </a:r>
            <a:r>
              <a:rPr lang="en-US" sz="1800" dirty="0"/>
              <a:t>)</a:t>
            </a:r>
          </a:p>
          <a:p>
            <a:pPr lvl="1"/>
            <a:endParaRPr lang="en-US" sz="1600" b="1" dirty="0">
              <a:solidFill>
                <a:srgbClr val="FF0000"/>
              </a:solidFill>
            </a:endParaRPr>
          </a:p>
          <a:p>
            <a:pPr lvl="1"/>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Example</a:t>
            </a:r>
          </a:p>
        </p:txBody>
      </p:sp>
      <p:sp>
        <p:nvSpPr>
          <p:cNvPr id="3" name="Content Placeholder 2"/>
          <p:cNvSpPr>
            <a:spLocks noGrp="1"/>
          </p:cNvSpPr>
          <p:nvPr>
            <p:ph idx="1"/>
          </p:nvPr>
        </p:nvSpPr>
        <p:spPr/>
        <p:txBody>
          <a:bodyPr>
            <a:normAutofit lnSpcReduction="10000"/>
          </a:bodyPr>
          <a:lstStyle/>
          <a:p>
            <a:r>
              <a:rPr lang="en-US" sz="2400" dirty="0"/>
              <a:t>Null Hypothesis:  True Average MPG </a:t>
            </a:r>
            <a:r>
              <a:rPr lang="en-US" sz="2400" b="1" dirty="0">
                <a:solidFill>
                  <a:srgbClr val="FF0000"/>
                </a:solidFill>
              </a:rPr>
              <a:t>=</a:t>
            </a:r>
            <a:r>
              <a:rPr lang="en-US" sz="2400" dirty="0"/>
              <a:t> 31.5</a:t>
            </a:r>
          </a:p>
          <a:p>
            <a:r>
              <a:rPr lang="en-US" sz="2400" dirty="0"/>
              <a:t>Compute Test Statistic</a:t>
            </a:r>
          </a:p>
          <a:p>
            <a:pPr lvl="1"/>
            <a:r>
              <a:rPr lang="en-US" sz="2000" dirty="0"/>
              <a:t>Sample size = 100, sample mean = 29.8</a:t>
            </a:r>
          </a:p>
          <a:p>
            <a:pPr lvl="1"/>
            <a:r>
              <a:rPr lang="en-US" sz="2000" dirty="0"/>
              <a:t>Std deviation of underlying population = 6.6</a:t>
            </a:r>
          </a:p>
          <a:p>
            <a:pPr lvl="1">
              <a:buNone/>
            </a:pPr>
            <a:endParaRPr lang="en-US" sz="2000" dirty="0"/>
          </a:p>
          <a:p>
            <a:pPr lvl="1"/>
            <a:r>
              <a:rPr lang="en-US" sz="2000" b="1" dirty="0">
                <a:solidFill>
                  <a:srgbClr val="FF0000"/>
                </a:solidFill>
              </a:rPr>
              <a:t>Sample Standard Error =  6.6/</a:t>
            </a:r>
            <a:r>
              <a:rPr lang="en-US" sz="2000" b="1" dirty="0" err="1">
                <a:solidFill>
                  <a:srgbClr val="FF0000"/>
                </a:solidFill>
              </a:rPr>
              <a:t>sqrt</a:t>
            </a:r>
            <a:r>
              <a:rPr lang="en-US" sz="2000" b="1" dirty="0">
                <a:solidFill>
                  <a:srgbClr val="FF0000"/>
                </a:solidFill>
              </a:rPr>
              <a:t>(100) = 0.66</a:t>
            </a:r>
          </a:p>
          <a:p>
            <a:pPr lvl="1"/>
            <a:endParaRPr lang="en-US" sz="2000" b="1" dirty="0">
              <a:solidFill>
                <a:srgbClr val="FF0000"/>
              </a:solidFill>
            </a:endParaRPr>
          </a:p>
          <a:p>
            <a:pPr lvl="1"/>
            <a:r>
              <a:rPr lang="en-US" sz="2000" b="1" dirty="0">
                <a:solidFill>
                  <a:srgbClr val="FF0000"/>
                </a:solidFill>
              </a:rPr>
              <a:t>Test Statistic = (29.8 – 31.5)/0.66  =  -2.576</a:t>
            </a:r>
          </a:p>
          <a:p>
            <a:pPr lvl="1"/>
            <a:endParaRPr lang="en-US" sz="1600" dirty="0"/>
          </a:p>
          <a:p>
            <a:r>
              <a:rPr lang="en-US" sz="2400" dirty="0"/>
              <a:t>Rejection region:  Reject</a:t>
            </a:r>
          </a:p>
          <a:p>
            <a:pPr lvl="1"/>
            <a:r>
              <a:rPr lang="en-US" sz="2000" dirty="0"/>
              <a:t>If  Test Statistic &lt; -</a:t>
            </a:r>
            <a:r>
              <a:rPr lang="en-US" sz="2000" dirty="0" err="1"/>
              <a:t>normsinv</a:t>
            </a:r>
            <a:r>
              <a:rPr lang="en-US" sz="2000" dirty="0"/>
              <a:t>(0.975)  =  -1.96  or</a:t>
            </a:r>
          </a:p>
          <a:p>
            <a:pPr lvl="1"/>
            <a:r>
              <a:rPr lang="en-US" sz="2000" dirty="0"/>
              <a:t>If Test Statistic &gt; + </a:t>
            </a:r>
            <a:r>
              <a:rPr lang="en-US" sz="2000" dirty="0" err="1"/>
              <a:t>normsinv</a:t>
            </a:r>
            <a:r>
              <a:rPr lang="en-US" sz="2000" dirty="0"/>
              <a:t>(0.975)  =  +1.96</a:t>
            </a:r>
          </a:p>
          <a:p>
            <a:endParaRPr lang="en-US" dirty="0"/>
          </a:p>
        </p:txBody>
      </p:sp>
      <p:graphicFrame>
        <p:nvGraphicFramePr>
          <p:cNvPr id="4" name="Chart 3"/>
          <p:cNvGraphicFramePr>
            <a:graphicFrameLocks/>
          </p:cNvGraphicFramePr>
          <p:nvPr/>
        </p:nvGraphicFramePr>
        <p:xfrm>
          <a:off x="6248400" y="3657600"/>
          <a:ext cx="2514600" cy="2362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4924425"/>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significant evidence that costs are down?  Perform a Z-test.</a:t>
            </a:r>
          </a:p>
          <a:p>
            <a:endParaRPr lang="en-US" sz="2000" dirty="0"/>
          </a:p>
          <a:p>
            <a:r>
              <a:rPr lang="en-US" sz="1600" b="1" dirty="0"/>
              <a:t>Null Hypothesis:  _______________</a:t>
            </a:r>
          </a:p>
          <a:p>
            <a:endParaRPr lang="en-US" sz="1600" b="1" dirty="0"/>
          </a:p>
          <a:p>
            <a:r>
              <a:rPr lang="en-US" sz="1600" b="1" dirty="0"/>
              <a:t>Test Statistic:  = [sample mean – hypothesized mean]/sample std error</a:t>
            </a:r>
          </a:p>
          <a:p>
            <a:pPr lvl="1"/>
            <a:endParaRPr lang="en-US" sz="1600" b="1" dirty="0"/>
          </a:p>
          <a:p>
            <a:pPr lvl="1"/>
            <a:r>
              <a:rPr lang="en-US" sz="1600" b="1" dirty="0"/>
              <a:t>Sample mean = 	______________</a:t>
            </a:r>
          </a:p>
          <a:p>
            <a:pPr lvl="1"/>
            <a:endParaRPr lang="en-US" sz="1600" b="1" dirty="0"/>
          </a:p>
          <a:p>
            <a:pPr lvl="1"/>
            <a:r>
              <a:rPr lang="en-US" sz="1600" b="1" dirty="0"/>
              <a:t>Hypothesized Mean = 	______________</a:t>
            </a:r>
          </a:p>
          <a:p>
            <a:pPr lvl="1"/>
            <a:endParaRPr lang="en-US" sz="1600" b="1" dirty="0"/>
          </a:p>
          <a:p>
            <a:pPr lvl="1"/>
            <a:r>
              <a:rPr lang="en-US" sz="1600" b="1" dirty="0"/>
              <a:t>Sample Std. Error = 	______________</a:t>
            </a:r>
          </a:p>
          <a:p>
            <a:pPr lvl="1"/>
            <a:endParaRPr lang="en-US" sz="1600" b="1" dirty="0"/>
          </a:p>
          <a:p>
            <a:r>
              <a:rPr lang="en-US" sz="1600" b="1" dirty="0"/>
              <a:t>Test Statistic: = 	_____________</a:t>
            </a:r>
          </a:p>
          <a:p>
            <a:endParaRPr lang="en-US" sz="1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Health Care Actuarial Example</a:t>
            </a:r>
          </a:p>
        </p:txBody>
      </p:sp>
      <p:sp>
        <p:nvSpPr>
          <p:cNvPr id="4" name="Rectangle 3"/>
          <p:cNvSpPr/>
          <p:nvPr/>
        </p:nvSpPr>
        <p:spPr>
          <a:xfrm>
            <a:off x="533400" y="1600200"/>
            <a:ext cx="8153400" cy="3939540"/>
          </a:xfrm>
          <a:prstGeom prst="rect">
            <a:avLst/>
          </a:prstGeom>
        </p:spPr>
        <p:txBody>
          <a:bodyPr wrap="square">
            <a:spAutoFit/>
          </a:bodyPr>
          <a:lstStyle/>
          <a:p>
            <a:r>
              <a:rPr lang="en-US" sz="2000" dirty="0"/>
              <a:t>A health-care actuary has been investigating the cost of maintaining the cancer patients within its plan. These people have typically been running up costs at the rate of $1,240 per month. A sample of 150 cases for November has a sample mean of $1,180, with a sample standard deviation of $180.  Is there significant evidence that costs are down?  Perform a Z-test.</a:t>
            </a:r>
          </a:p>
          <a:p>
            <a:endParaRPr lang="en-US" sz="2000" dirty="0"/>
          </a:p>
          <a:p>
            <a:r>
              <a:rPr lang="en-US" b="1" dirty="0">
                <a:solidFill>
                  <a:srgbClr val="FF0000"/>
                </a:solidFill>
              </a:rPr>
              <a:t>Null Hypothesis:  </a:t>
            </a:r>
            <a:r>
              <a:rPr lang="el-GR" b="1" dirty="0">
                <a:solidFill>
                  <a:srgbClr val="FF0000"/>
                </a:solidFill>
              </a:rPr>
              <a:t>μ</a:t>
            </a:r>
            <a:r>
              <a:rPr lang="en-US" b="1" dirty="0">
                <a:solidFill>
                  <a:srgbClr val="FF0000"/>
                </a:solidFill>
              </a:rPr>
              <a:t> &gt;= 1240</a:t>
            </a:r>
          </a:p>
          <a:p>
            <a:endParaRPr lang="en-US" b="1" dirty="0"/>
          </a:p>
          <a:p>
            <a:r>
              <a:rPr lang="en-US" b="1" dirty="0"/>
              <a:t>Note:  if we are able to reject this hypothesis, then we have a strong case that costs really do seem to be down.</a:t>
            </a:r>
          </a:p>
          <a:p>
            <a:endParaRPr lang="en-US" sz="1600" b="1" dirty="0"/>
          </a:p>
          <a:p>
            <a:endParaRPr lang="en-US" sz="1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1152</Words>
  <Application>Microsoft Office PowerPoint</Application>
  <PresentationFormat>On-screen Show (4:3)</PresentationFormat>
  <Paragraphs>207</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Addendum to week 7</vt:lpstr>
      <vt:lpstr>Review of Sampling Distribution</vt:lpstr>
      <vt:lpstr>Review of Sampling Distribution</vt:lpstr>
      <vt:lpstr>Review of Sampling Distribution</vt:lpstr>
      <vt:lpstr>Review of Sampling Distribution</vt:lpstr>
      <vt:lpstr>Review of Sampling Distribution</vt:lpstr>
      <vt:lpstr>Auto Example</vt:lpstr>
      <vt:lpstr>Health Care Actuarial Example</vt:lpstr>
      <vt:lpstr>Health Care Actuarial Example</vt:lpstr>
      <vt:lpstr>Health Care Actuarial Example</vt:lpstr>
      <vt:lpstr>Health Care Actuarial Example</vt:lpstr>
      <vt:lpstr>Health Care Actuarial Example</vt:lpstr>
      <vt:lpstr>Health Care Actuarial Example</vt:lpstr>
      <vt:lpstr>Lab Reporting time Example</vt:lpstr>
      <vt:lpstr>Lab Reporting time Example</vt:lpstr>
      <vt:lpstr>Lab Reporting time Example</vt:lpstr>
      <vt:lpstr>Lab Reporting time Example</vt:lpstr>
      <vt:lpstr>Lab Reporting Time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Addendum 1 to week 7</dc:title>
  <dc:creator>pcjones</dc:creator>
  <cp:lastModifiedBy>jones</cp:lastModifiedBy>
  <cp:revision>4</cp:revision>
  <dcterms:created xsi:type="dcterms:W3CDTF">2013-10-07T19:16:28Z</dcterms:created>
  <dcterms:modified xsi:type="dcterms:W3CDTF">2016-10-03T20:08:50Z</dcterms:modified>
</cp:coreProperties>
</file>