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drawings/drawing3.xml" ContentType="application/vnd.openxmlformats-officedocument.drawingml.chartshapes+xml"/>
  <Override PartName="/ppt/notesSlides/notesSlide12.xml" ContentType="application/vnd.openxmlformats-officedocument.presentationml.notesSlide+xml"/>
  <Override PartName="/ppt/charts/chart4.xml" ContentType="application/vnd.openxmlformats-officedocument.drawingml.chart+xml"/>
  <Override PartName="/ppt/drawings/drawing4.xml" ContentType="application/vnd.openxmlformats-officedocument.drawingml.chartshapes+xml"/>
  <Override PartName="/ppt/notesSlides/notesSlide13.xml" ContentType="application/vnd.openxmlformats-officedocument.presentationml.notesSlide+xml"/>
  <Override PartName="/ppt/charts/chart5.xml" ContentType="application/vnd.openxmlformats-officedocument.drawingml.chart+xml"/>
  <Override PartName="/ppt/drawings/drawing5.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6.xml" ContentType="application/vnd.openxmlformats-officedocument.drawingml.chart+xml"/>
  <Override PartName="/ppt/notesSlides/notesSlide16.xml" ContentType="application/vnd.openxmlformats-officedocument.presentationml.notesSlide+xml"/>
  <Override PartName="/ppt/charts/chart7.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8.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9.xml" ContentType="application/vnd.openxmlformats-officedocument.drawingml.chart+xml"/>
  <Override PartName="/ppt/notesSlides/notesSlide27.xml" ContentType="application/vnd.openxmlformats-officedocument.presentationml.notesSlide+xml"/>
  <Override PartName="/ppt/charts/chart10.xml" ContentType="application/vnd.openxmlformats-officedocument.drawingml.chart+xml"/>
  <Override PartName="/ppt/notesSlides/notesSlide28.xml" ContentType="application/vnd.openxmlformats-officedocument.presentationml.notesSlide+xml"/>
  <Override PartName="/ppt/charts/chart11.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2.xml" ContentType="application/vnd.openxmlformats-officedocument.drawingml.chart+xml"/>
  <Override PartName="/ppt/notesSlides/notesSlide35.xml" ContentType="application/vnd.openxmlformats-officedocument.presentationml.notesSlide+xml"/>
  <Override PartName="/ppt/charts/chart13.xml" ContentType="application/vnd.openxmlformats-officedocument.drawingml.chart+xml"/>
  <Override PartName="/ppt/notesSlides/notesSlide36.xml" ContentType="application/vnd.openxmlformats-officedocument.presentationml.notesSlide+xml"/>
  <Override PartName="/ppt/charts/chart14.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5.xml" ContentType="application/vnd.openxmlformats-officedocument.drawingml.chart+xml"/>
  <Override PartName="/ppt/notesSlides/notesSlide39.xml" ContentType="application/vnd.openxmlformats-officedocument.presentationml.notesSlide+xml"/>
  <Override PartName="/ppt/charts/chart16.xml" ContentType="application/vnd.openxmlformats-officedocument.drawingml.chart+xml"/>
  <Override PartName="/ppt/notesSlides/notesSlide40.xml" ContentType="application/vnd.openxmlformats-officedocument.presentationml.notesSlide+xml"/>
  <Override PartName="/ppt/charts/chart17.xml" ContentType="application/vnd.openxmlformats-officedocument.drawingml.chart+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6"/>
  </p:notesMasterIdLst>
  <p:handoutMasterIdLst>
    <p:handoutMasterId r:id="rId47"/>
  </p:handoutMasterIdLst>
  <p:sldIdLst>
    <p:sldId id="311" r:id="rId2"/>
    <p:sldId id="323" r:id="rId3"/>
    <p:sldId id="460" r:id="rId4"/>
    <p:sldId id="354" r:id="rId5"/>
    <p:sldId id="445" r:id="rId6"/>
    <p:sldId id="415" r:id="rId7"/>
    <p:sldId id="417" r:id="rId8"/>
    <p:sldId id="416" r:id="rId9"/>
    <p:sldId id="446" r:id="rId10"/>
    <p:sldId id="464" r:id="rId11"/>
    <p:sldId id="461" r:id="rId12"/>
    <p:sldId id="462" r:id="rId13"/>
    <p:sldId id="463" r:id="rId14"/>
    <p:sldId id="465" r:id="rId15"/>
    <p:sldId id="419" r:id="rId16"/>
    <p:sldId id="420" r:id="rId17"/>
    <p:sldId id="394" r:id="rId18"/>
    <p:sldId id="466" r:id="rId19"/>
    <p:sldId id="450" r:id="rId20"/>
    <p:sldId id="396" r:id="rId21"/>
    <p:sldId id="397" r:id="rId22"/>
    <p:sldId id="452" r:id="rId23"/>
    <p:sldId id="399" r:id="rId24"/>
    <p:sldId id="470" r:id="rId25"/>
    <p:sldId id="471" r:id="rId26"/>
    <p:sldId id="426" r:id="rId27"/>
    <p:sldId id="423" r:id="rId28"/>
    <p:sldId id="424" r:id="rId29"/>
    <p:sldId id="425" r:id="rId30"/>
    <p:sldId id="400" r:id="rId31"/>
    <p:sldId id="456" r:id="rId32"/>
    <p:sldId id="458" r:id="rId33"/>
    <p:sldId id="402" r:id="rId34"/>
    <p:sldId id="432" r:id="rId35"/>
    <p:sldId id="430" r:id="rId36"/>
    <p:sldId id="431" r:id="rId37"/>
    <p:sldId id="429" r:id="rId38"/>
    <p:sldId id="433" r:id="rId39"/>
    <p:sldId id="436" r:id="rId40"/>
    <p:sldId id="435" r:id="rId41"/>
    <p:sldId id="434" r:id="rId42"/>
    <p:sldId id="406" r:id="rId43"/>
    <p:sldId id="468" r:id="rId44"/>
    <p:sldId id="469" r:id="rId4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286" autoAdjust="0"/>
    <p:restoredTop sz="94660" autoAdjust="0"/>
  </p:normalViewPr>
  <p:slideViewPr>
    <p:cSldViewPr>
      <p:cViewPr varScale="1">
        <p:scale>
          <a:sx n="108" d="100"/>
          <a:sy n="108" d="100"/>
        </p:scale>
        <p:origin x="132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H:\216\Spring%202011\Week%204\Week%204%20Handouts\normal%20demo.xls"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H:\216\Spring%202011\Week%204\Week%204%20Handouts\normal%20demo.xls"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H:\216\Spring%202011\Week%204\Week%204%20Handouts\normal%20demo.xls"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H:\216\Spring%202011\Week%204\Week%204%20Handouts\normal%20demo.xls"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H:\216\Spring%202011\Week%204\Week%204%20Handouts\normal%20demo.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809039114013587E-2"/>
          <c:y val="0.24424022311418236"/>
          <c:w val="0.88934544877242461"/>
          <c:h val="0.6765255643895588"/>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-1.9500000000000264</c:v>
                </c:pt>
                <c:pt idx="122">
                  <c:v>-1.9000000000000199</c:v>
                </c:pt>
                <c:pt idx="123">
                  <c:v>-1.8500000000000201</c:v>
                </c:pt>
                <c:pt idx="124">
                  <c:v>-1.80000000000002</c:v>
                </c:pt>
                <c:pt idx="125">
                  <c:v>-1.7500000000000224</c:v>
                </c:pt>
                <c:pt idx="126">
                  <c:v>-1.7000000000000222</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-0.65000000000003433</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-5.0000000000030166E-2</c:v>
                </c:pt>
                <c:pt idx="160">
                  <c:v>-3.0198066269805104E-14</c:v>
                </c:pt>
                <c:pt idx="161">
                  <c:v>4.9999999999970977E-2</c:v>
                </c:pt>
                <c:pt idx="162">
                  <c:v>9.999999999997064E-2</c:v>
                </c:pt>
                <c:pt idx="163">
                  <c:v>0.14999999999997177</c:v>
                </c:pt>
                <c:pt idx="164">
                  <c:v>0.19999999999997259</c:v>
                </c:pt>
                <c:pt idx="165">
                  <c:v>0.24999999999997197</c:v>
                </c:pt>
                <c:pt idx="166">
                  <c:v>0.2999999999999759</c:v>
                </c:pt>
                <c:pt idx="167">
                  <c:v>0.34999999999997389</c:v>
                </c:pt>
                <c:pt idx="168">
                  <c:v>0.39999999999997643</c:v>
                </c:pt>
                <c:pt idx="169">
                  <c:v>0.44999999999997475</c:v>
                </c:pt>
                <c:pt idx="170">
                  <c:v>0.49999999999997491</c:v>
                </c:pt>
                <c:pt idx="171">
                  <c:v>0.54999999999997162</c:v>
                </c:pt>
                <c:pt idx="172">
                  <c:v>0.59999999999996867</c:v>
                </c:pt>
                <c:pt idx="173">
                  <c:v>0.64999999999997571</c:v>
                </c:pt>
                <c:pt idx="174">
                  <c:v>0.69999999999997364</c:v>
                </c:pt>
                <c:pt idx="175">
                  <c:v>0.74999999999997524</c:v>
                </c:pt>
                <c:pt idx="176">
                  <c:v>0.79999999999997162</c:v>
                </c:pt>
                <c:pt idx="177">
                  <c:v>0.849999999999969</c:v>
                </c:pt>
                <c:pt idx="178">
                  <c:v>0.8999999999999716</c:v>
                </c:pt>
                <c:pt idx="179">
                  <c:v>0.94999999999997164</c:v>
                </c:pt>
                <c:pt idx="180">
                  <c:v>0.99999999999997002</c:v>
                </c:pt>
                <c:pt idx="181">
                  <c:v>1.049999999999959</c:v>
                </c:pt>
                <c:pt idx="182">
                  <c:v>1.0999999999999603</c:v>
                </c:pt>
                <c:pt idx="183">
                  <c:v>1.1499999999999613</c:v>
                </c:pt>
                <c:pt idx="184">
                  <c:v>1.1999999999999698</c:v>
                </c:pt>
                <c:pt idx="185">
                  <c:v>1.2499999999999571</c:v>
                </c:pt>
                <c:pt idx="186">
                  <c:v>1.299999999999959</c:v>
                </c:pt>
                <c:pt idx="187">
                  <c:v>1.3499999999999603</c:v>
                </c:pt>
                <c:pt idx="188">
                  <c:v>1.3999999999999613</c:v>
                </c:pt>
                <c:pt idx="189">
                  <c:v>1.4499999999999542</c:v>
                </c:pt>
                <c:pt idx="190">
                  <c:v>1.4999999999999571</c:v>
                </c:pt>
                <c:pt idx="191">
                  <c:v>1.549999999999959</c:v>
                </c:pt>
                <c:pt idx="192">
                  <c:v>1.5999999999999603</c:v>
                </c:pt>
                <c:pt idx="193">
                  <c:v>1.6499999999999613</c:v>
                </c:pt>
                <c:pt idx="194">
                  <c:v>1.6999999999999698</c:v>
                </c:pt>
                <c:pt idx="195">
                  <c:v>1.7499999999999498</c:v>
                </c:pt>
                <c:pt idx="196">
                  <c:v>1.7999999999999614</c:v>
                </c:pt>
                <c:pt idx="197">
                  <c:v>1.8499999999999603</c:v>
                </c:pt>
                <c:pt idx="198">
                  <c:v>1.8999999999999513</c:v>
                </c:pt>
                <c:pt idx="199">
                  <c:v>1.9499999999999538</c:v>
                </c:pt>
                <c:pt idx="200">
                  <c:v>1.9999999999999563</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5.0522710835370765E-15</c:v>
                </c:pt>
                <c:pt idx="1">
                  <c:v>7.527687289031216E-15</c:v>
                </c:pt>
                <c:pt idx="2">
                  <c:v>1.1187956214352188E-14</c:v>
                </c:pt>
                <c:pt idx="3">
                  <c:v>1.6586479270623768E-14</c:v>
                </c:pt>
                <c:pt idx="4">
                  <c:v>2.4528552856964866E-14</c:v>
                </c:pt>
                <c:pt idx="5">
                  <c:v>3.6182944511126416E-14</c:v>
                </c:pt>
                <c:pt idx="6">
                  <c:v>5.3241483722530691E-14</c:v>
                </c:pt>
                <c:pt idx="7">
                  <c:v>7.8146702517702024E-14</c:v>
                </c:pt>
                <c:pt idx="8">
                  <c:v>1.144156490180169E-13</c:v>
                </c:pt>
                <c:pt idx="9">
                  <c:v>1.6709923570384135E-13</c:v>
                </c:pt>
                <c:pt idx="10">
                  <c:v>2.4343205330290667E-13</c:v>
                </c:pt>
                <c:pt idx="11">
                  <c:v>3.5374908476099977E-13</c:v>
                </c:pt>
                <c:pt idx="12">
                  <c:v>5.1277536367967417E-13</c:v>
                </c:pt>
                <c:pt idx="13">
                  <c:v>7.4143526997045856E-13</c:v>
                </c:pt>
                <c:pt idx="14">
                  <c:v>1.0693837871541767E-12</c:v>
                </c:pt>
                <c:pt idx="15">
                  <c:v>1.5385379505613217E-12</c:v>
                </c:pt>
                <c:pt idx="16">
                  <c:v>2.2079899631372099E-12</c:v>
                </c:pt>
                <c:pt idx="17">
                  <c:v>3.1608234614691458E-12</c:v>
                </c:pt>
                <c:pt idx="18">
                  <c:v>4.5135436772055974E-12</c:v>
                </c:pt>
                <c:pt idx="19">
                  <c:v>6.42908729075382E-12</c:v>
                </c:pt>
                <c:pt idx="20">
                  <c:v>9.1347204083647665E-12</c:v>
                </c:pt>
                <c:pt idx="21">
                  <c:v>1.2946591938319521E-11</c:v>
                </c:pt>
                <c:pt idx="22">
                  <c:v>1.8303322170156089E-11</c:v>
                </c:pt>
                <c:pt idx="23">
                  <c:v>2.5811821449987317E-11</c:v>
                </c:pt>
                <c:pt idx="24">
                  <c:v>3.6309615017918967E-11</c:v>
                </c:pt>
                <c:pt idx="25">
                  <c:v>5.0949379588437488E-11</c:v>
                </c:pt>
                <c:pt idx="26">
                  <c:v>7.1313281239962858E-11</c:v>
                </c:pt>
                <c:pt idx="27">
                  <c:v>9.95671790549728E-11</c:v>
                </c:pt>
                <c:pt idx="28">
                  <c:v>1.3866799941653516E-10</c:v>
                </c:pt>
                <c:pt idx="29">
                  <c:v>1.9264181479358405E-10</c:v>
                </c:pt>
                <c:pt idx="30">
                  <c:v>2.6695566147627387E-10</c:v>
                </c:pt>
                <c:pt idx="31">
                  <c:v>3.6901326161244219E-10</c:v>
                </c:pt>
                <c:pt idx="32">
                  <c:v>5.0881402816448693E-10</c:v>
                </c:pt>
                <c:pt idx="33">
                  <c:v>6.9982659485794888E-10</c:v>
                </c:pt>
                <c:pt idx="34">
                  <c:v>9.6014333703119289E-10</c:v>
                </c:pt>
                <c:pt idx="35">
                  <c:v>1.3140018181558298E-9</c:v>
                </c:pt>
                <c:pt idx="36">
                  <c:v>1.7937839079640058E-9</c:v>
                </c:pt>
                <c:pt idx="37">
                  <c:v>2.4426348268069568E-9</c:v>
                </c:pt>
                <c:pt idx="38">
                  <c:v>3.3178842435471535E-9</c:v>
                </c:pt>
                <c:pt idx="39">
                  <c:v>4.4955018310130544E-9</c:v>
                </c:pt>
                <c:pt idx="40">
                  <c:v>6.075882849823028E-9</c:v>
                </c:pt>
                <c:pt idx="41">
                  <c:v>8.1913384034787567E-9</c:v>
                </c:pt>
                <c:pt idx="42">
                  <c:v>1.1015763624681819E-8</c:v>
                </c:pt>
                <c:pt idx="43">
                  <c:v>1.477707958647937E-8</c:v>
                </c:pt>
                <c:pt idx="44">
                  <c:v>1.9773196406243808E-8</c:v>
                </c:pt>
                <c:pt idx="45">
                  <c:v>2.639243203570461E-8</c:v>
                </c:pt>
                <c:pt idx="46">
                  <c:v>3.5139550948202799E-8</c:v>
                </c:pt>
                <c:pt idx="47">
                  <c:v>4.6668867975940727E-8</c:v>
                </c:pt>
                <c:pt idx="48">
                  <c:v>6.1826205001655661E-8</c:v>
                </c:pt>
                <c:pt idx="49">
                  <c:v>8.1701903785429649E-8</c:v>
                </c:pt>
                <c:pt idx="50">
                  <c:v>1.0769760042542883E-7</c:v>
                </c:pt>
                <c:pt idx="51">
                  <c:v>1.416100713016062E-7</c:v>
                </c:pt>
                <c:pt idx="52">
                  <c:v>1.8573618445552211E-7</c:v>
                </c:pt>
                <c:pt idx="53">
                  <c:v>2.4300385410804482E-7</c:v>
                </c:pt>
                <c:pt idx="54">
                  <c:v>3.1713492167158552E-7</c:v>
                </c:pt>
                <c:pt idx="55">
                  <c:v>4.1284709886297924E-7</c:v>
                </c:pt>
                <c:pt idx="56">
                  <c:v>5.3610353446974049E-7</c:v>
                </c:pt>
                <c:pt idx="57">
                  <c:v>6.9442023538551095E-7</c:v>
                </c:pt>
                <c:pt idx="58">
                  <c:v>8.9724351623830896E-7</c:v>
                </c:pt>
                <c:pt idx="59">
                  <c:v>1.1564119035797512E-6</c:v>
                </c:pt>
                <c:pt idx="60">
                  <c:v>1.4867195147342466E-6</c:v>
                </c:pt>
                <c:pt idx="61">
                  <c:v>1.9066009031227532E-6</c:v>
                </c:pt>
                <c:pt idx="62">
                  <c:v>2.4389607458932692E-6</c:v>
                </c:pt>
                <c:pt idx="63">
                  <c:v>3.1121755791487852E-6</c:v>
                </c:pt>
                <c:pt idx="64">
                  <c:v>3.9612990910319542E-6</c:v>
                </c:pt>
                <c:pt idx="65">
                  <c:v>5.0295072885922667E-6</c:v>
                </c:pt>
                <c:pt idx="66">
                  <c:v>6.3698251788668603E-6</c:v>
                </c:pt>
                <c:pt idx="67">
                  <c:v>8.0471824564919767E-6</c:v>
                </c:pt>
                <c:pt idx="68">
                  <c:v>1.0140852065486443E-5</c:v>
                </c:pt>
                <c:pt idx="69">
                  <c:v>1.2747332381833013E-5</c:v>
                </c:pt>
                <c:pt idx="70">
                  <c:v>1.5983741106904888E-5</c:v>
                </c:pt>
                <c:pt idx="71">
                  <c:v>1.9991796706922154E-5</c:v>
                </c:pt>
                <c:pt idx="72">
                  <c:v>2.4942471290052471E-5</c:v>
                </c:pt>
                <c:pt idx="73">
                  <c:v>3.1041407057849324E-5</c:v>
                </c:pt>
                <c:pt idx="74">
                  <c:v>3.8535196742085713E-5</c:v>
                </c:pt>
                <c:pt idx="75">
                  <c:v>4.7718636541204166E-5</c:v>
                </c:pt>
                <c:pt idx="76">
                  <c:v>5.894306775653808E-5</c:v>
                </c:pt>
                <c:pt idx="77">
                  <c:v>7.2625930302250088E-5</c:v>
                </c:pt>
                <c:pt idx="78">
                  <c:v>8.9261657177130122E-5</c:v>
                </c:pt>
                <c:pt idx="79">
                  <c:v>1.0943404343979805E-4</c:v>
                </c:pt>
                <c:pt idx="80">
                  <c:v>1.3383022576488103E-4</c:v>
                </c:pt>
                <c:pt idx="81">
                  <c:v>1.6325640876623597E-4</c:v>
                </c:pt>
                <c:pt idx="82">
                  <c:v>1.9865547139276681E-4</c:v>
                </c:pt>
                <c:pt idx="83">
                  <c:v>2.4112658022598421E-4</c:v>
                </c:pt>
                <c:pt idx="84">
                  <c:v>2.9194692579145095E-4</c:v>
                </c:pt>
                <c:pt idx="85">
                  <c:v>3.5259568236742014E-4</c:v>
                </c:pt>
                <c:pt idx="86">
                  <c:v>4.2478027055072525E-4</c:v>
                </c:pt>
                <c:pt idx="87">
                  <c:v>5.1046497434415513E-4</c:v>
                </c:pt>
                <c:pt idx="88">
                  <c:v>6.1190193011372929E-4</c:v>
                </c:pt>
                <c:pt idx="89">
                  <c:v>7.3166446283026655E-4</c:v>
                </c:pt>
                <c:pt idx="90">
                  <c:v>8.7268269504570247E-4</c:v>
                </c:pt>
                <c:pt idx="91">
                  <c:v>1.0382812956613401E-3</c:v>
                </c:pt>
                <c:pt idx="92">
                  <c:v>1.2322191684729421E-3</c:v>
                </c:pt>
                <c:pt idx="93">
                  <c:v>1.4587308046666615E-3</c:v>
                </c:pt>
                <c:pt idx="94">
                  <c:v>1.7225689390535869E-3</c:v>
                </c:pt>
                <c:pt idx="95">
                  <c:v>2.0290480572996402E-3</c:v>
                </c:pt>
                <c:pt idx="96">
                  <c:v>2.3840882014646882E-3</c:v>
                </c:pt>
                <c:pt idx="97">
                  <c:v>2.7942584148792707E-3</c:v>
                </c:pt>
                <c:pt idx="98">
                  <c:v>3.2668190561997291E-3</c:v>
                </c:pt>
                <c:pt idx="99">
                  <c:v>3.8097620982215936E-3</c:v>
                </c:pt>
                <c:pt idx="100">
                  <c:v>4.4318484119378176E-3</c:v>
                </c:pt>
                <c:pt idx="101">
                  <c:v>5.1426409230536955E-3</c:v>
                </c:pt>
                <c:pt idx="102">
                  <c:v>5.9525324197755103E-3</c:v>
                </c:pt>
                <c:pt idx="103">
                  <c:v>6.8727666906136745E-3</c:v>
                </c:pt>
                <c:pt idx="104">
                  <c:v>7.9154515829795626E-3</c:v>
                </c:pt>
                <c:pt idx="105">
                  <c:v>9.0935625015905568E-3</c:v>
                </c:pt>
                <c:pt idx="106">
                  <c:v>1.0420934814422073E-2</c:v>
                </c:pt>
                <c:pt idx="107">
                  <c:v>1.1912243607604549E-2</c:v>
                </c:pt>
                <c:pt idx="108">
                  <c:v>1.3582969233684959E-2</c:v>
                </c:pt>
                <c:pt idx="109">
                  <c:v>1.5449347134394378E-2</c:v>
                </c:pt>
                <c:pt idx="110">
                  <c:v>1.7528300493567836E-2</c:v>
                </c:pt>
                <c:pt idx="111">
                  <c:v>1.9837354391794345E-2</c:v>
                </c:pt>
                <c:pt idx="112">
                  <c:v>2.2394530294841779E-2</c:v>
                </c:pt>
                <c:pt idx="113">
                  <c:v>2.5218219915193282E-2</c:v>
                </c:pt>
                <c:pt idx="114">
                  <c:v>2.8327037741599882E-2</c:v>
                </c:pt>
                <c:pt idx="115">
                  <c:v>3.1739651835665995E-2</c:v>
                </c:pt>
                <c:pt idx="116">
                  <c:v>3.5474592846230002E-2</c:v>
                </c:pt>
                <c:pt idx="117">
                  <c:v>3.9550041589368638E-2</c:v>
                </c:pt>
                <c:pt idx="118">
                  <c:v>4.3983595980425477E-2</c:v>
                </c:pt>
                <c:pt idx="119">
                  <c:v>4.8792018579180814E-2</c:v>
                </c:pt>
                <c:pt idx="120">
                  <c:v>5.3990966513185912E-2</c:v>
                </c:pt>
                <c:pt idx="121">
                  <c:v>5.9594706068813966E-2</c:v>
                </c:pt>
                <c:pt idx="122">
                  <c:v>6.5615814774674056E-2</c:v>
                </c:pt>
                <c:pt idx="123">
                  <c:v>7.2064874336215709E-2</c:v>
                </c:pt>
                <c:pt idx="124">
                  <c:v>7.8950158300891304E-2</c:v>
                </c:pt>
                <c:pt idx="125">
                  <c:v>8.6277318826508451E-2</c:v>
                </c:pt>
                <c:pt idx="126">
                  <c:v>9.4049077376884171E-2</c:v>
                </c:pt>
                <c:pt idx="127">
                  <c:v>0.10226492456397564</c:v>
                </c:pt>
                <c:pt idx="128">
                  <c:v>0.11092083467945199</c:v>
                </c:pt>
                <c:pt idx="129">
                  <c:v>0.12000900069698189</c:v>
                </c:pt>
                <c:pt idx="130">
                  <c:v>0.12951759566588786</c:v>
                </c:pt>
                <c:pt idx="131">
                  <c:v>0.13943056644535623</c:v>
                </c:pt>
                <c:pt idx="132">
                  <c:v>0.14972746563574071</c:v>
                </c:pt>
                <c:pt idx="133">
                  <c:v>0.16038332734191521</c:v>
                </c:pt>
                <c:pt idx="134">
                  <c:v>0.17136859204780291</c:v>
                </c:pt>
                <c:pt idx="135">
                  <c:v>0.18264908538901847</c:v>
                </c:pt>
                <c:pt idx="136">
                  <c:v>0.19418605498320821</c:v>
                </c:pt>
                <c:pt idx="137">
                  <c:v>0.20593626871997131</c:v>
                </c:pt>
                <c:pt idx="138">
                  <c:v>0.21785217703254572</c:v>
                </c:pt>
                <c:pt idx="139">
                  <c:v>0.22988214068422863</c:v>
                </c:pt>
                <c:pt idx="140">
                  <c:v>0.24197072451913851</c:v>
                </c:pt>
                <c:pt idx="141">
                  <c:v>0.25405905646917903</c:v>
                </c:pt>
                <c:pt idx="142">
                  <c:v>0.26608524989874782</c:v>
                </c:pt>
                <c:pt idx="143">
                  <c:v>0.27798488613099326</c:v>
                </c:pt>
                <c:pt idx="144">
                  <c:v>0.28969155276147579</c:v>
                </c:pt>
                <c:pt idx="145">
                  <c:v>0.3011374321547976</c:v>
                </c:pt>
                <c:pt idx="146">
                  <c:v>0.31225393336675683</c:v>
                </c:pt>
                <c:pt idx="147">
                  <c:v>0.32297235966791188</c:v>
                </c:pt>
                <c:pt idx="148">
                  <c:v>0.33322460289179606</c:v>
                </c:pt>
                <c:pt idx="149">
                  <c:v>0.34294385501937891</c:v>
                </c:pt>
                <c:pt idx="150">
                  <c:v>0.35206532676429431</c:v>
                </c:pt>
                <c:pt idx="151">
                  <c:v>0.36052696246164789</c:v>
                </c:pt>
                <c:pt idx="152">
                  <c:v>0.36827014030331884</c:v>
                </c:pt>
                <c:pt idx="153">
                  <c:v>0.37524034691693375</c:v>
                </c:pt>
                <c:pt idx="154">
                  <c:v>0.38138781546052392</c:v>
                </c:pt>
                <c:pt idx="155">
                  <c:v>0.38666811680285118</c:v>
                </c:pt>
                <c:pt idx="156">
                  <c:v>0.39104269397545993</c:v>
                </c:pt>
                <c:pt idx="157">
                  <c:v>0.39447933090789172</c:v>
                </c:pt>
                <c:pt idx="158">
                  <c:v>0.39695254747701386</c:v>
                </c:pt>
                <c:pt idx="159">
                  <c:v>0.39844391409476726</c:v>
                </c:pt>
                <c:pt idx="160">
                  <c:v>0.39894228040143281</c:v>
                </c:pt>
                <c:pt idx="161">
                  <c:v>0.39844391409476843</c:v>
                </c:pt>
                <c:pt idx="162">
                  <c:v>0.39695254747701614</c:v>
                </c:pt>
                <c:pt idx="163">
                  <c:v>0.394479330907895</c:v>
                </c:pt>
                <c:pt idx="164">
                  <c:v>0.39104269397546459</c:v>
                </c:pt>
                <c:pt idx="165">
                  <c:v>0.38666811680285695</c:v>
                </c:pt>
                <c:pt idx="166">
                  <c:v>0.38138781546053008</c:v>
                </c:pt>
                <c:pt idx="167">
                  <c:v>0.37524034691694191</c:v>
                </c:pt>
                <c:pt idx="168">
                  <c:v>0.36827014030332772</c:v>
                </c:pt>
                <c:pt idx="169">
                  <c:v>0.36052696246165694</c:v>
                </c:pt>
                <c:pt idx="170">
                  <c:v>0.3520653267643048</c:v>
                </c:pt>
                <c:pt idx="171">
                  <c:v>0.34294385501939001</c:v>
                </c:pt>
                <c:pt idx="172">
                  <c:v>0.33322460289181005</c:v>
                </c:pt>
                <c:pt idx="173">
                  <c:v>0.32297235966792442</c:v>
                </c:pt>
                <c:pt idx="174">
                  <c:v>0.31225393336676782</c:v>
                </c:pt>
                <c:pt idx="175">
                  <c:v>0.30113743215481131</c:v>
                </c:pt>
                <c:pt idx="176">
                  <c:v>0.28969155276148773</c:v>
                </c:pt>
                <c:pt idx="177">
                  <c:v>0.27798488613100697</c:v>
                </c:pt>
                <c:pt idx="178">
                  <c:v>0.26608524989876198</c:v>
                </c:pt>
                <c:pt idx="179">
                  <c:v>0.25405905646919269</c:v>
                </c:pt>
                <c:pt idx="180">
                  <c:v>0.24197072451915061</c:v>
                </c:pt>
                <c:pt idx="181">
                  <c:v>0.22988214068424057</c:v>
                </c:pt>
                <c:pt idx="182">
                  <c:v>0.21785217703255769</c:v>
                </c:pt>
                <c:pt idx="183">
                  <c:v>0.20593626871998191</c:v>
                </c:pt>
                <c:pt idx="184">
                  <c:v>0.1941860549832197</c:v>
                </c:pt>
                <c:pt idx="185">
                  <c:v>0.18264908538903049</c:v>
                </c:pt>
                <c:pt idx="186">
                  <c:v>0.17136859204781404</c:v>
                </c:pt>
                <c:pt idx="187">
                  <c:v>0.16038332734192645</c:v>
                </c:pt>
                <c:pt idx="188">
                  <c:v>0.14972746563575121</c:v>
                </c:pt>
                <c:pt idx="189">
                  <c:v>0.13943056644536644</c:v>
                </c:pt>
                <c:pt idx="190">
                  <c:v>0.12951759566589754</c:v>
                </c:pt>
                <c:pt idx="191">
                  <c:v>0.12000900069699115</c:v>
                </c:pt>
                <c:pt idx="192">
                  <c:v>0.11092083467946039</c:v>
                </c:pt>
                <c:pt idx="193">
                  <c:v>0.10226492456398428</c:v>
                </c:pt>
                <c:pt idx="194">
                  <c:v>9.4049077376892623E-2</c:v>
                </c:pt>
                <c:pt idx="195">
                  <c:v>8.6277318826517513E-2</c:v>
                </c:pt>
                <c:pt idx="196">
                  <c:v>7.8950158300898396E-2</c:v>
                </c:pt>
                <c:pt idx="197">
                  <c:v>7.2064874336222218E-2</c:v>
                </c:pt>
                <c:pt idx="198">
                  <c:v>6.5615814774681577E-2</c:v>
                </c:pt>
                <c:pt idx="199">
                  <c:v>5.9594706068820981E-2</c:v>
                </c:pt>
                <c:pt idx="200">
                  <c:v>5.3990966513192414E-2</c:v>
                </c:pt>
                <c:pt idx="201">
                  <c:v>4.8792018579182812E-2</c:v>
                </c:pt>
                <c:pt idx="202">
                  <c:v>4.3983595980427184E-2</c:v>
                </c:pt>
                <c:pt idx="203">
                  <c:v>3.9550041589370505E-2</c:v>
                </c:pt>
                <c:pt idx="204">
                  <c:v>3.5474592846231431E-2</c:v>
                </c:pt>
                <c:pt idx="205">
                  <c:v>3.1739651835667418E-2</c:v>
                </c:pt>
                <c:pt idx="206">
                  <c:v>2.8327037741601186E-2</c:v>
                </c:pt>
                <c:pt idx="207">
                  <c:v>2.5218219915194462E-2</c:v>
                </c:pt>
                <c:pt idx="208">
                  <c:v>2.2394530294842827E-2</c:v>
                </c:pt>
                <c:pt idx="209">
                  <c:v>1.9837354391795441E-2</c:v>
                </c:pt>
                <c:pt idx="210">
                  <c:v>1.7528300493568672E-2</c:v>
                </c:pt>
                <c:pt idx="211">
                  <c:v>1.5449347134395179E-2</c:v>
                </c:pt>
                <c:pt idx="212">
                  <c:v>1.3582969233685785E-2</c:v>
                </c:pt>
                <c:pt idx="213">
                  <c:v>1.1912243607605203E-2</c:v>
                </c:pt>
                <c:pt idx="214">
                  <c:v>1.0420934814422621E-2</c:v>
                </c:pt>
                <c:pt idx="215">
                  <c:v>9.0935625015910789E-3</c:v>
                </c:pt>
                <c:pt idx="216">
                  <c:v>7.9154515829799928E-3</c:v>
                </c:pt>
                <c:pt idx="217">
                  <c:v>6.872766690614051E-3</c:v>
                </c:pt>
                <c:pt idx="218">
                  <c:v>5.9525324197758642E-3</c:v>
                </c:pt>
                <c:pt idx="219">
                  <c:v>5.1426409230539557E-3</c:v>
                </c:pt>
                <c:pt idx="220">
                  <c:v>4.4318484119380977E-3</c:v>
                </c:pt>
                <c:pt idx="221">
                  <c:v>3.8097620982218278E-3</c:v>
                </c:pt>
                <c:pt idx="222">
                  <c:v>3.2668190561999507E-3</c:v>
                </c:pt>
                <c:pt idx="223">
                  <c:v>2.7942584148794472E-3</c:v>
                </c:pt>
                <c:pt idx="224">
                  <c:v>2.3840882014648443E-3</c:v>
                </c:pt>
                <c:pt idx="225">
                  <c:v>2.0290480572997681E-3</c:v>
                </c:pt>
                <c:pt idx="226">
                  <c:v>1.7225689390536973E-3</c:v>
                </c:pt>
                <c:pt idx="227">
                  <c:v>1.458730804666765E-3</c:v>
                </c:pt>
                <c:pt idx="228">
                  <c:v>1.2322191684730351E-3</c:v>
                </c:pt>
                <c:pt idx="229">
                  <c:v>1.0382812956614101E-3</c:v>
                </c:pt>
                <c:pt idx="230">
                  <c:v>8.7268269504576308E-4</c:v>
                </c:pt>
                <c:pt idx="231">
                  <c:v>7.3166446283031935E-4</c:v>
                </c:pt>
                <c:pt idx="232">
                  <c:v>6.1190193011377504E-4</c:v>
                </c:pt>
                <c:pt idx="233">
                  <c:v>5.1046497434419243E-4</c:v>
                </c:pt>
                <c:pt idx="234">
                  <c:v>4.2478027055075745E-4</c:v>
                </c:pt>
                <c:pt idx="235">
                  <c:v>3.5259568236744655E-4</c:v>
                </c:pt>
                <c:pt idx="236">
                  <c:v>2.9194692579146136E-4</c:v>
                </c:pt>
                <c:pt idx="237">
                  <c:v>2.4112658022599402E-4</c:v>
                </c:pt>
                <c:pt idx="238">
                  <c:v>1.9865547139277535E-4</c:v>
                </c:pt>
                <c:pt idx="239">
                  <c:v>1.6325640876624221E-4</c:v>
                </c:pt>
                <c:pt idx="240">
                  <c:v>1.338302257648864E-4</c:v>
                </c:pt>
                <c:pt idx="241">
                  <c:v>1.0943404343980298E-4</c:v>
                </c:pt>
                <c:pt idx="242">
                  <c:v>8.9261657177133402E-5</c:v>
                </c:pt>
                <c:pt idx="243">
                  <c:v>7.2625930302252622E-5</c:v>
                </c:pt>
                <c:pt idx="244">
                  <c:v>5.8943067756540505E-5</c:v>
                </c:pt>
                <c:pt idx="245">
                  <c:v>4.7718636541206138E-5</c:v>
                </c:pt>
                <c:pt idx="246">
                  <c:v>3.8535196742087299E-5</c:v>
                </c:pt>
                <c:pt idx="247">
                  <c:v>3.1041407057850822E-5</c:v>
                </c:pt>
                <c:pt idx="248">
                  <c:v>2.494247129005361E-5</c:v>
                </c:pt>
                <c:pt idx="249">
                  <c:v>1.9991796706923032E-5</c:v>
                </c:pt>
                <c:pt idx="250">
                  <c:v>1.5983741106905702E-5</c:v>
                </c:pt>
                <c:pt idx="251">
                  <c:v>1.274733238183352E-5</c:v>
                </c:pt>
                <c:pt idx="252">
                  <c:v>1.0140852065486921E-5</c:v>
                </c:pt>
                <c:pt idx="253">
                  <c:v>8.0471824564923613E-6</c:v>
                </c:pt>
                <c:pt idx="254">
                  <c:v>6.3698251788671466E-6</c:v>
                </c:pt>
                <c:pt idx="255">
                  <c:v>5.0295072885924928E-6</c:v>
                </c:pt>
                <c:pt idx="256">
                  <c:v>3.9612990910321329E-6</c:v>
                </c:pt>
                <c:pt idx="257">
                  <c:v>3.1121755791489737E-6</c:v>
                </c:pt>
                <c:pt idx="258">
                  <c:v>2.4389607458933979E-6</c:v>
                </c:pt>
                <c:pt idx="259">
                  <c:v>1.9066009031228413E-6</c:v>
                </c:pt>
                <c:pt idx="260">
                  <c:v>1.4867195147343174E-6</c:v>
                </c:pt>
                <c:pt idx="261">
                  <c:v>1.1564119035798073E-6</c:v>
                </c:pt>
                <c:pt idx="262">
                  <c:v>8.9724351623835513E-7</c:v>
                </c:pt>
                <c:pt idx="263">
                  <c:v>6.9442023538554547E-7</c:v>
                </c:pt>
                <c:pt idx="264">
                  <c:v>5.3610353446976844E-7</c:v>
                </c:pt>
                <c:pt idx="265">
                  <c:v>4.1284709886299984E-7</c:v>
                </c:pt>
                <c:pt idx="266">
                  <c:v>3.171349216716031E-7</c:v>
                </c:pt>
                <c:pt idx="267">
                  <c:v>2.4300385410805805E-7</c:v>
                </c:pt>
                <c:pt idx="268">
                  <c:v>1.8573618445553209E-7</c:v>
                </c:pt>
                <c:pt idx="269">
                  <c:v>1.4161007130161353E-7</c:v>
                </c:pt>
                <c:pt idx="270">
                  <c:v>1.0769760042543434E-7</c:v>
                </c:pt>
                <c:pt idx="271">
                  <c:v>8.1701903785434241E-8</c:v>
                </c:pt>
                <c:pt idx="272">
                  <c:v>6.1826205001659407E-8</c:v>
                </c:pt>
                <c:pt idx="273">
                  <c:v>4.6668867975943235E-8</c:v>
                </c:pt>
                <c:pt idx="274">
                  <c:v>3.5139550948204883E-8</c:v>
                </c:pt>
                <c:pt idx="275">
                  <c:v>2.6392432035706076E-8</c:v>
                </c:pt>
                <c:pt idx="276">
                  <c:v>1.9773196406244927E-8</c:v>
                </c:pt>
                <c:pt idx="277">
                  <c:v>1.4777079586480318E-8</c:v>
                </c:pt>
                <c:pt idx="278">
                  <c:v>1.1015763624682517E-8</c:v>
                </c:pt>
                <c:pt idx="279">
                  <c:v>8.1913384034841268E-9</c:v>
                </c:pt>
                <c:pt idx="280">
                  <c:v>6.0758828498233887E-9</c:v>
                </c:pt>
                <c:pt idx="281">
                  <c:v>4.4955018310133142E-9</c:v>
                </c:pt>
                <c:pt idx="282">
                  <c:v>3.3178842435493935E-9</c:v>
                </c:pt>
                <c:pt idx="283">
                  <c:v>2.4426348268085996E-9</c:v>
                </c:pt>
                <c:pt idx="284">
                  <c:v>1.7937839079652412E-9</c:v>
                </c:pt>
                <c:pt idx="285">
                  <c:v>1.3140018181559072E-9</c:v>
                </c:pt>
                <c:pt idx="286">
                  <c:v>9.6014333703185546E-10</c:v>
                </c:pt>
                <c:pt idx="287">
                  <c:v>6.9982659485844084E-10</c:v>
                </c:pt>
                <c:pt idx="288">
                  <c:v>5.0881402816484303E-10</c:v>
                </c:pt>
                <c:pt idx="289">
                  <c:v>3.6901326161270503E-10</c:v>
                </c:pt>
                <c:pt idx="290">
                  <c:v>2.6695566147646469E-10</c:v>
                </c:pt>
                <c:pt idx="291">
                  <c:v>1.9264181479372081E-10</c:v>
                </c:pt>
                <c:pt idx="292">
                  <c:v>1.386679994166268E-10</c:v>
                </c:pt>
                <c:pt idx="293">
                  <c:v>9.956717905503953E-11</c:v>
                </c:pt>
                <c:pt idx="294">
                  <c:v>7.1313281240010744E-11</c:v>
                </c:pt>
                <c:pt idx="295">
                  <c:v>5.0949379588471984E-11</c:v>
                </c:pt>
                <c:pt idx="296">
                  <c:v>3.6309615017943511E-11</c:v>
                </c:pt>
                <c:pt idx="297">
                  <c:v>2.5811821450004956E-11</c:v>
                </c:pt>
                <c:pt idx="298">
                  <c:v>1.8303322170168794E-11</c:v>
                </c:pt>
                <c:pt idx="299">
                  <c:v>1.2946591938328514E-11</c:v>
                </c:pt>
                <c:pt idx="300">
                  <c:v>9.1347204083711222E-12</c:v>
                </c:pt>
                <c:pt idx="301">
                  <c:v>6.4290872907583316E-12</c:v>
                </c:pt>
                <c:pt idx="302">
                  <c:v>4.513543677208793E-12</c:v>
                </c:pt>
                <c:pt idx="303">
                  <c:v>3.1608234614714298E-12</c:v>
                </c:pt>
                <c:pt idx="304">
                  <c:v>2.2079899631387916E-12</c:v>
                </c:pt>
                <c:pt idx="305">
                  <c:v>1.5385379505624338E-12</c:v>
                </c:pt>
                <c:pt idx="306">
                  <c:v>1.0693837871549566E-12</c:v>
                </c:pt>
                <c:pt idx="307">
                  <c:v>7.4143526997099978E-13</c:v>
                </c:pt>
                <c:pt idx="308">
                  <c:v>5.1277536368005535E-13</c:v>
                </c:pt>
                <c:pt idx="309">
                  <c:v>3.5374908476126599E-13</c:v>
                </c:pt>
                <c:pt idx="310">
                  <c:v>2.4343205330308943E-13</c:v>
                </c:pt>
                <c:pt idx="311">
                  <c:v>1.6709923570396628E-13</c:v>
                </c:pt>
                <c:pt idx="312">
                  <c:v>1.1441564901810417E-13</c:v>
                </c:pt>
                <c:pt idx="313">
                  <c:v>7.8146702517761838E-14</c:v>
                </c:pt>
                <c:pt idx="314">
                  <c:v>5.3241483722571895E-14</c:v>
                </c:pt>
                <c:pt idx="315">
                  <c:v>3.6182944511154563E-14</c:v>
                </c:pt>
                <c:pt idx="316">
                  <c:v>2.4528552856983805E-14</c:v>
                </c:pt>
                <c:pt idx="317">
                  <c:v>1.6586479270636762E-14</c:v>
                </c:pt>
                <c:pt idx="318">
                  <c:v>1.1187956214361089E-14</c:v>
                </c:pt>
                <c:pt idx="319">
                  <c:v>7.5276872890371925E-15</c:v>
                </c:pt>
                <c:pt idx="320">
                  <c:v>5.0522710835411526E-15</c:v>
                </c:pt>
              </c:numCache>
            </c:numRef>
          </c:yVal>
          <c:smooth val="0"/>
          <c:extLst>
            <c:ext xmlns:c16="http://schemas.microsoft.com/office/drawing/2014/chart" uri="{C3380CC4-5D6E-409C-BE32-E72D297353CC}">
              <c16:uniqueId val="{00000000-09B9-4ECA-9567-1B62D832FEF7}"/>
            </c:ext>
          </c:extLst>
        </c:ser>
        <c:dLbls>
          <c:showLegendKey val="0"/>
          <c:showVal val="0"/>
          <c:showCatName val="0"/>
          <c:showSerName val="0"/>
          <c:showPercent val="0"/>
          <c:showBubbleSize val="0"/>
        </c:dLbls>
        <c:axId val="136734976"/>
        <c:axId val="137146752"/>
      </c:scatterChart>
      <c:valAx>
        <c:axId val="136734976"/>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37146752"/>
        <c:crosses val="autoZero"/>
        <c:crossBetween val="midCat"/>
        <c:majorUnit val="2"/>
        <c:minorUnit val="1"/>
      </c:valAx>
      <c:valAx>
        <c:axId val="137146752"/>
        <c:scaling>
          <c:orientation val="minMax"/>
          <c:max val="0.75000000000000477"/>
        </c:scaling>
        <c:delete val="0"/>
        <c:axPos val="l"/>
        <c:numFmt formatCode="0.000000" sourceLinked="1"/>
        <c:majorTickMark val="none"/>
        <c:minorTickMark val="none"/>
        <c:tickLblPos val="none"/>
        <c:spPr>
          <a:ln w="3175">
            <a:solidFill>
              <a:srgbClr val="000000"/>
            </a:solidFill>
            <a:prstDash val="solid"/>
          </a:ln>
        </c:spPr>
        <c:crossAx val="136734976"/>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625662358242971E-2"/>
          <c:y val="0.19002515310586174"/>
          <c:w val="0.8893454487724245"/>
          <c:h val="0.67652556438955802"/>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-1.9500000000000259</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-0.65000000000003366</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-3.019806626980499E-14</c:v>
                </c:pt>
                <c:pt idx="161">
                  <c:v>4.9999999999970908E-2</c:v>
                </c:pt>
                <c:pt idx="162">
                  <c:v>9.9999999999970432E-2</c:v>
                </c:pt>
                <c:pt idx="163">
                  <c:v>0.14999999999997149</c:v>
                </c:pt>
                <c:pt idx="164">
                  <c:v>0.19999999999997228</c:v>
                </c:pt>
                <c:pt idx="165">
                  <c:v>0.24999999999997169</c:v>
                </c:pt>
                <c:pt idx="166">
                  <c:v>0.29999999999997512</c:v>
                </c:pt>
                <c:pt idx="167">
                  <c:v>0.349999999999973</c:v>
                </c:pt>
                <c:pt idx="168">
                  <c:v>0.39999999999997543</c:v>
                </c:pt>
                <c:pt idx="169">
                  <c:v>0.44999999999997403</c:v>
                </c:pt>
                <c:pt idx="170">
                  <c:v>0.49999999999997413</c:v>
                </c:pt>
                <c:pt idx="171">
                  <c:v>0.54999999999997162</c:v>
                </c:pt>
                <c:pt idx="172">
                  <c:v>0.59999999999996856</c:v>
                </c:pt>
                <c:pt idx="173">
                  <c:v>0.64999999999997482</c:v>
                </c:pt>
                <c:pt idx="174">
                  <c:v>0.69999999999997264</c:v>
                </c:pt>
                <c:pt idx="175">
                  <c:v>0.74999999999997446</c:v>
                </c:pt>
                <c:pt idx="176">
                  <c:v>0.79999999999997162</c:v>
                </c:pt>
                <c:pt idx="177">
                  <c:v>0.849999999999969</c:v>
                </c:pt>
                <c:pt idx="178">
                  <c:v>0.89999999999997093</c:v>
                </c:pt>
                <c:pt idx="179">
                  <c:v>0.94999999999997164</c:v>
                </c:pt>
                <c:pt idx="180">
                  <c:v>0.99999999999997002</c:v>
                </c:pt>
                <c:pt idx="181">
                  <c:v>1.0499999999999607</c:v>
                </c:pt>
                <c:pt idx="182">
                  <c:v>1.0999999999999617</c:v>
                </c:pt>
                <c:pt idx="183">
                  <c:v>1.1499999999999626</c:v>
                </c:pt>
                <c:pt idx="184">
                  <c:v>1.1999999999999698</c:v>
                </c:pt>
                <c:pt idx="185">
                  <c:v>1.2499999999999591</c:v>
                </c:pt>
                <c:pt idx="186">
                  <c:v>1.2999999999999607</c:v>
                </c:pt>
                <c:pt idx="187">
                  <c:v>1.3499999999999617</c:v>
                </c:pt>
                <c:pt idx="188">
                  <c:v>1.3999999999999626</c:v>
                </c:pt>
                <c:pt idx="189">
                  <c:v>1.4499999999999567</c:v>
                </c:pt>
                <c:pt idx="190">
                  <c:v>1.4999999999999591</c:v>
                </c:pt>
                <c:pt idx="191">
                  <c:v>1.5499999999999607</c:v>
                </c:pt>
                <c:pt idx="192">
                  <c:v>1.5999999999999617</c:v>
                </c:pt>
                <c:pt idx="193">
                  <c:v>1.6499999999999626</c:v>
                </c:pt>
                <c:pt idx="194">
                  <c:v>1.6999999999999698</c:v>
                </c:pt>
                <c:pt idx="195">
                  <c:v>1.7499999999999509</c:v>
                </c:pt>
                <c:pt idx="196">
                  <c:v>1.7999999999999623</c:v>
                </c:pt>
                <c:pt idx="197">
                  <c:v>1.8499999999999617</c:v>
                </c:pt>
                <c:pt idx="198">
                  <c:v>1.8999999999999526</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5.0522710835370466E-15</c:v>
                </c:pt>
                <c:pt idx="1">
                  <c:v>7.5276872890311813E-15</c:v>
                </c:pt>
                <c:pt idx="2">
                  <c:v>1.1187956214352122E-14</c:v>
                </c:pt>
                <c:pt idx="3">
                  <c:v>1.6586479270623673E-14</c:v>
                </c:pt>
                <c:pt idx="4">
                  <c:v>2.4528552856964788E-14</c:v>
                </c:pt>
                <c:pt idx="5">
                  <c:v>3.6182944511126233E-14</c:v>
                </c:pt>
                <c:pt idx="6">
                  <c:v>5.3241483722530495E-14</c:v>
                </c:pt>
                <c:pt idx="7">
                  <c:v>7.8146702517701708E-14</c:v>
                </c:pt>
                <c:pt idx="8">
                  <c:v>1.1441564901801642E-13</c:v>
                </c:pt>
                <c:pt idx="9">
                  <c:v>1.6709923570384079E-13</c:v>
                </c:pt>
                <c:pt idx="10">
                  <c:v>2.4343205330290601E-13</c:v>
                </c:pt>
                <c:pt idx="11">
                  <c:v>3.5374908476099806E-13</c:v>
                </c:pt>
                <c:pt idx="12">
                  <c:v>5.1277536367967286E-13</c:v>
                </c:pt>
                <c:pt idx="13">
                  <c:v>7.4143526997045513E-13</c:v>
                </c:pt>
                <c:pt idx="14">
                  <c:v>1.0693837871541749E-12</c:v>
                </c:pt>
                <c:pt idx="15">
                  <c:v>1.5385379505613146E-12</c:v>
                </c:pt>
                <c:pt idx="16">
                  <c:v>2.2079899631371994E-12</c:v>
                </c:pt>
                <c:pt idx="17">
                  <c:v>3.1608234614691333E-12</c:v>
                </c:pt>
                <c:pt idx="18">
                  <c:v>4.5135436772055877E-12</c:v>
                </c:pt>
                <c:pt idx="19">
                  <c:v>6.429087290753795E-12</c:v>
                </c:pt>
                <c:pt idx="20">
                  <c:v>9.1347204083647439E-12</c:v>
                </c:pt>
                <c:pt idx="21">
                  <c:v>1.2946591938319471E-11</c:v>
                </c:pt>
                <c:pt idx="22">
                  <c:v>1.8303322170156034E-11</c:v>
                </c:pt>
                <c:pt idx="23">
                  <c:v>2.5811821449987239E-11</c:v>
                </c:pt>
                <c:pt idx="24">
                  <c:v>3.6309615017918832E-11</c:v>
                </c:pt>
                <c:pt idx="25">
                  <c:v>5.0949379588437391E-11</c:v>
                </c:pt>
                <c:pt idx="26">
                  <c:v>7.1313281239962547E-11</c:v>
                </c:pt>
                <c:pt idx="27">
                  <c:v>9.9567179054972348E-11</c:v>
                </c:pt>
                <c:pt idx="28">
                  <c:v>1.3866799941653464E-10</c:v>
                </c:pt>
                <c:pt idx="29">
                  <c:v>1.926418147935833E-10</c:v>
                </c:pt>
                <c:pt idx="30">
                  <c:v>2.6695566147627299E-10</c:v>
                </c:pt>
                <c:pt idx="31">
                  <c:v>3.6901326161244079E-10</c:v>
                </c:pt>
                <c:pt idx="32">
                  <c:v>5.0881402816448455E-10</c:v>
                </c:pt>
                <c:pt idx="33">
                  <c:v>6.998265948579465E-10</c:v>
                </c:pt>
                <c:pt idx="34">
                  <c:v>9.6014333703118999E-10</c:v>
                </c:pt>
                <c:pt idx="35">
                  <c:v>1.3140018181558259E-9</c:v>
                </c:pt>
                <c:pt idx="36">
                  <c:v>1.7937839079639998E-9</c:v>
                </c:pt>
                <c:pt idx="37">
                  <c:v>2.4426348268069477E-9</c:v>
                </c:pt>
                <c:pt idx="38">
                  <c:v>3.3178842435471428E-9</c:v>
                </c:pt>
                <c:pt idx="39">
                  <c:v>4.4955018310130437E-9</c:v>
                </c:pt>
                <c:pt idx="40">
                  <c:v>6.0758828498230131E-9</c:v>
                </c:pt>
                <c:pt idx="41">
                  <c:v>8.1913384034787567E-9</c:v>
                </c:pt>
                <c:pt idx="42">
                  <c:v>1.1015763624681796E-8</c:v>
                </c:pt>
                <c:pt idx="43">
                  <c:v>1.4777079586479334E-8</c:v>
                </c:pt>
                <c:pt idx="44">
                  <c:v>1.9773196406243769E-8</c:v>
                </c:pt>
                <c:pt idx="45">
                  <c:v>2.6392432035704538E-8</c:v>
                </c:pt>
                <c:pt idx="46">
                  <c:v>3.5139550948202726E-8</c:v>
                </c:pt>
                <c:pt idx="47">
                  <c:v>4.6668867975940595E-8</c:v>
                </c:pt>
                <c:pt idx="48">
                  <c:v>6.1826205001655529E-8</c:v>
                </c:pt>
                <c:pt idx="49">
                  <c:v>8.1701903785429305E-8</c:v>
                </c:pt>
                <c:pt idx="50">
                  <c:v>1.076976004254285E-7</c:v>
                </c:pt>
                <c:pt idx="51">
                  <c:v>1.4161007130160586E-7</c:v>
                </c:pt>
                <c:pt idx="52">
                  <c:v>1.8573618445552158E-7</c:v>
                </c:pt>
                <c:pt idx="53">
                  <c:v>2.4300385410804403E-7</c:v>
                </c:pt>
                <c:pt idx="54">
                  <c:v>3.1713492167158478E-7</c:v>
                </c:pt>
                <c:pt idx="55">
                  <c:v>4.1284709886297919E-7</c:v>
                </c:pt>
                <c:pt idx="56">
                  <c:v>5.3610353446973954E-7</c:v>
                </c:pt>
                <c:pt idx="57">
                  <c:v>6.9442023538550905E-7</c:v>
                </c:pt>
                <c:pt idx="58">
                  <c:v>8.9724351623830515E-7</c:v>
                </c:pt>
                <c:pt idx="59">
                  <c:v>1.1564119035797472E-6</c:v>
                </c:pt>
                <c:pt idx="60">
                  <c:v>1.4867195147342426E-6</c:v>
                </c:pt>
                <c:pt idx="61">
                  <c:v>1.9066009031227485E-6</c:v>
                </c:pt>
                <c:pt idx="62">
                  <c:v>2.4389607458932645E-6</c:v>
                </c:pt>
                <c:pt idx="63">
                  <c:v>3.1121755791487852E-6</c:v>
                </c:pt>
                <c:pt idx="64">
                  <c:v>3.9612990910319449E-6</c:v>
                </c:pt>
                <c:pt idx="65">
                  <c:v>5.0295072885922582E-6</c:v>
                </c:pt>
                <c:pt idx="66">
                  <c:v>6.3698251788668519E-6</c:v>
                </c:pt>
                <c:pt idx="67">
                  <c:v>8.0471824564919767E-6</c:v>
                </c:pt>
                <c:pt idx="68">
                  <c:v>1.0140852065486413E-5</c:v>
                </c:pt>
                <c:pt idx="69">
                  <c:v>1.274733238183299E-5</c:v>
                </c:pt>
                <c:pt idx="70">
                  <c:v>1.5983741106904861E-5</c:v>
                </c:pt>
                <c:pt idx="71">
                  <c:v>1.9991796706922113E-5</c:v>
                </c:pt>
                <c:pt idx="72">
                  <c:v>2.4942471290052468E-5</c:v>
                </c:pt>
                <c:pt idx="73">
                  <c:v>3.1041407057849223E-5</c:v>
                </c:pt>
                <c:pt idx="74">
                  <c:v>3.8535196742085652E-5</c:v>
                </c:pt>
                <c:pt idx="75">
                  <c:v>4.771863654120399E-5</c:v>
                </c:pt>
                <c:pt idx="76">
                  <c:v>5.8943067756537958E-5</c:v>
                </c:pt>
                <c:pt idx="77">
                  <c:v>7.2625930302249993E-5</c:v>
                </c:pt>
                <c:pt idx="78">
                  <c:v>8.9261657177129933E-5</c:v>
                </c:pt>
                <c:pt idx="79">
                  <c:v>1.0943404343979772E-4</c:v>
                </c:pt>
                <c:pt idx="80">
                  <c:v>1.3383022576488081E-4</c:v>
                </c:pt>
                <c:pt idx="81">
                  <c:v>1.6325640876623586E-4</c:v>
                </c:pt>
                <c:pt idx="82">
                  <c:v>1.9865547139276651E-4</c:v>
                </c:pt>
                <c:pt idx="83">
                  <c:v>2.4112658022598421E-4</c:v>
                </c:pt>
                <c:pt idx="84">
                  <c:v>2.9194692579145051E-4</c:v>
                </c:pt>
                <c:pt idx="85">
                  <c:v>3.5259568236741982E-4</c:v>
                </c:pt>
                <c:pt idx="86">
                  <c:v>4.2478027055072449E-4</c:v>
                </c:pt>
                <c:pt idx="87">
                  <c:v>5.1046497434415383E-4</c:v>
                </c:pt>
                <c:pt idx="88">
                  <c:v>6.1190193011372864E-4</c:v>
                </c:pt>
                <c:pt idx="89">
                  <c:v>7.3166446283026514E-4</c:v>
                </c:pt>
                <c:pt idx="90">
                  <c:v>8.7268269504570204E-4</c:v>
                </c:pt>
                <c:pt idx="91">
                  <c:v>1.0382812956613401E-3</c:v>
                </c:pt>
                <c:pt idx="92">
                  <c:v>1.2322191684729401E-3</c:v>
                </c:pt>
                <c:pt idx="93">
                  <c:v>1.4587308046666589E-3</c:v>
                </c:pt>
                <c:pt idx="94">
                  <c:v>1.7225689390535834E-3</c:v>
                </c:pt>
                <c:pt idx="95">
                  <c:v>2.0290480572996402E-3</c:v>
                </c:pt>
                <c:pt idx="96">
                  <c:v>2.3840882014646882E-3</c:v>
                </c:pt>
                <c:pt idx="97">
                  <c:v>2.7942584148792707E-3</c:v>
                </c:pt>
                <c:pt idx="98">
                  <c:v>3.2668190561997252E-3</c:v>
                </c:pt>
                <c:pt idx="99">
                  <c:v>3.8097620982215892E-3</c:v>
                </c:pt>
                <c:pt idx="100">
                  <c:v>4.431848411937802E-3</c:v>
                </c:pt>
                <c:pt idx="101">
                  <c:v>5.142640923053686E-3</c:v>
                </c:pt>
                <c:pt idx="102">
                  <c:v>5.9525324197755103E-3</c:v>
                </c:pt>
                <c:pt idx="103">
                  <c:v>6.8727666906136572E-3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0.10226492456397547</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0.18264908538901831</c:v>
                </c:pt>
                <c:pt idx="136">
                  <c:v>0.19418605498320818</c:v>
                </c:pt>
                <c:pt idx="137">
                  <c:v>0.20593626871997109</c:v>
                </c:pt>
                <c:pt idx="138">
                  <c:v>0.21785217703254572</c:v>
                </c:pt>
                <c:pt idx="139">
                  <c:v>0.22988214068422846</c:v>
                </c:pt>
                <c:pt idx="140">
                  <c:v>0.24197072451913851</c:v>
                </c:pt>
                <c:pt idx="141">
                  <c:v>0.25405905646917948</c:v>
                </c:pt>
                <c:pt idx="142">
                  <c:v>0.26608524989874782</c:v>
                </c:pt>
                <c:pt idx="143">
                  <c:v>0.27798488613099265</c:v>
                </c:pt>
                <c:pt idx="144">
                  <c:v>0.28969155276147579</c:v>
                </c:pt>
                <c:pt idx="145">
                  <c:v>0.3011374321547976</c:v>
                </c:pt>
                <c:pt idx="146">
                  <c:v>0.3122539333667565</c:v>
                </c:pt>
                <c:pt idx="147">
                  <c:v>0.32297235966791127</c:v>
                </c:pt>
                <c:pt idx="148">
                  <c:v>0.33322460289179567</c:v>
                </c:pt>
                <c:pt idx="149">
                  <c:v>0.34294385501937857</c:v>
                </c:pt>
                <c:pt idx="150">
                  <c:v>0.35206532676429431</c:v>
                </c:pt>
                <c:pt idx="151">
                  <c:v>0.36052696246164712</c:v>
                </c:pt>
                <c:pt idx="152">
                  <c:v>0.36827014030331884</c:v>
                </c:pt>
                <c:pt idx="153">
                  <c:v>0.37524034691693375</c:v>
                </c:pt>
                <c:pt idx="154">
                  <c:v>0.38138781546052342</c:v>
                </c:pt>
                <c:pt idx="155">
                  <c:v>0.38666811680285046</c:v>
                </c:pt>
                <c:pt idx="156">
                  <c:v>0.39104269397545893</c:v>
                </c:pt>
                <c:pt idx="157">
                  <c:v>0.39447933090789106</c:v>
                </c:pt>
                <c:pt idx="158">
                  <c:v>0.39695254747701336</c:v>
                </c:pt>
                <c:pt idx="159">
                  <c:v>0.39844391409476665</c:v>
                </c:pt>
                <c:pt idx="160">
                  <c:v>0.39894228040143281</c:v>
                </c:pt>
                <c:pt idx="161">
                  <c:v>0.39844391409476787</c:v>
                </c:pt>
                <c:pt idx="162">
                  <c:v>0.39695254747701564</c:v>
                </c:pt>
                <c:pt idx="163">
                  <c:v>0.39447933090789433</c:v>
                </c:pt>
                <c:pt idx="164">
                  <c:v>0.3910426939754636</c:v>
                </c:pt>
                <c:pt idx="165">
                  <c:v>0.38666811680285618</c:v>
                </c:pt>
                <c:pt idx="166">
                  <c:v>0.38138781546052963</c:v>
                </c:pt>
                <c:pt idx="167">
                  <c:v>0.37524034691694191</c:v>
                </c:pt>
                <c:pt idx="168">
                  <c:v>0.36827014030332772</c:v>
                </c:pt>
                <c:pt idx="169">
                  <c:v>0.36052696246165628</c:v>
                </c:pt>
                <c:pt idx="170">
                  <c:v>0.3520653267643048</c:v>
                </c:pt>
                <c:pt idx="171">
                  <c:v>0.34294385501938968</c:v>
                </c:pt>
                <c:pt idx="172">
                  <c:v>0.33322460289180944</c:v>
                </c:pt>
                <c:pt idx="173">
                  <c:v>0.32297235966792387</c:v>
                </c:pt>
                <c:pt idx="174">
                  <c:v>0.31225393336676782</c:v>
                </c:pt>
                <c:pt idx="175">
                  <c:v>0.30113743215481131</c:v>
                </c:pt>
                <c:pt idx="176">
                  <c:v>0.28969155276148773</c:v>
                </c:pt>
                <c:pt idx="177">
                  <c:v>0.27798488613100647</c:v>
                </c:pt>
                <c:pt idx="178">
                  <c:v>0.26608524989876198</c:v>
                </c:pt>
                <c:pt idx="179">
                  <c:v>0.25405905646919319</c:v>
                </c:pt>
                <c:pt idx="180">
                  <c:v>0.24197072451915061</c:v>
                </c:pt>
                <c:pt idx="181">
                  <c:v>0.22988214068424045</c:v>
                </c:pt>
                <c:pt idx="182">
                  <c:v>0.21785217703255769</c:v>
                </c:pt>
                <c:pt idx="183">
                  <c:v>0.20593626871998191</c:v>
                </c:pt>
                <c:pt idx="184">
                  <c:v>0.19418605498321967</c:v>
                </c:pt>
                <c:pt idx="185">
                  <c:v>0.18264908538903024</c:v>
                </c:pt>
                <c:pt idx="186">
                  <c:v>0.17136859204781404</c:v>
                </c:pt>
                <c:pt idx="187">
                  <c:v>0.16038332734192631</c:v>
                </c:pt>
                <c:pt idx="188">
                  <c:v>0.14972746563575121</c:v>
                </c:pt>
                <c:pt idx="189">
                  <c:v>0.13943056644536644</c:v>
                </c:pt>
                <c:pt idx="190">
                  <c:v>0.12951759566589754</c:v>
                </c:pt>
                <c:pt idx="191">
                  <c:v>0.12000900069699115</c:v>
                </c:pt>
                <c:pt idx="192">
                  <c:v>0.11092083467946041</c:v>
                </c:pt>
                <c:pt idx="193">
                  <c:v>0.10226492456398412</c:v>
                </c:pt>
                <c:pt idx="194">
                  <c:v>9.4049077376892443E-2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1.9837354391795424E-2</c:v>
                </c:pt>
                <c:pt idx="210">
                  <c:v>1.7528300493568641E-2</c:v>
                </c:pt>
                <c:pt idx="211">
                  <c:v>1.5449347134395179E-2</c:v>
                </c:pt>
                <c:pt idx="212">
                  <c:v>1.3582969233685755E-2</c:v>
                </c:pt>
                <c:pt idx="213">
                  <c:v>1.1912243607605203E-2</c:v>
                </c:pt>
                <c:pt idx="214">
                  <c:v>1.0420934814422607E-2</c:v>
                </c:pt>
                <c:pt idx="215">
                  <c:v>9.093562501591072E-3</c:v>
                </c:pt>
                <c:pt idx="216">
                  <c:v>7.9154515829799824E-3</c:v>
                </c:pt>
                <c:pt idx="217">
                  <c:v>6.8727666906140362E-3</c:v>
                </c:pt>
                <c:pt idx="218">
                  <c:v>5.952532419775859E-3</c:v>
                </c:pt>
                <c:pt idx="219">
                  <c:v>5.1426409230539514E-3</c:v>
                </c:pt>
                <c:pt idx="220">
                  <c:v>4.4318484119380839E-3</c:v>
                </c:pt>
                <c:pt idx="221">
                  <c:v>3.8097620982218252E-3</c:v>
                </c:pt>
                <c:pt idx="222">
                  <c:v>3.2668190561999455E-3</c:v>
                </c:pt>
                <c:pt idx="223">
                  <c:v>2.7942584148794468E-3</c:v>
                </c:pt>
                <c:pt idx="224">
                  <c:v>2.3840882014648426E-3</c:v>
                </c:pt>
                <c:pt idx="225">
                  <c:v>2.0290480572997681E-3</c:v>
                </c:pt>
                <c:pt idx="226">
                  <c:v>1.7225689390536942E-3</c:v>
                </c:pt>
                <c:pt idx="227">
                  <c:v>1.4587308046667621E-3</c:v>
                </c:pt>
                <c:pt idx="228">
                  <c:v>1.2322191684730325E-3</c:v>
                </c:pt>
                <c:pt idx="229">
                  <c:v>1.0382812956614099E-3</c:v>
                </c:pt>
                <c:pt idx="230">
                  <c:v>8.7268269504576243E-4</c:v>
                </c:pt>
                <c:pt idx="231">
                  <c:v>7.3166446283031794E-4</c:v>
                </c:pt>
                <c:pt idx="232">
                  <c:v>6.1190193011377439E-4</c:v>
                </c:pt>
                <c:pt idx="233">
                  <c:v>5.1046497434419134E-4</c:v>
                </c:pt>
                <c:pt idx="234">
                  <c:v>4.2478027055075626E-4</c:v>
                </c:pt>
                <c:pt idx="235">
                  <c:v>3.5259568236744611E-4</c:v>
                </c:pt>
                <c:pt idx="236">
                  <c:v>2.9194692579146092E-4</c:v>
                </c:pt>
                <c:pt idx="237">
                  <c:v>2.4112658022599391E-4</c:v>
                </c:pt>
                <c:pt idx="238">
                  <c:v>1.9865547139277494E-4</c:v>
                </c:pt>
                <c:pt idx="239">
                  <c:v>1.6325640876624221E-4</c:v>
                </c:pt>
                <c:pt idx="240">
                  <c:v>1.3383022576488621E-4</c:v>
                </c:pt>
                <c:pt idx="241">
                  <c:v>1.0943404343980256E-4</c:v>
                </c:pt>
                <c:pt idx="242">
                  <c:v>8.9261657177133267E-5</c:v>
                </c:pt>
                <c:pt idx="243">
                  <c:v>7.2625930302252514E-5</c:v>
                </c:pt>
                <c:pt idx="244">
                  <c:v>5.8943067756540383E-5</c:v>
                </c:pt>
                <c:pt idx="245">
                  <c:v>4.7718636541205934E-5</c:v>
                </c:pt>
                <c:pt idx="246">
                  <c:v>3.8535196742087251E-5</c:v>
                </c:pt>
                <c:pt idx="247">
                  <c:v>3.104140705785072E-5</c:v>
                </c:pt>
                <c:pt idx="248">
                  <c:v>2.4942471290053586E-5</c:v>
                </c:pt>
                <c:pt idx="249">
                  <c:v>1.9991796706922998E-5</c:v>
                </c:pt>
                <c:pt idx="250">
                  <c:v>1.5983741106905661E-5</c:v>
                </c:pt>
                <c:pt idx="251">
                  <c:v>1.2747332381833501E-5</c:v>
                </c:pt>
                <c:pt idx="252">
                  <c:v>1.014085206548689E-5</c:v>
                </c:pt>
                <c:pt idx="253">
                  <c:v>8.0471824564923528E-6</c:v>
                </c:pt>
                <c:pt idx="254">
                  <c:v>6.3698251788671356E-6</c:v>
                </c:pt>
                <c:pt idx="255">
                  <c:v>5.0295072885924852E-6</c:v>
                </c:pt>
                <c:pt idx="256">
                  <c:v>3.9612990910321227E-6</c:v>
                </c:pt>
                <c:pt idx="257">
                  <c:v>3.112175579148969E-6</c:v>
                </c:pt>
                <c:pt idx="258">
                  <c:v>2.4389607458933903E-6</c:v>
                </c:pt>
                <c:pt idx="259">
                  <c:v>1.9066009031228372E-6</c:v>
                </c:pt>
                <c:pt idx="260">
                  <c:v>1.4867195147343144E-6</c:v>
                </c:pt>
                <c:pt idx="261">
                  <c:v>1.1564119035798035E-6</c:v>
                </c:pt>
                <c:pt idx="262">
                  <c:v>8.9724351623835184E-7</c:v>
                </c:pt>
                <c:pt idx="263">
                  <c:v>6.9442023538554377E-7</c:v>
                </c:pt>
                <c:pt idx="264">
                  <c:v>5.3610353446976728E-7</c:v>
                </c:pt>
                <c:pt idx="265">
                  <c:v>4.1284709886299984E-7</c:v>
                </c:pt>
                <c:pt idx="266">
                  <c:v>3.1713492167160225E-7</c:v>
                </c:pt>
                <c:pt idx="267">
                  <c:v>2.4300385410805726E-7</c:v>
                </c:pt>
                <c:pt idx="268">
                  <c:v>1.8573618445553154E-7</c:v>
                </c:pt>
                <c:pt idx="269">
                  <c:v>1.4161007130161324E-7</c:v>
                </c:pt>
                <c:pt idx="270">
                  <c:v>1.0769760042543406E-7</c:v>
                </c:pt>
                <c:pt idx="271">
                  <c:v>8.1701903785433937E-8</c:v>
                </c:pt>
                <c:pt idx="272">
                  <c:v>6.1826205001659261E-8</c:v>
                </c:pt>
                <c:pt idx="273">
                  <c:v>4.6668867975943116E-8</c:v>
                </c:pt>
                <c:pt idx="274">
                  <c:v>3.5139550948204797E-8</c:v>
                </c:pt>
                <c:pt idx="275">
                  <c:v>2.6392432035706023E-8</c:v>
                </c:pt>
                <c:pt idx="276">
                  <c:v>1.9773196406244887E-8</c:v>
                </c:pt>
                <c:pt idx="277">
                  <c:v>1.4777079586480275E-8</c:v>
                </c:pt>
                <c:pt idx="278">
                  <c:v>1.1015763624682485E-8</c:v>
                </c:pt>
                <c:pt idx="279">
                  <c:v>8.1913384034841268E-9</c:v>
                </c:pt>
                <c:pt idx="280">
                  <c:v>6.0758828498233729E-9</c:v>
                </c:pt>
                <c:pt idx="281">
                  <c:v>4.4955018310133026E-9</c:v>
                </c:pt>
                <c:pt idx="282">
                  <c:v>3.3178842435493828E-9</c:v>
                </c:pt>
                <c:pt idx="283">
                  <c:v>2.4426348268085913E-9</c:v>
                </c:pt>
                <c:pt idx="284">
                  <c:v>1.7937839079652344E-9</c:v>
                </c:pt>
                <c:pt idx="285">
                  <c:v>1.3140018181559039E-9</c:v>
                </c:pt>
                <c:pt idx="286">
                  <c:v>9.6014333703185236E-10</c:v>
                </c:pt>
                <c:pt idx="287">
                  <c:v>6.9982659485843805E-10</c:v>
                </c:pt>
                <c:pt idx="288">
                  <c:v>5.0881402816484138E-10</c:v>
                </c:pt>
                <c:pt idx="289">
                  <c:v>3.6901326161270358E-10</c:v>
                </c:pt>
                <c:pt idx="290">
                  <c:v>2.6695566147646402E-10</c:v>
                </c:pt>
                <c:pt idx="291">
                  <c:v>1.9264181479372012E-10</c:v>
                </c:pt>
                <c:pt idx="292">
                  <c:v>1.386679994166262E-10</c:v>
                </c:pt>
                <c:pt idx="293">
                  <c:v>9.9567179055039026E-11</c:v>
                </c:pt>
                <c:pt idx="294">
                  <c:v>7.131328124001042E-11</c:v>
                </c:pt>
                <c:pt idx="295">
                  <c:v>5.0949379588471907E-11</c:v>
                </c:pt>
                <c:pt idx="296">
                  <c:v>3.6309615017943356E-11</c:v>
                </c:pt>
                <c:pt idx="297">
                  <c:v>2.5811821450004843E-11</c:v>
                </c:pt>
                <c:pt idx="298">
                  <c:v>1.8303322170168732E-11</c:v>
                </c:pt>
                <c:pt idx="299">
                  <c:v>1.2946591938328465E-11</c:v>
                </c:pt>
                <c:pt idx="300">
                  <c:v>9.1347204083711077E-12</c:v>
                </c:pt>
                <c:pt idx="301">
                  <c:v>6.4290872907583065E-12</c:v>
                </c:pt>
                <c:pt idx="302">
                  <c:v>4.5135436772087825E-12</c:v>
                </c:pt>
                <c:pt idx="303">
                  <c:v>3.1608234614714157E-12</c:v>
                </c:pt>
                <c:pt idx="304">
                  <c:v>2.2079899631387851E-12</c:v>
                </c:pt>
                <c:pt idx="305">
                  <c:v>1.5385379505624279E-12</c:v>
                </c:pt>
                <c:pt idx="306">
                  <c:v>1.0693837871549546E-12</c:v>
                </c:pt>
                <c:pt idx="307">
                  <c:v>7.4143526997099665E-13</c:v>
                </c:pt>
                <c:pt idx="308">
                  <c:v>5.1277536368005434E-13</c:v>
                </c:pt>
                <c:pt idx="309">
                  <c:v>3.5374908476126402E-13</c:v>
                </c:pt>
                <c:pt idx="310">
                  <c:v>2.4343205330308872E-13</c:v>
                </c:pt>
                <c:pt idx="311">
                  <c:v>1.670992357039658E-13</c:v>
                </c:pt>
                <c:pt idx="312">
                  <c:v>1.1441564901810359E-13</c:v>
                </c:pt>
                <c:pt idx="313">
                  <c:v>7.8146702517761523E-14</c:v>
                </c:pt>
                <c:pt idx="314">
                  <c:v>5.324148372257168E-14</c:v>
                </c:pt>
                <c:pt idx="315">
                  <c:v>3.6182944511154367E-14</c:v>
                </c:pt>
                <c:pt idx="316">
                  <c:v>2.4528552856983717E-14</c:v>
                </c:pt>
                <c:pt idx="317">
                  <c:v>1.6586479270636664E-14</c:v>
                </c:pt>
                <c:pt idx="318">
                  <c:v>1.1187956214361029E-14</c:v>
                </c:pt>
                <c:pt idx="319">
                  <c:v>7.5276872890371562E-15</c:v>
                </c:pt>
                <c:pt idx="320">
                  <c:v>5.0522710835411179E-15</c:v>
                </c:pt>
              </c:numCache>
            </c:numRef>
          </c:yVal>
          <c:smooth val="0"/>
          <c:extLst>
            <c:ext xmlns:c16="http://schemas.microsoft.com/office/drawing/2014/chart" uri="{C3380CC4-5D6E-409C-BE32-E72D297353CC}">
              <c16:uniqueId val="{00000000-1DA2-4F81-9043-5300753CBEBC}"/>
            </c:ext>
          </c:extLst>
        </c:ser>
        <c:dLbls>
          <c:showLegendKey val="0"/>
          <c:showVal val="0"/>
          <c:showCatName val="0"/>
          <c:showSerName val="0"/>
          <c:showPercent val="0"/>
          <c:showBubbleSize val="0"/>
        </c:dLbls>
        <c:axId val="138730112"/>
        <c:axId val="141996800"/>
      </c:scatterChart>
      <c:valAx>
        <c:axId val="138730112"/>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41996800"/>
        <c:crosses val="autoZero"/>
        <c:crossBetween val="midCat"/>
        <c:majorUnit val="2"/>
        <c:minorUnit val="1"/>
      </c:valAx>
      <c:valAx>
        <c:axId val="141996800"/>
        <c:scaling>
          <c:orientation val="minMax"/>
          <c:max val="0.75000000000000411"/>
        </c:scaling>
        <c:delete val="0"/>
        <c:axPos val="l"/>
        <c:numFmt formatCode="0.000000" sourceLinked="1"/>
        <c:majorTickMark val="none"/>
        <c:minorTickMark val="none"/>
        <c:tickLblPos val="none"/>
        <c:spPr>
          <a:ln w="3175">
            <a:solidFill>
              <a:srgbClr val="000000"/>
            </a:solidFill>
            <a:prstDash val="solid"/>
          </a:ln>
        </c:spPr>
        <c:crossAx val="138730112"/>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625662358242971E-2"/>
          <c:y val="0.19002515310586174"/>
          <c:w val="0.8893454487724245"/>
          <c:h val="0.67652556438955824"/>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-1.9500000000000264</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-0.65000000000003388</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-3.0198066269805028E-14</c:v>
                </c:pt>
                <c:pt idx="161">
                  <c:v>4.9999999999970929E-2</c:v>
                </c:pt>
                <c:pt idx="162">
                  <c:v>9.9999999999970501E-2</c:v>
                </c:pt>
                <c:pt idx="163">
                  <c:v>0.14999999999997157</c:v>
                </c:pt>
                <c:pt idx="164">
                  <c:v>0.19999999999997234</c:v>
                </c:pt>
                <c:pt idx="165">
                  <c:v>0.24999999999997177</c:v>
                </c:pt>
                <c:pt idx="166">
                  <c:v>0.2999999999999754</c:v>
                </c:pt>
                <c:pt idx="167">
                  <c:v>0.34999999999997322</c:v>
                </c:pt>
                <c:pt idx="168">
                  <c:v>0.39999999999997576</c:v>
                </c:pt>
                <c:pt idx="169">
                  <c:v>0.44999999999997425</c:v>
                </c:pt>
                <c:pt idx="170">
                  <c:v>0.49999999999997441</c:v>
                </c:pt>
                <c:pt idx="171">
                  <c:v>0.54999999999997162</c:v>
                </c:pt>
                <c:pt idx="172">
                  <c:v>0.59999999999996856</c:v>
                </c:pt>
                <c:pt idx="173">
                  <c:v>0.64999999999997504</c:v>
                </c:pt>
                <c:pt idx="174">
                  <c:v>0.69999999999997264</c:v>
                </c:pt>
                <c:pt idx="175">
                  <c:v>0.7499999999999748</c:v>
                </c:pt>
                <c:pt idx="176">
                  <c:v>0.79999999999997162</c:v>
                </c:pt>
                <c:pt idx="177">
                  <c:v>0.849999999999969</c:v>
                </c:pt>
                <c:pt idx="178">
                  <c:v>0.89999999999997093</c:v>
                </c:pt>
                <c:pt idx="179">
                  <c:v>0.94999999999997164</c:v>
                </c:pt>
                <c:pt idx="180">
                  <c:v>0.99999999999997002</c:v>
                </c:pt>
                <c:pt idx="181">
                  <c:v>1.0499999999999599</c:v>
                </c:pt>
                <c:pt idx="182">
                  <c:v>1.0999999999999612</c:v>
                </c:pt>
                <c:pt idx="183">
                  <c:v>1.1499999999999622</c:v>
                </c:pt>
                <c:pt idx="184">
                  <c:v>1.1999999999999698</c:v>
                </c:pt>
                <c:pt idx="185">
                  <c:v>1.2499999999999583</c:v>
                </c:pt>
                <c:pt idx="186">
                  <c:v>1.2999999999999599</c:v>
                </c:pt>
                <c:pt idx="187">
                  <c:v>1.3499999999999612</c:v>
                </c:pt>
                <c:pt idx="188">
                  <c:v>1.3999999999999622</c:v>
                </c:pt>
                <c:pt idx="189">
                  <c:v>1.4499999999999558</c:v>
                </c:pt>
                <c:pt idx="190">
                  <c:v>1.4999999999999583</c:v>
                </c:pt>
                <c:pt idx="191">
                  <c:v>1.5499999999999599</c:v>
                </c:pt>
                <c:pt idx="192">
                  <c:v>1.5999999999999612</c:v>
                </c:pt>
                <c:pt idx="193">
                  <c:v>1.6499999999999622</c:v>
                </c:pt>
                <c:pt idx="194">
                  <c:v>1.6999999999999698</c:v>
                </c:pt>
                <c:pt idx="195">
                  <c:v>1.74999999999995</c:v>
                </c:pt>
                <c:pt idx="196">
                  <c:v>1.7999999999999616</c:v>
                </c:pt>
                <c:pt idx="197">
                  <c:v>1.8499999999999612</c:v>
                </c:pt>
                <c:pt idx="198">
                  <c:v>1.8999999999999522</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5.052271083537056E-15</c:v>
                </c:pt>
                <c:pt idx="1">
                  <c:v>7.5276872890311924E-15</c:v>
                </c:pt>
                <c:pt idx="2">
                  <c:v>1.1187956214352144E-14</c:v>
                </c:pt>
                <c:pt idx="3">
                  <c:v>1.6586479270623705E-14</c:v>
                </c:pt>
                <c:pt idx="4">
                  <c:v>2.4528552856964816E-14</c:v>
                </c:pt>
                <c:pt idx="5">
                  <c:v>3.6182944511126296E-14</c:v>
                </c:pt>
                <c:pt idx="6">
                  <c:v>5.3241483722530559E-14</c:v>
                </c:pt>
                <c:pt idx="7">
                  <c:v>7.8146702517701822E-14</c:v>
                </c:pt>
                <c:pt idx="8">
                  <c:v>1.144156490180166E-13</c:v>
                </c:pt>
                <c:pt idx="9">
                  <c:v>1.6709923570384099E-13</c:v>
                </c:pt>
                <c:pt idx="10">
                  <c:v>2.4343205330290626E-13</c:v>
                </c:pt>
                <c:pt idx="11">
                  <c:v>3.5374908476099866E-13</c:v>
                </c:pt>
                <c:pt idx="12">
                  <c:v>5.1277536367967336E-13</c:v>
                </c:pt>
                <c:pt idx="13">
                  <c:v>7.4143526997045624E-13</c:v>
                </c:pt>
                <c:pt idx="14">
                  <c:v>1.0693837871541757E-12</c:v>
                </c:pt>
                <c:pt idx="15">
                  <c:v>1.5385379505613172E-12</c:v>
                </c:pt>
                <c:pt idx="16">
                  <c:v>2.2079899631372027E-12</c:v>
                </c:pt>
                <c:pt idx="17">
                  <c:v>3.1608234614691381E-12</c:v>
                </c:pt>
                <c:pt idx="18">
                  <c:v>4.5135436772055918E-12</c:v>
                </c:pt>
                <c:pt idx="19">
                  <c:v>6.4290872907538039E-12</c:v>
                </c:pt>
                <c:pt idx="20">
                  <c:v>9.1347204083647536E-12</c:v>
                </c:pt>
                <c:pt idx="21">
                  <c:v>1.2946591938319489E-11</c:v>
                </c:pt>
                <c:pt idx="22">
                  <c:v>1.830332217015605E-11</c:v>
                </c:pt>
                <c:pt idx="23">
                  <c:v>2.5811821449987262E-11</c:v>
                </c:pt>
                <c:pt idx="24">
                  <c:v>3.6309615017918883E-11</c:v>
                </c:pt>
                <c:pt idx="25">
                  <c:v>5.0949379588437417E-11</c:v>
                </c:pt>
                <c:pt idx="26">
                  <c:v>7.1313281239962651E-11</c:v>
                </c:pt>
                <c:pt idx="27">
                  <c:v>9.9567179054972503E-11</c:v>
                </c:pt>
                <c:pt idx="28">
                  <c:v>1.3866799941653482E-10</c:v>
                </c:pt>
                <c:pt idx="29">
                  <c:v>1.9264181479358358E-10</c:v>
                </c:pt>
                <c:pt idx="30">
                  <c:v>2.6695566147627325E-10</c:v>
                </c:pt>
                <c:pt idx="31">
                  <c:v>3.6901326161244126E-10</c:v>
                </c:pt>
                <c:pt idx="32">
                  <c:v>5.0881402816448538E-10</c:v>
                </c:pt>
                <c:pt idx="33">
                  <c:v>6.9982659485794732E-10</c:v>
                </c:pt>
                <c:pt idx="34">
                  <c:v>9.6014333703119103E-10</c:v>
                </c:pt>
                <c:pt idx="35">
                  <c:v>1.3140018181558271E-9</c:v>
                </c:pt>
                <c:pt idx="36">
                  <c:v>1.7937839079640017E-9</c:v>
                </c:pt>
                <c:pt idx="37">
                  <c:v>2.4426348268069506E-9</c:v>
                </c:pt>
                <c:pt idx="38">
                  <c:v>3.3178842435471465E-9</c:v>
                </c:pt>
                <c:pt idx="39">
                  <c:v>4.495501831013047E-9</c:v>
                </c:pt>
                <c:pt idx="40">
                  <c:v>6.0758828498230173E-9</c:v>
                </c:pt>
                <c:pt idx="41">
                  <c:v>8.1913384034787567E-9</c:v>
                </c:pt>
                <c:pt idx="42">
                  <c:v>1.1015763624681802E-8</c:v>
                </c:pt>
                <c:pt idx="43">
                  <c:v>1.4777079586479345E-8</c:v>
                </c:pt>
                <c:pt idx="44">
                  <c:v>1.9773196406243782E-8</c:v>
                </c:pt>
                <c:pt idx="45">
                  <c:v>2.6392432035704557E-8</c:v>
                </c:pt>
                <c:pt idx="46">
                  <c:v>3.5139550948202752E-8</c:v>
                </c:pt>
                <c:pt idx="47">
                  <c:v>4.6668867975940641E-8</c:v>
                </c:pt>
                <c:pt idx="48">
                  <c:v>6.1826205001655555E-8</c:v>
                </c:pt>
                <c:pt idx="49">
                  <c:v>8.170190378542941E-8</c:v>
                </c:pt>
                <c:pt idx="50">
                  <c:v>1.0769760042542859E-7</c:v>
                </c:pt>
                <c:pt idx="51">
                  <c:v>1.4161007130160596E-7</c:v>
                </c:pt>
                <c:pt idx="52">
                  <c:v>1.8573618445552174E-7</c:v>
                </c:pt>
                <c:pt idx="53">
                  <c:v>2.4300385410804424E-7</c:v>
                </c:pt>
                <c:pt idx="54">
                  <c:v>3.1713492167158499E-7</c:v>
                </c:pt>
                <c:pt idx="55">
                  <c:v>4.1284709886297919E-7</c:v>
                </c:pt>
                <c:pt idx="56">
                  <c:v>5.3610353446973975E-7</c:v>
                </c:pt>
                <c:pt idx="57">
                  <c:v>6.9442023538550958E-7</c:v>
                </c:pt>
                <c:pt idx="58">
                  <c:v>8.972435162383061E-7</c:v>
                </c:pt>
                <c:pt idx="59">
                  <c:v>1.1564119035797487E-6</c:v>
                </c:pt>
                <c:pt idx="60">
                  <c:v>1.4867195147342439E-6</c:v>
                </c:pt>
                <c:pt idx="61">
                  <c:v>1.9066009031227502E-6</c:v>
                </c:pt>
                <c:pt idx="62">
                  <c:v>2.4389607458932654E-6</c:v>
                </c:pt>
                <c:pt idx="63">
                  <c:v>3.1121755791487852E-6</c:v>
                </c:pt>
                <c:pt idx="64">
                  <c:v>3.9612990910319482E-6</c:v>
                </c:pt>
                <c:pt idx="65">
                  <c:v>5.0295072885922599E-6</c:v>
                </c:pt>
                <c:pt idx="66">
                  <c:v>6.3698251788668536E-6</c:v>
                </c:pt>
                <c:pt idx="67">
                  <c:v>8.0471824564919767E-6</c:v>
                </c:pt>
                <c:pt idx="68">
                  <c:v>1.0140852065486423E-5</c:v>
                </c:pt>
                <c:pt idx="69">
                  <c:v>1.2747332381832996E-5</c:v>
                </c:pt>
                <c:pt idx="70">
                  <c:v>1.5983741106904861E-5</c:v>
                </c:pt>
                <c:pt idx="71">
                  <c:v>1.9991796706922127E-5</c:v>
                </c:pt>
                <c:pt idx="72">
                  <c:v>2.4942471290052468E-5</c:v>
                </c:pt>
                <c:pt idx="73">
                  <c:v>3.104140705784925E-5</c:v>
                </c:pt>
                <c:pt idx="74">
                  <c:v>3.8535196742085652E-5</c:v>
                </c:pt>
                <c:pt idx="75">
                  <c:v>4.7718636541204044E-5</c:v>
                </c:pt>
                <c:pt idx="76">
                  <c:v>5.8943067756537985E-5</c:v>
                </c:pt>
                <c:pt idx="77">
                  <c:v>7.262593030225002E-5</c:v>
                </c:pt>
                <c:pt idx="78">
                  <c:v>8.9261657177129987E-5</c:v>
                </c:pt>
                <c:pt idx="79">
                  <c:v>1.0943404343979784E-4</c:v>
                </c:pt>
                <c:pt idx="80">
                  <c:v>1.3383022576488081E-4</c:v>
                </c:pt>
                <c:pt idx="81">
                  <c:v>1.6325640876623586E-4</c:v>
                </c:pt>
                <c:pt idx="82">
                  <c:v>1.9865547139276662E-4</c:v>
                </c:pt>
                <c:pt idx="83">
                  <c:v>2.4112658022598421E-4</c:v>
                </c:pt>
                <c:pt idx="84">
                  <c:v>2.9194692579145051E-4</c:v>
                </c:pt>
                <c:pt idx="85">
                  <c:v>3.5259568236741982E-4</c:v>
                </c:pt>
                <c:pt idx="86">
                  <c:v>4.2478027055072482E-4</c:v>
                </c:pt>
                <c:pt idx="87">
                  <c:v>5.1046497434415405E-4</c:v>
                </c:pt>
                <c:pt idx="88">
                  <c:v>6.1190193011372864E-4</c:v>
                </c:pt>
                <c:pt idx="89">
                  <c:v>7.3166446283026547E-4</c:v>
                </c:pt>
                <c:pt idx="90">
                  <c:v>8.7268269504570204E-4</c:v>
                </c:pt>
                <c:pt idx="91">
                  <c:v>1.0382812956613401E-3</c:v>
                </c:pt>
                <c:pt idx="92">
                  <c:v>1.2322191684729401E-3</c:v>
                </c:pt>
                <c:pt idx="93">
                  <c:v>1.4587308046666594E-3</c:v>
                </c:pt>
                <c:pt idx="94">
                  <c:v>1.7225689390535843E-3</c:v>
                </c:pt>
                <c:pt idx="95">
                  <c:v>2.0290480572996402E-3</c:v>
                </c:pt>
                <c:pt idx="96">
                  <c:v>2.3840882014646882E-3</c:v>
                </c:pt>
                <c:pt idx="97">
                  <c:v>2.7942584148792707E-3</c:v>
                </c:pt>
                <c:pt idx="98">
                  <c:v>3.2668190561997252E-3</c:v>
                </c:pt>
                <c:pt idx="99">
                  <c:v>3.8097620982215892E-3</c:v>
                </c:pt>
                <c:pt idx="100">
                  <c:v>4.431848411937808E-3</c:v>
                </c:pt>
                <c:pt idx="101">
                  <c:v>5.1426409230536894E-3</c:v>
                </c:pt>
                <c:pt idx="102">
                  <c:v>5.9525324197755103E-3</c:v>
                </c:pt>
                <c:pt idx="103">
                  <c:v>6.8727666906136615E-3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0.10226492456397553</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0.18264908538901836</c:v>
                </c:pt>
                <c:pt idx="136">
                  <c:v>0.19418605498320818</c:v>
                </c:pt>
                <c:pt idx="137">
                  <c:v>0.20593626871997117</c:v>
                </c:pt>
                <c:pt idx="138">
                  <c:v>0.21785217703254572</c:v>
                </c:pt>
                <c:pt idx="139">
                  <c:v>0.22988214068422846</c:v>
                </c:pt>
                <c:pt idx="140">
                  <c:v>0.24197072451913851</c:v>
                </c:pt>
                <c:pt idx="141">
                  <c:v>0.25405905646917926</c:v>
                </c:pt>
                <c:pt idx="142">
                  <c:v>0.26608524989874782</c:v>
                </c:pt>
                <c:pt idx="143">
                  <c:v>0.27798488613099287</c:v>
                </c:pt>
                <c:pt idx="144">
                  <c:v>0.28969155276147579</c:v>
                </c:pt>
                <c:pt idx="145">
                  <c:v>0.3011374321547976</c:v>
                </c:pt>
                <c:pt idx="146">
                  <c:v>0.31225393336675661</c:v>
                </c:pt>
                <c:pt idx="147">
                  <c:v>0.32297235966791144</c:v>
                </c:pt>
                <c:pt idx="148">
                  <c:v>0.33322460289179584</c:v>
                </c:pt>
                <c:pt idx="149">
                  <c:v>0.34294385501937857</c:v>
                </c:pt>
                <c:pt idx="150">
                  <c:v>0.35206532676429431</c:v>
                </c:pt>
                <c:pt idx="151">
                  <c:v>0.36052696246164739</c:v>
                </c:pt>
                <c:pt idx="152">
                  <c:v>0.36827014030331884</c:v>
                </c:pt>
                <c:pt idx="153">
                  <c:v>0.37524034691693375</c:v>
                </c:pt>
                <c:pt idx="154">
                  <c:v>0.38138781546052353</c:v>
                </c:pt>
                <c:pt idx="155">
                  <c:v>0.38666811680285068</c:v>
                </c:pt>
                <c:pt idx="156">
                  <c:v>0.39104269397545927</c:v>
                </c:pt>
                <c:pt idx="157">
                  <c:v>0.39447933090789128</c:v>
                </c:pt>
                <c:pt idx="158">
                  <c:v>0.39695254747701347</c:v>
                </c:pt>
                <c:pt idx="159">
                  <c:v>0.39844391409476687</c:v>
                </c:pt>
                <c:pt idx="160">
                  <c:v>0.39894228040143281</c:v>
                </c:pt>
                <c:pt idx="161">
                  <c:v>0.39844391409476804</c:v>
                </c:pt>
                <c:pt idx="162">
                  <c:v>0.39695254747701586</c:v>
                </c:pt>
                <c:pt idx="163">
                  <c:v>0.39447933090789455</c:v>
                </c:pt>
                <c:pt idx="164">
                  <c:v>0.39104269397546393</c:v>
                </c:pt>
                <c:pt idx="165">
                  <c:v>0.38666811680285645</c:v>
                </c:pt>
                <c:pt idx="166">
                  <c:v>0.38138781546052986</c:v>
                </c:pt>
                <c:pt idx="167">
                  <c:v>0.37524034691694191</c:v>
                </c:pt>
                <c:pt idx="168">
                  <c:v>0.36827014030332772</c:v>
                </c:pt>
                <c:pt idx="169">
                  <c:v>0.3605269624616565</c:v>
                </c:pt>
                <c:pt idx="170">
                  <c:v>0.3520653267643048</c:v>
                </c:pt>
                <c:pt idx="171">
                  <c:v>0.34294385501938968</c:v>
                </c:pt>
                <c:pt idx="172">
                  <c:v>0.33322460289180966</c:v>
                </c:pt>
                <c:pt idx="173">
                  <c:v>0.32297235966792404</c:v>
                </c:pt>
                <c:pt idx="174">
                  <c:v>0.31225393336676782</c:v>
                </c:pt>
                <c:pt idx="175">
                  <c:v>0.30113743215481131</c:v>
                </c:pt>
                <c:pt idx="176">
                  <c:v>0.28969155276148773</c:v>
                </c:pt>
                <c:pt idx="177">
                  <c:v>0.27798488613100664</c:v>
                </c:pt>
                <c:pt idx="178">
                  <c:v>0.26608524989876198</c:v>
                </c:pt>
                <c:pt idx="179">
                  <c:v>0.25405905646919308</c:v>
                </c:pt>
                <c:pt idx="180">
                  <c:v>0.24197072451915061</c:v>
                </c:pt>
                <c:pt idx="181">
                  <c:v>0.22988214068424045</c:v>
                </c:pt>
                <c:pt idx="182">
                  <c:v>0.21785217703255769</c:v>
                </c:pt>
                <c:pt idx="183">
                  <c:v>0.20593626871998191</c:v>
                </c:pt>
                <c:pt idx="184">
                  <c:v>0.19418605498321967</c:v>
                </c:pt>
                <c:pt idx="185">
                  <c:v>0.18264908538903032</c:v>
                </c:pt>
                <c:pt idx="186">
                  <c:v>0.17136859204781404</c:v>
                </c:pt>
                <c:pt idx="187">
                  <c:v>0.16038332734192631</c:v>
                </c:pt>
                <c:pt idx="188">
                  <c:v>0.14972746563575121</c:v>
                </c:pt>
                <c:pt idx="189">
                  <c:v>0.13943056644536644</c:v>
                </c:pt>
                <c:pt idx="190">
                  <c:v>0.12951759566589754</c:v>
                </c:pt>
                <c:pt idx="191">
                  <c:v>0.12000900069699115</c:v>
                </c:pt>
                <c:pt idx="192">
                  <c:v>0.11092083467946039</c:v>
                </c:pt>
                <c:pt idx="193">
                  <c:v>0.10226492456398417</c:v>
                </c:pt>
                <c:pt idx="194">
                  <c:v>9.4049077376892512E-2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1.9837354391795431E-2</c:v>
                </c:pt>
                <c:pt idx="210">
                  <c:v>1.7528300493568641E-2</c:v>
                </c:pt>
                <c:pt idx="211">
                  <c:v>1.5449347134395179E-2</c:v>
                </c:pt>
                <c:pt idx="212">
                  <c:v>1.3582969233685764E-2</c:v>
                </c:pt>
                <c:pt idx="213">
                  <c:v>1.1912243607605203E-2</c:v>
                </c:pt>
                <c:pt idx="214">
                  <c:v>1.0420934814422607E-2</c:v>
                </c:pt>
                <c:pt idx="215">
                  <c:v>9.093562501591072E-3</c:v>
                </c:pt>
                <c:pt idx="216">
                  <c:v>7.9154515829799824E-3</c:v>
                </c:pt>
                <c:pt idx="217">
                  <c:v>6.8727666906140414E-3</c:v>
                </c:pt>
                <c:pt idx="218">
                  <c:v>5.952532419775859E-3</c:v>
                </c:pt>
                <c:pt idx="219">
                  <c:v>5.1426409230539514E-3</c:v>
                </c:pt>
                <c:pt idx="220">
                  <c:v>4.4318484119380882E-3</c:v>
                </c:pt>
                <c:pt idx="221">
                  <c:v>3.8097620982218252E-3</c:v>
                </c:pt>
                <c:pt idx="222">
                  <c:v>3.2668190561999468E-3</c:v>
                </c:pt>
                <c:pt idx="223">
                  <c:v>2.7942584148794468E-3</c:v>
                </c:pt>
                <c:pt idx="224">
                  <c:v>2.3840882014648426E-3</c:v>
                </c:pt>
                <c:pt idx="225">
                  <c:v>2.0290480572997681E-3</c:v>
                </c:pt>
                <c:pt idx="226">
                  <c:v>1.7225689390536947E-3</c:v>
                </c:pt>
                <c:pt idx="227">
                  <c:v>1.4587308046667628E-3</c:v>
                </c:pt>
                <c:pt idx="228">
                  <c:v>1.2322191684730329E-3</c:v>
                </c:pt>
                <c:pt idx="229">
                  <c:v>1.0382812956614099E-3</c:v>
                </c:pt>
                <c:pt idx="230">
                  <c:v>8.7268269504576243E-4</c:v>
                </c:pt>
                <c:pt idx="231">
                  <c:v>7.3166446283031827E-4</c:v>
                </c:pt>
                <c:pt idx="232">
                  <c:v>6.1190193011377439E-4</c:v>
                </c:pt>
                <c:pt idx="233">
                  <c:v>5.1046497434419134E-4</c:v>
                </c:pt>
                <c:pt idx="234">
                  <c:v>4.2478027055075669E-4</c:v>
                </c:pt>
                <c:pt idx="235">
                  <c:v>3.5259568236744611E-4</c:v>
                </c:pt>
                <c:pt idx="236">
                  <c:v>2.9194692579146092E-4</c:v>
                </c:pt>
                <c:pt idx="237">
                  <c:v>2.4112658022599391E-4</c:v>
                </c:pt>
                <c:pt idx="238">
                  <c:v>1.9865547139277508E-4</c:v>
                </c:pt>
                <c:pt idx="239">
                  <c:v>1.6325640876624221E-4</c:v>
                </c:pt>
                <c:pt idx="240">
                  <c:v>1.3383022576488621E-4</c:v>
                </c:pt>
                <c:pt idx="241">
                  <c:v>1.0943404343980268E-4</c:v>
                </c:pt>
                <c:pt idx="242">
                  <c:v>8.9261657177133267E-5</c:v>
                </c:pt>
                <c:pt idx="243">
                  <c:v>7.2625930302252514E-5</c:v>
                </c:pt>
                <c:pt idx="244">
                  <c:v>5.8943067756540417E-5</c:v>
                </c:pt>
                <c:pt idx="245">
                  <c:v>4.7718636541205989E-5</c:v>
                </c:pt>
                <c:pt idx="246">
                  <c:v>3.8535196742087251E-5</c:v>
                </c:pt>
                <c:pt idx="247">
                  <c:v>3.1041407057850747E-5</c:v>
                </c:pt>
                <c:pt idx="248">
                  <c:v>2.4942471290053586E-5</c:v>
                </c:pt>
                <c:pt idx="249">
                  <c:v>1.9991796706923011E-5</c:v>
                </c:pt>
                <c:pt idx="250">
                  <c:v>1.5983741106905668E-5</c:v>
                </c:pt>
                <c:pt idx="251">
                  <c:v>1.2747332381833501E-5</c:v>
                </c:pt>
                <c:pt idx="252">
                  <c:v>1.0140852065486899E-5</c:v>
                </c:pt>
                <c:pt idx="253">
                  <c:v>8.0471824564923528E-6</c:v>
                </c:pt>
                <c:pt idx="254">
                  <c:v>6.3698251788671399E-6</c:v>
                </c:pt>
                <c:pt idx="255">
                  <c:v>5.0295072885924869E-6</c:v>
                </c:pt>
                <c:pt idx="256">
                  <c:v>3.9612990910321261E-6</c:v>
                </c:pt>
                <c:pt idx="257">
                  <c:v>3.1121755791489699E-6</c:v>
                </c:pt>
                <c:pt idx="258">
                  <c:v>2.4389607458933924E-6</c:v>
                </c:pt>
                <c:pt idx="259">
                  <c:v>1.9066009031228387E-6</c:v>
                </c:pt>
                <c:pt idx="260">
                  <c:v>1.4867195147343153E-6</c:v>
                </c:pt>
                <c:pt idx="261">
                  <c:v>1.1564119035798046E-6</c:v>
                </c:pt>
                <c:pt idx="262">
                  <c:v>8.972435162383528E-7</c:v>
                </c:pt>
                <c:pt idx="263">
                  <c:v>6.944202353855443E-7</c:v>
                </c:pt>
                <c:pt idx="264">
                  <c:v>5.361035344697677E-7</c:v>
                </c:pt>
                <c:pt idx="265">
                  <c:v>4.1284709886299984E-7</c:v>
                </c:pt>
                <c:pt idx="266">
                  <c:v>3.1713492167160252E-7</c:v>
                </c:pt>
                <c:pt idx="267">
                  <c:v>2.4300385410805752E-7</c:v>
                </c:pt>
                <c:pt idx="268">
                  <c:v>1.8573618445553167E-7</c:v>
                </c:pt>
                <c:pt idx="269">
                  <c:v>1.4161007130161332E-7</c:v>
                </c:pt>
                <c:pt idx="270">
                  <c:v>1.0769760042543415E-7</c:v>
                </c:pt>
                <c:pt idx="271">
                  <c:v>8.1701903785434043E-8</c:v>
                </c:pt>
                <c:pt idx="272">
                  <c:v>6.1826205001659314E-8</c:v>
                </c:pt>
                <c:pt idx="273">
                  <c:v>4.6668867975943149E-8</c:v>
                </c:pt>
                <c:pt idx="274">
                  <c:v>3.5139550948204823E-8</c:v>
                </c:pt>
                <c:pt idx="275">
                  <c:v>2.6392432035706043E-8</c:v>
                </c:pt>
                <c:pt idx="276">
                  <c:v>1.97731964062449E-8</c:v>
                </c:pt>
                <c:pt idx="277">
                  <c:v>1.4777079586480288E-8</c:v>
                </c:pt>
                <c:pt idx="278">
                  <c:v>1.1015763624682494E-8</c:v>
                </c:pt>
                <c:pt idx="279">
                  <c:v>8.1913384034841268E-9</c:v>
                </c:pt>
                <c:pt idx="280">
                  <c:v>6.0758828498233779E-9</c:v>
                </c:pt>
                <c:pt idx="281">
                  <c:v>4.4955018310133075E-9</c:v>
                </c:pt>
                <c:pt idx="282">
                  <c:v>3.3178842435493865E-9</c:v>
                </c:pt>
                <c:pt idx="283">
                  <c:v>2.4426348268085938E-9</c:v>
                </c:pt>
                <c:pt idx="284">
                  <c:v>1.7937839079652364E-9</c:v>
                </c:pt>
                <c:pt idx="285">
                  <c:v>1.3140018181559049E-9</c:v>
                </c:pt>
                <c:pt idx="286">
                  <c:v>9.6014333703185319E-10</c:v>
                </c:pt>
                <c:pt idx="287">
                  <c:v>6.9982659485843908E-10</c:v>
                </c:pt>
                <c:pt idx="288">
                  <c:v>5.0881402816484189E-10</c:v>
                </c:pt>
                <c:pt idx="289">
                  <c:v>3.6901326161270409E-10</c:v>
                </c:pt>
                <c:pt idx="290">
                  <c:v>2.6695566147646422E-10</c:v>
                </c:pt>
                <c:pt idx="291">
                  <c:v>1.926418147937204E-10</c:v>
                </c:pt>
                <c:pt idx="292">
                  <c:v>1.3866799941662641E-10</c:v>
                </c:pt>
                <c:pt idx="293">
                  <c:v>9.9567179055039194E-11</c:v>
                </c:pt>
                <c:pt idx="294">
                  <c:v>7.1313281240010524E-11</c:v>
                </c:pt>
                <c:pt idx="295">
                  <c:v>5.0949379588471932E-11</c:v>
                </c:pt>
                <c:pt idx="296">
                  <c:v>3.6309615017943408E-11</c:v>
                </c:pt>
                <c:pt idx="297">
                  <c:v>2.5811821450004878E-11</c:v>
                </c:pt>
                <c:pt idx="298">
                  <c:v>1.8303322170168752E-11</c:v>
                </c:pt>
                <c:pt idx="299">
                  <c:v>1.2946591938328482E-11</c:v>
                </c:pt>
                <c:pt idx="300">
                  <c:v>9.1347204083711109E-12</c:v>
                </c:pt>
                <c:pt idx="301">
                  <c:v>6.4290872907583154E-12</c:v>
                </c:pt>
                <c:pt idx="302">
                  <c:v>4.5135436772087874E-12</c:v>
                </c:pt>
                <c:pt idx="303">
                  <c:v>3.1608234614714209E-12</c:v>
                </c:pt>
                <c:pt idx="304">
                  <c:v>2.207989963138788E-12</c:v>
                </c:pt>
                <c:pt idx="305">
                  <c:v>1.53853795056243E-12</c:v>
                </c:pt>
                <c:pt idx="306">
                  <c:v>1.0693837871549554E-12</c:v>
                </c:pt>
                <c:pt idx="307">
                  <c:v>7.4143526997099776E-13</c:v>
                </c:pt>
                <c:pt idx="308">
                  <c:v>5.1277536368005474E-13</c:v>
                </c:pt>
                <c:pt idx="309">
                  <c:v>3.5374908476126463E-13</c:v>
                </c:pt>
                <c:pt idx="310">
                  <c:v>2.4343205330308892E-13</c:v>
                </c:pt>
                <c:pt idx="311">
                  <c:v>1.6709923570396595E-13</c:v>
                </c:pt>
                <c:pt idx="312">
                  <c:v>1.1441564901810379E-13</c:v>
                </c:pt>
                <c:pt idx="313">
                  <c:v>7.8146702517761611E-14</c:v>
                </c:pt>
                <c:pt idx="314">
                  <c:v>5.324148372257175E-14</c:v>
                </c:pt>
                <c:pt idx="315">
                  <c:v>3.6182944511154437E-14</c:v>
                </c:pt>
                <c:pt idx="316">
                  <c:v>2.4528552856983745E-14</c:v>
                </c:pt>
                <c:pt idx="317">
                  <c:v>1.6586479270636696E-14</c:v>
                </c:pt>
                <c:pt idx="318">
                  <c:v>1.118795621436105E-14</c:v>
                </c:pt>
                <c:pt idx="319">
                  <c:v>7.5276872890371672E-15</c:v>
                </c:pt>
                <c:pt idx="320">
                  <c:v>5.0522710835411289E-15</c:v>
                </c:pt>
              </c:numCache>
            </c:numRef>
          </c:yVal>
          <c:smooth val="0"/>
          <c:extLst>
            <c:ext xmlns:c16="http://schemas.microsoft.com/office/drawing/2014/chart" uri="{C3380CC4-5D6E-409C-BE32-E72D297353CC}">
              <c16:uniqueId val="{00000000-19E0-4CFA-BE54-81707BC53AD7}"/>
            </c:ext>
          </c:extLst>
        </c:ser>
        <c:dLbls>
          <c:showLegendKey val="0"/>
          <c:showVal val="0"/>
          <c:showCatName val="0"/>
          <c:showSerName val="0"/>
          <c:showPercent val="0"/>
          <c:showBubbleSize val="0"/>
        </c:dLbls>
        <c:axId val="142003584"/>
        <c:axId val="142091776"/>
      </c:scatterChart>
      <c:valAx>
        <c:axId val="142003584"/>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42091776"/>
        <c:crosses val="autoZero"/>
        <c:crossBetween val="midCat"/>
        <c:majorUnit val="2"/>
        <c:minorUnit val="1"/>
      </c:valAx>
      <c:valAx>
        <c:axId val="142091776"/>
        <c:scaling>
          <c:orientation val="minMax"/>
          <c:max val="0.75000000000000433"/>
        </c:scaling>
        <c:delete val="0"/>
        <c:axPos val="l"/>
        <c:numFmt formatCode="0.000000" sourceLinked="1"/>
        <c:majorTickMark val="none"/>
        <c:minorTickMark val="none"/>
        <c:tickLblPos val="none"/>
        <c:spPr>
          <a:ln w="3175">
            <a:solidFill>
              <a:srgbClr val="000000"/>
            </a:solidFill>
            <a:prstDash val="solid"/>
          </a:ln>
        </c:spPr>
        <c:crossAx val="142003584"/>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897023510359268E-2"/>
          <c:y val="1.0392060367454181E-3"/>
          <c:w val="0.8893454487724245"/>
          <c:h val="0.67652556438955802"/>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-1.9500000000000259</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-0.65000000000003366</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-3.019806626980499E-14</c:v>
                </c:pt>
                <c:pt idx="161">
                  <c:v>4.9999999999970908E-2</c:v>
                </c:pt>
                <c:pt idx="162">
                  <c:v>9.9999999999970432E-2</c:v>
                </c:pt>
                <c:pt idx="163">
                  <c:v>0.14999999999997149</c:v>
                </c:pt>
                <c:pt idx="164">
                  <c:v>0.19999999999997228</c:v>
                </c:pt>
                <c:pt idx="165">
                  <c:v>0.24999999999997169</c:v>
                </c:pt>
                <c:pt idx="166">
                  <c:v>0.29999999999997512</c:v>
                </c:pt>
                <c:pt idx="167">
                  <c:v>0.349999999999973</c:v>
                </c:pt>
                <c:pt idx="168">
                  <c:v>0.39999999999997543</c:v>
                </c:pt>
                <c:pt idx="169">
                  <c:v>0.44999999999997403</c:v>
                </c:pt>
                <c:pt idx="170">
                  <c:v>0.49999999999997413</c:v>
                </c:pt>
                <c:pt idx="171">
                  <c:v>0.54999999999997162</c:v>
                </c:pt>
                <c:pt idx="172">
                  <c:v>0.59999999999996856</c:v>
                </c:pt>
                <c:pt idx="173">
                  <c:v>0.64999999999997482</c:v>
                </c:pt>
                <c:pt idx="174">
                  <c:v>0.69999999999997264</c:v>
                </c:pt>
                <c:pt idx="175">
                  <c:v>0.74999999999997446</c:v>
                </c:pt>
                <c:pt idx="176">
                  <c:v>0.79999999999997162</c:v>
                </c:pt>
                <c:pt idx="177">
                  <c:v>0.849999999999969</c:v>
                </c:pt>
                <c:pt idx="178">
                  <c:v>0.89999999999997093</c:v>
                </c:pt>
                <c:pt idx="179">
                  <c:v>0.94999999999997164</c:v>
                </c:pt>
                <c:pt idx="180">
                  <c:v>0.99999999999997002</c:v>
                </c:pt>
                <c:pt idx="181">
                  <c:v>1.0499999999999607</c:v>
                </c:pt>
                <c:pt idx="182">
                  <c:v>1.0999999999999617</c:v>
                </c:pt>
                <c:pt idx="183">
                  <c:v>1.1499999999999626</c:v>
                </c:pt>
                <c:pt idx="184">
                  <c:v>1.1999999999999698</c:v>
                </c:pt>
                <c:pt idx="185">
                  <c:v>1.2499999999999591</c:v>
                </c:pt>
                <c:pt idx="186">
                  <c:v>1.2999999999999607</c:v>
                </c:pt>
                <c:pt idx="187">
                  <c:v>1.3499999999999617</c:v>
                </c:pt>
                <c:pt idx="188">
                  <c:v>1.3999999999999626</c:v>
                </c:pt>
                <c:pt idx="189">
                  <c:v>1.4499999999999567</c:v>
                </c:pt>
                <c:pt idx="190">
                  <c:v>1.4999999999999591</c:v>
                </c:pt>
                <c:pt idx="191">
                  <c:v>1.5499999999999607</c:v>
                </c:pt>
                <c:pt idx="192">
                  <c:v>1.5999999999999617</c:v>
                </c:pt>
                <c:pt idx="193">
                  <c:v>1.6499999999999626</c:v>
                </c:pt>
                <c:pt idx="194">
                  <c:v>1.6999999999999698</c:v>
                </c:pt>
                <c:pt idx="195">
                  <c:v>1.7499999999999509</c:v>
                </c:pt>
                <c:pt idx="196">
                  <c:v>1.7999999999999623</c:v>
                </c:pt>
                <c:pt idx="197">
                  <c:v>1.8499999999999617</c:v>
                </c:pt>
                <c:pt idx="198">
                  <c:v>1.8999999999999526</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5.0522710835370466E-15</c:v>
                </c:pt>
                <c:pt idx="1">
                  <c:v>7.5276872890311813E-15</c:v>
                </c:pt>
                <c:pt idx="2">
                  <c:v>1.1187956214352122E-14</c:v>
                </c:pt>
                <c:pt idx="3">
                  <c:v>1.6586479270623673E-14</c:v>
                </c:pt>
                <c:pt idx="4">
                  <c:v>2.4528552856964788E-14</c:v>
                </c:pt>
                <c:pt idx="5">
                  <c:v>3.6182944511126233E-14</c:v>
                </c:pt>
                <c:pt idx="6">
                  <c:v>5.3241483722530495E-14</c:v>
                </c:pt>
                <c:pt idx="7">
                  <c:v>7.8146702517701708E-14</c:v>
                </c:pt>
                <c:pt idx="8">
                  <c:v>1.1441564901801642E-13</c:v>
                </c:pt>
                <c:pt idx="9">
                  <c:v>1.6709923570384079E-13</c:v>
                </c:pt>
                <c:pt idx="10">
                  <c:v>2.4343205330290601E-13</c:v>
                </c:pt>
                <c:pt idx="11">
                  <c:v>3.5374908476099806E-13</c:v>
                </c:pt>
                <c:pt idx="12">
                  <c:v>5.1277536367967286E-13</c:v>
                </c:pt>
                <c:pt idx="13">
                  <c:v>7.4143526997045513E-13</c:v>
                </c:pt>
                <c:pt idx="14">
                  <c:v>1.0693837871541749E-12</c:v>
                </c:pt>
                <c:pt idx="15">
                  <c:v>1.5385379505613146E-12</c:v>
                </c:pt>
                <c:pt idx="16">
                  <c:v>2.2079899631371994E-12</c:v>
                </c:pt>
                <c:pt idx="17">
                  <c:v>3.1608234614691333E-12</c:v>
                </c:pt>
                <c:pt idx="18">
                  <c:v>4.5135436772055877E-12</c:v>
                </c:pt>
                <c:pt idx="19">
                  <c:v>6.429087290753795E-12</c:v>
                </c:pt>
                <c:pt idx="20">
                  <c:v>9.1347204083647439E-12</c:v>
                </c:pt>
                <c:pt idx="21">
                  <c:v>1.2946591938319471E-11</c:v>
                </c:pt>
                <c:pt idx="22">
                  <c:v>1.8303322170156034E-11</c:v>
                </c:pt>
                <c:pt idx="23">
                  <c:v>2.5811821449987239E-11</c:v>
                </c:pt>
                <c:pt idx="24">
                  <c:v>3.6309615017918832E-11</c:v>
                </c:pt>
                <c:pt idx="25">
                  <c:v>5.0949379588437391E-11</c:v>
                </c:pt>
                <c:pt idx="26">
                  <c:v>7.1313281239962547E-11</c:v>
                </c:pt>
                <c:pt idx="27">
                  <c:v>9.9567179054972348E-11</c:v>
                </c:pt>
                <c:pt idx="28">
                  <c:v>1.3866799941653464E-10</c:v>
                </c:pt>
                <c:pt idx="29">
                  <c:v>1.926418147935833E-10</c:v>
                </c:pt>
                <c:pt idx="30">
                  <c:v>2.6695566147627299E-10</c:v>
                </c:pt>
                <c:pt idx="31">
                  <c:v>3.6901326161244079E-10</c:v>
                </c:pt>
                <c:pt idx="32">
                  <c:v>5.0881402816448455E-10</c:v>
                </c:pt>
                <c:pt idx="33">
                  <c:v>6.998265948579465E-10</c:v>
                </c:pt>
                <c:pt idx="34">
                  <c:v>9.6014333703118999E-10</c:v>
                </c:pt>
                <c:pt idx="35">
                  <c:v>1.3140018181558259E-9</c:v>
                </c:pt>
                <c:pt idx="36">
                  <c:v>1.7937839079639998E-9</c:v>
                </c:pt>
                <c:pt idx="37">
                  <c:v>2.4426348268069477E-9</c:v>
                </c:pt>
                <c:pt idx="38">
                  <c:v>3.3178842435471428E-9</c:v>
                </c:pt>
                <c:pt idx="39">
                  <c:v>4.4955018310130437E-9</c:v>
                </c:pt>
                <c:pt idx="40">
                  <c:v>6.0758828498230131E-9</c:v>
                </c:pt>
                <c:pt idx="41">
                  <c:v>8.1913384034787567E-9</c:v>
                </c:pt>
                <c:pt idx="42">
                  <c:v>1.1015763624681796E-8</c:v>
                </c:pt>
                <c:pt idx="43">
                  <c:v>1.4777079586479334E-8</c:v>
                </c:pt>
                <c:pt idx="44">
                  <c:v>1.9773196406243769E-8</c:v>
                </c:pt>
                <c:pt idx="45">
                  <c:v>2.6392432035704538E-8</c:v>
                </c:pt>
                <c:pt idx="46">
                  <c:v>3.5139550948202726E-8</c:v>
                </c:pt>
                <c:pt idx="47">
                  <c:v>4.6668867975940595E-8</c:v>
                </c:pt>
                <c:pt idx="48">
                  <c:v>6.1826205001655529E-8</c:v>
                </c:pt>
                <c:pt idx="49">
                  <c:v>8.1701903785429305E-8</c:v>
                </c:pt>
                <c:pt idx="50">
                  <c:v>1.076976004254285E-7</c:v>
                </c:pt>
                <c:pt idx="51">
                  <c:v>1.4161007130160586E-7</c:v>
                </c:pt>
                <c:pt idx="52">
                  <c:v>1.8573618445552158E-7</c:v>
                </c:pt>
                <c:pt idx="53">
                  <c:v>2.4300385410804403E-7</c:v>
                </c:pt>
                <c:pt idx="54">
                  <c:v>3.1713492167158478E-7</c:v>
                </c:pt>
                <c:pt idx="55">
                  <c:v>4.1284709886297919E-7</c:v>
                </c:pt>
                <c:pt idx="56">
                  <c:v>5.3610353446973954E-7</c:v>
                </c:pt>
                <c:pt idx="57">
                  <c:v>6.9442023538550905E-7</c:v>
                </c:pt>
                <c:pt idx="58">
                  <c:v>8.9724351623830515E-7</c:v>
                </c:pt>
                <c:pt idx="59">
                  <c:v>1.1564119035797472E-6</c:v>
                </c:pt>
                <c:pt idx="60">
                  <c:v>1.4867195147342426E-6</c:v>
                </c:pt>
                <c:pt idx="61">
                  <c:v>1.9066009031227485E-6</c:v>
                </c:pt>
                <c:pt idx="62">
                  <c:v>2.4389607458932645E-6</c:v>
                </c:pt>
                <c:pt idx="63">
                  <c:v>3.1121755791487852E-6</c:v>
                </c:pt>
                <c:pt idx="64">
                  <c:v>3.9612990910319449E-6</c:v>
                </c:pt>
                <c:pt idx="65">
                  <c:v>5.0295072885922582E-6</c:v>
                </c:pt>
                <c:pt idx="66">
                  <c:v>6.3698251788668519E-6</c:v>
                </c:pt>
                <c:pt idx="67">
                  <c:v>8.0471824564919767E-6</c:v>
                </c:pt>
                <c:pt idx="68">
                  <c:v>1.0140852065486413E-5</c:v>
                </c:pt>
                <c:pt idx="69">
                  <c:v>1.274733238183299E-5</c:v>
                </c:pt>
                <c:pt idx="70">
                  <c:v>1.5983741106904861E-5</c:v>
                </c:pt>
                <c:pt idx="71">
                  <c:v>1.9991796706922113E-5</c:v>
                </c:pt>
                <c:pt idx="72">
                  <c:v>2.4942471290052468E-5</c:v>
                </c:pt>
                <c:pt idx="73">
                  <c:v>3.1041407057849223E-5</c:v>
                </c:pt>
                <c:pt idx="74">
                  <c:v>3.8535196742085652E-5</c:v>
                </c:pt>
                <c:pt idx="75">
                  <c:v>4.771863654120399E-5</c:v>
                </c:pt>
                <c:pt idx="76">
                  <c:v>5.8943067756537958E-5</c:v>
                </c:pt>
                <c:pt idx="77">
                  <c:v>7.2625930302249993E-5</c:v>
                </c:pt>
                <c:pt idx="78">
                  <c:v>8.9261657177129933E-5</c:v>
                </c:pt>
                <c:pt idx="79">
                  <c:v>1.0943404343979772E-4</c:v>
                </c:pt>
                <c:pt idx="80">
                  <c:v>1.3383022576488081E-4</c:v>
                </c:pt>
                <c:pt idx="81">
                  <c:v>1.6325640876623586E-4</c:v>
                </c:pt>
                <c:pt idx="82">
                  <c:v>1.9865547139276651E-4</c:v>
                </c:pt>
                <c:pt idx="83">
                  <c:v>2.4112658022598421E-4</c:v>
                </c:pt>
                <c:pt idx="84">
                  <c:v>2.9194692579145051E-4</c:v>
                </c:pt>
                <c:pt idx="85">
                  <c:v>3.5259568236741982E-4</c:v>
                </c:pt>
                <c:pt idx="86">
                  <c:v>4.2478027055072449E-4</c:v>
                </c:pt>
                <c:pt idx="87">
                  <c:v>5.1046497434415383E-4</c:v>
                </c:pt>
                <c:pt idx="88">
                  <c:v>6.1190193011372864E-4</c:v>
                </c:pt>
                <c:pt idx="89">
                  <c:v>7.3166446283026514E-4</c:v>
                </c:pt>
                <c:pt idx="90">
                  <c:v>8.7268269504570204E-4</c:v>
                </c:pt>
                <c:pt idx="91">
                  <c:v>1.0382812956613401E-3</c:v>
                </c:pt>
                <c:pt idx="92">
                  <c:v>1.2322191684729401E-3</c:v>
                </c:pt>
                <c:pt idx="93">
                  <c:v>1.4587308046666589E-3</c:v>
                </c:pt>
                <c:pt idx="94">
                  <c:v>1.7225689390535834E-3</c:v>
                </c:pt>
                <c:pt idx="95">
                  <c:v>2.0290480572996402E-3</c:v>
                </c:pt>
                <c:pt idx="96">
                  <c:v>2.3840882014646882E-3</c:v>
                </c:pt>
                <c:pt idx="97">
                  <c:v>2.7942584148792707E-3</c:v>
                </c:pt>
                <c:pt idx="98">
                  <c:v>3.2668190561997252E-3</c:v>
                </c:pt>
                <c:pt idx="99">
                  <c:v>3.8097620982215892E-3</c:v>
                </c:pt>
                <c:pt idx="100">
                  <c:v>4.431848411937802E-3</c:v>
                </c:pt>
                <c:pt idx="101">
                  <c:v>5.142640923053686E-3</c:v>
                </c:pt>
                <c:pt idx="102">
                  <c:v>5.9525324197755103E-3</c:v>
                </c:pt>
                <c:pt idx="103">
                  <c:v>6.8727666906136572E-3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0.10226492456397547</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0.18264908538901831</c:v>
                </c:pt>
                <c:pt idx="136">
                  <c:v>0.19418605498320818</c:v>
                </c:pt>
                <c:pt idx="137">
                  <c:v>0.20593626871997109</c:v>
                </c:pt>
                <c:pt idx="138">
                  <c:v>0.21785217703254572</c:v>
                </c:pt>
                <c:pt idx="139">
                  <c:v>0.22988214068422846</c:v>
                </c:pt>
                <c:pt idx="140">
                  <c:v>0.24197072451913851</c:v>
                </c:pt>
                <c:pt idx="141">
                  <c:v>0.25405905646917948</c:v>
                </c:pt>
                <c:pt idx="142">
                  <c:v>0.26608524989874782</c:v>
                </c:pt>
                <c:pt idx="143">
                  <c:v>0.27798488613099265</c:v>
                </c:pt>
                <c:pt idx="144">
                  <c:v>0.28969155276147579</c:v>
                </c:pt>
                <c:pt idx="145">
                  <c:v>0.3011374321547976</c:v>
                </c:pt>
                <c:pt idx="146">
                  <c:v>0.3122539333667565</c:v>
                </c:pt>
                <c:pt idx="147">
                  <c:v>0.32297235966791127</c:v>
                </c:pt>
                <c:pt idx="148">
                  <c:v>0.33322460289179567</c:v>
                </c:pt>
                <c:pt idx="149">
                  <c:v>0.34294385501937857</c:v>
                </c:pt>
                <c:pt idx="150">
                  <c:v>0.35206532676429431</c:v>
                </c:pt>
                <c:pt idx="151">
                  <c:v>0.36052696246164712</c:v>
                </c:pt>
                <c:pt idx="152">
                  <c:v>0.36827014030331884</c:v>
                </c:pt>
                <c:pt idx="153">
                  <c:v>0.37524034691693375</c:v>
                </c:pt>
                <c:pt idx="154">
                  <c:v>0.38138781546052342</c:v>
                </c:pt>
                <c:pt idx="155">
                  <c:v>0.38666811680285046</c:v>
                </c:pt>
                <c:pt idx="156">
                  <c:v>0.39104269397545893</c:v>
                </c:pt>
                <c:pt idx="157">
                  <c:v>0.39447933090789106</c:v>
                </c:pt>
                <c:pt idx="158">
                  <c:v>0.39695254747701336</c:v>
                </c:pt>
                <c:pt idx="159">
                  <c:v>0.39844391409476665</c:v>
                </c:pt>
                <c:pt idx="160">
                  <c:v>0.39894228040143281</c:v>
                </c:pt>
                <c:pt idx="161">
                  <c:v>0.39844391409476787</c:v>
                </c:pt>
                <c:pt idx="162">
                  <c:v>0.39695254747701564</c:v>
                </c:pt>
                <c:pt idx="163">
                  <c:v>0.39447933090789433</c:v>
                </c:pt>
                <c:pt idx="164">
                  <c:v>0.3910426939754636</c:v>
                </c:pt>
                <c:pt idx="165">
                  <c:v>0.38666811680285618</c:v>
                </c:pt>
                <c:pt idx="166">
                  <c:v>0.38138781546052963</c:v>
                </c:pt>
                <c:pt idx="167">
                  <c:v>0.37524034691694191</c:v>
                </c:pt>
                <c:pt idx="168">
                  <c:v>0.36827014030332772</c:v>
                </c:pt>
                <c:pt idx="169">
                  <c:v>0.36052696246165628</c:v>
                </c:pt>
                <c:pt idx="170">
                  <c:v>0.3520653267643048</c:v>
                </c:pt>
                <c:pt idx="171">
                  <c:v>0.34294385501938968</c:v>
                </c:pt>
                <c:pt idx="172">
                  <c:v>0.33322460289180944</c:v>
                </c:pt>
                <c:pt idx="173">
                  <c:v>0.32297235966792387</c:v>
                </c:pt>
                <c:pt idx="174">
                  <c:v>0.31225393336676782</c:v>
                </c:pt>
                <c:pt idx="175">
                  <c:v>0.30113743215481131</c:v>
                </c:pt>
                <c:pt idx="176">
                  <c:v>0.28969155276148773</c:v>
                </c:pt>
                <c:pt idx="177">
                  <c:v>0.27798488613100647</c:v>
                </c:pt>
                <c:pt idx="178">
                  <c:v>0.26608524989876198</c:v>
                </c:pt>
                <c:pt idx="179">
                  <c:v>0.25405905646919319</c:v>
                </c:pt>
                <c:pt idx="180">
                  <c:v>0.24197072451915061</c:v>
                </c:pt>
                <c:pt idx="181">
                  <c:v>0.22988214068424045</c:v>
                </c:pt>
                <c:pt idx="182">
                  <c:v>0.21785217703255769</c:v>
                </c:pt>
                <c:pt idx="183">
                  <c:v>0.20593626871998191</c:v>
                </c:pt>
                <c:pt idx="184">
                  <c:v>0.19418605498321967</c:v>
                </c:pt>
                <c:pt idx="185">
                  <c:v>0.18264908538903024</c:v>
                </c:pt>
                <c:pt idx="186">
                  <c:v>0.17136859204781404</c:v>
                </c:pt>
                <c:pt idx="187">
                  <c:v>0.16038332734192631</c:v>
                </c:pt>
                <c:pt idx="188">
                  <c:v>0.14972746563575121</c:v>
                </c:pt>
                <c:pt idx="189">
                  <c:v>0.13943056644536644</c:v>
                </c:pt>
                <c:pt idx="190">
                  <c:v>0.12951759566589754</c:v>
                </c:pt>
                <c:pt idx="191">
                  <c:v>0.12000900069699115</c:v>
                </c:pt>
                <c:pt idx="192">
                  <c:v>0.11092083467946041</c:v>
                </c:pt>
                <c:pt idx="193">
                  <c:v>0.10226492456398412</c:v>
                </c:pt>
                <c:pt idx="194">
                  <c:v>9.4049077376892443E-2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1.9837354391795424E-2</c:v>
                </c:pt>
                <c:pt idx="210">
                  <c:v>1.7528300493568641E-2</c:v>
                </c:pt>
                <c:pt idx="211">
                  <c:v>1.5449347134395179E-2</c:v>
                </c:pt>
                <c:pt idx="212">
                  <c:v>1.3582969233685755E-2</c:v>
                </c:pt>
                <c:pt idx="213">
                  <c:v>1.1912243607605203E-2</c:v>
                </c:pt>
                <c:pt idx="214">
                  <c:v>1.0420934814422607E-2</c:v>
                </c:pt>
                <c:pt idx="215">
                  <c:v>9.093562501591072E-3</c:v>
                </c:pt>
                <c:pt idx="216">
                  <c:v>7.9154515829799824E-3</c:v>
                </c:pt>
                <c:pt idx="217">
                  <c:v>6.8727666906140362E-3</c:v>
                </c:pt>
                <c:pt idx="218">
                  <c:v>5.952532419775859E-3</c:v>
                </c:pt>
                <c:pt idx="219">
                  <c:v>5.1426409230539514E-3</c:v>
                </c:pt>
                <c:pt idx="220">
                  <c:v>4.4318484119380839E-3</c:v>
                </c:pt>
                <c:pt idx="221">
                  <c:v>3.8097620982218252E-3</c:v>
                </c:pt>
                <c:pt idx="222">
                  <c:v>3.2668190561999455E-3</c:v>
                </c:pt>
                <c:pt idx="223">
                  <c:v>2.7942584148794468E-3</c:v>
                </c:pt>
                <c:pt idx="224">
                  <c:v>2.3840882014648426E-3</c:v>
                </c:pt>
                <c:pt idx="225">
                  <c:v>2.0290480572997681E-3</c:v>
                </c:pt>
                <c:pt idx="226">
                  <c:v>1.7225689390536942E-3</c:v>
                </c:pt>
                <c:pt idx="227">
                  <c:v>1.4587308046667621E-3</c:v>
                </c:pt>
                <c:pt idx="228">
                  <c:v>1.2322191684730325E-3</c:v>
                </c:pt>
                <c:pt idx="229">
                  <c:v>1.0382812956614099E-3</c:v>
                </c:pt>
                <c:pt idx="230">
                  <c:v>8.7268269504576243E-4</c:v>
                </c:pt>
                <c:pt idx="231">
                  <c:v>7.3166446283031794E-4</c:v>
                </c:pt>
                <c:pt idx="232">
                  <c:v>6.1190193011377439E-4</c:v>
                </c:pt>
                <c:pt idx="233">
                  <c:v>5.1046497434419134E-4</c:v>
                </c:pt>
                <c:pt idx="234">
                  <c:v>4.2478027055075626E-4</c:v>
                </c:pt>
                <c:pt idx="235">
                  <c:v>3.5259568236744611E-4</c:v>
                </c:pt>
                <c:pt idx="236">
                  <c:v>2.9194692579146092E-4</c:v>
                </c:pt>
                <c:pt idx="237">
                  <c:v>2.4112658022599391E-4</c:v>
                </c:pt>
                <c:pt idx="238">
                  <c:v>1.9865547139277494E-4</c:v>
                </c:pt>
                <c:pt idx="239">
                  <c:v>1.6325640876624221E-4</c:v>
                </c:pt>
                <c:pt idx="240">
                  <c:v>1.3383022576488621E-4</c:v>
                </c:pt>
                <c:pt idx="241">
                  <c:v>1.0943404343980256E-4</c:v>
                </c:pt>
                <c:pt idx="242">
                  <c:v>8.9261657177133267E-5</c:v>
                </c:pt>
                <c:pt idx="243">
                  <c:v>7.2625930302252514E-5</c:v>
                </c:pt>
                <c:pt idx="244">
                  <c:v>5.8943067756540383E-5</c:v>
                </c:pt>
                <c:pt idx="245">
                  <c:v>4.7718636541205934E-5</c:v>
                </c:pt>
                <c:pt idx="246">
                  <c:v>3.8535196742087251E-5</c:v>
                </c:pt>
                <c:pt idx="247">
                  <c:v>3.104140705785072E-5</c:v>
                </c:pt>
                <c:pt idx="248">
                  <c:v>2.4942471290053586E-5</c:v>
                </c:pt>
                <c:pt idx="249">
                  <c:v>1.9991796706922998E-5</c:v>
                </c:pt>
                <c:pt idx="250">
                  <c:v>1.5983741106905661E-5</c:v>
                </c:pt>
                <c:pt idx="251">
                  <c:v>1.2747332381833501E-5</c:v>
                </c:pt>
                <c:pt idx="252">
                  <c:v>1.014085206548689E-5</c:v>
                </c:pt>
                <c:pt idx="253">
                  <c:v>8.0471824564923528E-6</c:v>
                </c:pt>
                <c:pt idx="254">
                  <c:v>6.3698251788671356E-6</c:v>
                </c:pt>
                <c:pt idx="255">
                  <c:v>5.0295072885924852E-6</c:v>
                </c:pt>
                <c:pt idx="256">
                  <c:v>3.9612990910321227E-6</c:v>
                </c:pt>
                <c:pt idx="257">
                  <c:v>3.112175579148969E-6</c:v>
                </c:pt>
                <c:pt idx="258">
                  <c:v>2.4389607458933903E-6</c:v>
                </c:pt>
                <c:pt idx="259">
                  <c:v>1.9066009031228372E-6</c:v>
                </c:pt>
                <c:pt idx="260">
                  <c:v>1.4867195147343144E-6</c:v>
                </c:pt>
                <c:pt idx="261">
                  <c:v>1.1564119035798035E-6</c:v>
                </c:pt>
                <c:pt idx="262">
                  <c:v>8.9724351623835184E-7</c:v>
                </c:pt>
                <c:pt idx="263">
                  <c:v>6.9442023538554377E-7</c:v>
                </c:pt>
                <c:pt idx="264">
                  <c:v>5.3610353446976728E-7</c:v>
                </c:pt>
                <c:pt idx="265">
                  <c:v>4.1284709886299984E-7</c:v>
                </c:pt>
                <c:pt idx="266">
                  <c:v>3.1713492167160225E-7</c:v>
                </c:pt>
                <c:pt idx="267">
                  <c:v>2.4300385410805726E-7</c:v>
                </c:pt>
                <c:pt idx="268">
                  <c:v>1.8573618445553154E-7</c:v>
                </c:pt>
                <c:pt idx="269">
                  <c:v>1.4161007130161324E-7</c:v>
                </c:pt>
                <c:pt idx="270">
                  <c:v>1.0769760042543406E-7</c:v>
                </c:pt>
                <c:pt idx="271">
                  <c:v>8.1701903785433937E-8</c:v>
                </c:pt>
                <c:pt idx="272">
                  <c:v>6.1826205001659261E-8</c:v>
                </c:pt>
                <c:pt idx="273">
                  <c:v>4.6668867975943116E-8</c:v>
                </c:pt>
                <c:pt idx="274">
                  <c:v>3.5139550948204797E-8</c:v>
                </c:pt>
                <c:pt idx="275">
                  <c:v>2.6392432035706023E-8</c:v>
                </c:pt>
                <c:pt idx="276">
                  <c:v>1.9773196406244887E-8</c:v>
                </c:pt>
                <c:pt idx="277">
                  <c:v>1.4777079586480275E-8</c:v>
                </c:pt>
                <c:pt idx="278">
                  <c:v>1.1015763624682485E-8</c:v>
                </c:pt>
                <c:pt idx="279">
                  <c:v>8.1913384034841268E-9</c:v>
                </c:pt>
                <c:pt idx="280">
                  <c:v>6.0758828498233729E-9</c:v>
                </c:pt>
                <c:pt idx="281">
                  <c:v>4.4955018310133026E-9</c:v>
                </c:pt>
                <c:pt idx="282">
                  <c:v>3.3178842435493828E-9</c:v>
                </c:pt>
                <c:pt idx="283">
                  <c:v>2.4426348268085913E-9</c:v>
                </c:pt>
                <c:pt idx="284">
                  <c:v>1.7937839079652344E-9</c:v>
                </c:pt>
                <c:pt idx="285">
                  <c:v>1.3140018181559039E-9</c:v>
                </c:pt>
                <c:pt idx="286">
                  <c:v>9.6014333703185236E-10</c:v>
                </c:pt>
                <c:pt idx="287">
                  <c:v>6.9982659485843805E-10</c:v>
                </c:pt>
                <c:pt idx="288">
                  <c:v>5.0881402816484138E-10</c:v>
                </c:pt>
                <c:pt idx="289">
                  <c:v>3.6901326161270358E-10</c:v>
                </c:pt>
                <c:pt idx="290">
                  <c:v>2.6695566147646402E-10</c:v>
                </c:pt>
                <c:pt idx="291">
                  <c:v>1.9264181479372012E-10</c:v>
                </c:pt>
                <c:pt idx="292">
                  <c:v>1.386679994166262E-10</c:v>
                </c:pt>
                <c:pt idx="293">
                  <c:v>9.9567179055039026E-11</c:v>
                </c:pt>
                <c:pt idx="294">
                  <c:v>7.131328124001042E-11</c:v>
                </c:pt>
                <c:pt idx="295">
                  <c:v>5.0949379588471907E-11</c:v>
                </c:pt>
                <c:pt idx="296">
                  <c:v>3.6309615017943356E-11</c:v>
                </c:pt>
                <c:pt idx="297">
                  <c:v>2.5811821450004843E-11</c:v>
                </c:pt>
                <c:pt idx="298">
                  <c:v>1.8303322170168732E-11</c:v>
                </c:pt>
                <c:pt idx="299">
                  <c:v>1.2946591938328465E-11</c:v>
                </c:pt>
                <c:pt idx="300">
                  <c:v>9.1347204083711077E-12</c:v>
                </c:pt>
                <c:pt idx="301">
                  <c:v>6.4290872907583065E-12</c:v>
                </c:pt>
                <c:pt idx="302">
                  <c:v>4.5135436772087825E-12</c:v>
                </c:pt>
                <c:pt idx="303">
                  <c:v>3.1608234614714157E-12</c:v>
                </c:pt>
                <c:pt idx="304">
                  <c:v>2.2079899631387851E-12</c:v>
                </c:pt>
                <c:pt idx="305">
                  <c:v>1.5385379505624279E-12</c:v>
                </c:pt>
                <c:pt idx="306">
                  <c:v>1.0693837871549546E-12</c:v>
                </c:pt>
                <c:pt idx="307">
                  <c:v>7.4143526997099665E-13</c:v>
                </c:pt>
                <c:pt idx="308">
                  <c:v>5.1277536368005434E-13</c:v>
                </c:pt>
                <c:pt idx="309">
                  <c:v>3.5374908476126402E-13</c:v>
                </c:pt>
                <c:pt idx="310">
                  <c:v>2.4343205330308872E-13</c:v>
                </c:pt>
                <c:pt idx="311">
                  <c:v>1.670992357039658E-13</c:v>
                </c:pt>
                <c:pt idx="312">
                  <c:v>1.1441564901810359E-13</c:v>
                </c:pt>
                <c:pt idx="313">
                  <c:v>7.8146702517761523E-14</c:v>
                </c:pt>
                <c:pt idx="314">
                  <c:v>5.324148372257168E-14</c:v>
                </c:pt>
                <c:pt idx="315">
                  <c:v>3.6182944511154367E-14</c:v>
                </c:pt>
                <c:pt idx="316">
                  <c:v>2.4528552856983717E-14</c:v>
                </c:pt>
                <c:pt idx="317">
                  <c:v>1.6586479270636664E-14</c:v>
                </c:pt>
                <c:pt idx="318">
                  <c:v>1.1187956214361029E-14</c:v>
                </c:pt>
                <c:pt idx="319">
                  <c:v>7.5276872890371562E-15</c:v>
                </c:pt>
                <c:pt idx="320">
                  <c:v>5.0522710835411179E-15</c:v>
                </c:pt>
              </c:numCache>
            </c:numRef>
          </c:yVal>
          <c:smooth val="0"/>
          <c:extLst>
            <c:ext xmlns:c16="http://schemas.microsoft.com/office/drawing/2014/chart" uri="{C3380CC4-5D6E-409C-BE32-E72D297353CC}">
              <c16:uniqueId val="{00000000-88C1-42C7-B02E-CD1FE44C2575}"/>
            </c:ext>
          </c:extLst>
        </c:ser>
        <c:dLbls>
          <c:showLegendKey val="0"/>
          <c:showVal val="0"/>
          <c:showCatName val="0"/>
          <c:showSerName val="0"/>
          <c:showPercent val="0"/>
          <c:showBubbleSize val="0"/>
        </c:dLbls>
        <c:axId val="142139776"/>
        <c:axId val="142142080"/>
      </c:scatterChart>
      <c:valAx>
        <c:axId val="142139776"/>
        <c:scaling>
          <c:orientation val="minMax"/>
          <c:max val="5"/>
          <c:min val="-5"/>
        </c:scaling>
        <c:delete val="0"/>
        <c:axPos val="b"/>
        <c:title>
          <c:tx>
            <c:rich>
              <a:bodyPr/>
              <a:lstStyle/>
              <a:p>
                <a:pPr>
                  <a:defRPr sz="1500" b="1" i="0" u="none" strike="noStrike" baseline="0">
                    <a:solidFill>
                      <a:srgbClr val="000000"/>
                    </a:solidFill>
                    <a:latin typeface="Arial"/>
                    <a:ea typeface="Arial"/>
                    <a:cs typeface="Arial"/>
                  </a:defRPr>
                </a:pPr>
                <a:r>
                  <a:rPr lang="en-US" dirty="0"/>
                  <a:t>Values of Random Variable X </a:t>
                </a:r>
              </a:p>
            </c:rich>
          </c:tx>
          <c:layout>
            <c:manualLayout>
              <c:xMode val="edge"/>
              <c:yMode val="edge"/>
              <c:x val="0.12808510638297874"/>
              <c:y val="0.72265625000000178"/>
            </c:manualLayout>
          </c:layout>
          <c:overlay val="0"/>
          <c:spPr>
            <a:noFill/>
            <a:ln w="25400">
              <a:noFill/>
            </a:ln>
          </c:spPr>
        </c:title>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42142080"/>
        <c:crosses val="autoZero"/>
        <c:crossBetween val="midCat"/>
        <c:majorUnit val="2"/>
        <c:minorUnit val="1"/>
      </c:valAx>
      <c:valAx>
        <c:axId val="142142080"/>
        <c:scaling>
          <c:orientation val="minMax"/>
          <c:max val="0.75000000000000411"/>
        </c:scaling>
        <c:delete val="0"/>
        <c:axPos val="l"/>
        <c:numFmt formatCode="0.000000" sourceLinked="1"/>
        <c:majorTickMark val="none"/>
        <c:minorTickMark val="none"/>
        <c:tickLblPos val="none"/>
        <c:spPr>
          <a:ln w="3175">
            <a:solidFill>
              <a:srgbClr val="000000"/>
            </a:solidFill>
            <a:prstDash val="solid"/>
          </a:ln>
        </c:spPr>
        <c:crossAx val="142139776"/>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no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03135418883452"/>
          <c:y val="6.9828972991279312E-2"/>
          <c:w val="0.8893454487724245"/>
          <c:h val="0.67652556438955824"/>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-1.9500000000000264</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-0.65000000000003388</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-3.0198066269805028E-14</c:v>
                </c:pt>
                <c:pt idx="161">
                  <c:v>4.9999999999970929E-2</c:v>
                </c:pt>
                <c:pt idx="162">
                  <c:v>9.9999999999970501E-2</c:v>
                </c:pt>
                <c:pt idx="163">
                  <c:v>0.14999999999997157</c:v>
                </c:pt>
                <c:pt idx="164">
                  <c:v>0.19999999999997234</c:v>
                </c:pt>
                <c:pt idx="165">
                  <c:v>0.24999999999997177</c:v>
                </c:pt>
                <c:pt idx="166">
                  <c:v>0.2999999999999754</c:v>
                </c:pt>
                <c:pt idx="167">
                  <c:v>0.34999999999997322</c:v>
                </c:pt>
                <c:pt idx="168">
                  <c:v>0.39999999999997576</c:v>
                </c:pt>
                <c:pt idx="169">
                  <c:v>0.44999999999997425</c:v>
                </c:pt>
                <c:pt idx="170">
                  <c:v>0.49999999999997441</c:v>
                </c:pt>
                <c:pt idx="171">
                  <c:v>0.54999999999997162</c:v>
                </c:pt>
                <c:pt idx="172">
                  <c:v>0.59999999999996856</c:v>
                </c:pt>
                <c:pt idx="173">
                  <c:v>0.64999999999997504</c:v>
                </c:pt>
                <c:pt idx="174">
                  <c:v>0.69999999999997264</c:v>
                </c:pt>
                <c:pt idx="175">
                  <c:v>0.7499999999999748</c:v>
                </c:pt>
                <c:pt idx="176">
                  <c:v>0.79999999999997162</c:v>
                </c:pt>
                <c:pt idx="177">
                  <c:v>0.849999999999969</c:v>
                </c:pt>
                <c:pt idx="178">
                  <c:v>0.89999999999997093</c:v>
                </c:pt>
                <c:pt idx="179">
                  <c:v>0.94999999999997164</c:v>
                </c:pt>
                <c:pt idx="180">
                  <c:v>0.99999999999997002</c:v>
                </c:pt>
                <c:pt idx="181">
                  <c:v>1.0499999999999599</c:v>
                </c:pt>
                <c:pt idx="182">
                  <c:v>1.0999999999999612</c:v>
                </c:pt>
                <c:pt idx="183">
                  <c:v>1.1499999999999622</c:v>
                </c:pt>
                <c:pt idx="184">
                  <c:v>1.1999999999999698</c:v>
                </c:pt>
                <c:pt idx="185">
                  <c:v>1.2499999999999583</c:v>
                </c:pt>
                <c:pt idx="186">
                  <c:v>1.2999999999999599</c:v>
                </c:pt>
                <c:pt idx="187">
                  <c:v>1.3499999999999612</c:v>
                </c:pt>
                <c:pt idx="188">
                  <c:v>1.3999999999999622</c:v>
                </c:pt>
                <c:pt idx="189">
                  <c:v>1.4499999999999558</c:v>
                </c:pt>
                <c:pt idx="190">
                  <c:v>1.4999999999999583</c:v>
                </c:pt>
                <c:pt idx="191">
                  <c:v>1.5499999999999599</c:v>
                </c:pt>
                <c:pt idx="192">
                  <c:v>1.5999999999999612</c:v>
                </c:pt>
                <c:pt idx="193">
                  <c:v>1.6499999999999622</c:v>
                </c:pt>
                <c:pt idx="194">
                  <c:v>1.6999999999999698</c:v>
                </c:pt>
                <c:pt idx="195">
                  <c:v>1.74999999999995</c:v>
                </c:pt>
                <c:pt idx="196">
                  <c:v>1.7999999999999616</c:v>
                </c:pt>
                <c:pt idx="197">
                  <c:v>1.8499999999999612</c:v>
                </c:pt>
                <c:pt idx="198">
                  <c:v>1.8999999999999522</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5.052271083537056E-15</c:v>
                </c:pt>
                <c:pt idx="1">
                  <c:v>7.5276872890311924E-15</c:v>
                </c:pt>
                <c:pt idx="2">
                  <c:v>1.1187956214352144E-14</c:v>
                </c:pt>
                <c:pt idx="3">
                  <c:v>1.6586479270623705E-14</c:v>
                </c:pt>
                <c:pt idx="4">
                  <c:v>2.4528552856964816E-14</c:v>
                </c:pt>
                <c:pt idx="5">
                  <c:v>3.6182944511126296E-14</c:v>
                </c:pt>
                <c:pt idx="6">
                  <c:v>5.3241483722530559E-14</c:v>
                </c:pt>
                <c:pt idx="7">
                  <c:v>7.8146702517701822E-14</c:v>
                </c:pt>
                <c:pt idx="8">
                  <c:v>1.144156490180166E-13</c:v>
                </c:pt>
                <c:pt idx="9">
                  <c:v>1.6709923570384099E-13</c:v>
                </c:pt>
                <c:pt idx="10">
                  <c:v>2.4343205330290626E-13</c:v>
                </c:pt>
                <c:pt idx="11">
                  <c:v>3.5374908476099866E-13</c:v>
                </c:pt>
                <c:pt idx="12">
                  <c:v>5.1277536367967336E-13</c:v>
                </c:pt>
                <c:pt idx="13">
                  <c:v>7.4143526997045624E-13</c:v>
                </c:pt>
                <c:pt idx="14">
                  <c:v>1.0693837871541757E-12</c:v>
                </c:pt>
                <c:pt idx="15">
                  <c:v>1.5385379505613172E-12</c:v>
                </c:pt>
                <c:pt idx="16">
                  <c:v>2.2079899631372027E-12</c:v>
                </c:pt>
                <c:pt idx="17">
                  <c:v>3.1608234614691381E-12</c:v>
                </c:pt>
                <c:pt idx="18">
                  <c:v>4.5135436772055918E-12</c:v>
                </c:pt>
                <c:pt idx="19">
                  <c:v>6.4290872907538039E-12</c:v>
                </c:pt>
                <c:pt idx="20">
                  <c:v>9.1347204083647536E-12</c:v>
                </c:pt>
                <c:pt idx="21">
                  <c:v>1.2946591938319489E-11</c:v>
                </c:pt>
                <c:pt idx="22">
                  <c:v>1.830332217015605E-11</c:v>
                </c:pt>
                <c:pt idx="23">
                  <c:v>2.5811821449987262E-11</c:v>
                </c:pt>
                <c:pt idx="24">
                  <c:v>3.6309615017918883E-11</c:v>
                </c:pt>
                <c:pt idx="25">
                  <c:v>5.0949379588437417E-11</c:v>
                </c:pt>
                <c:pt idx="26">
                  <c:v>7.1313281239962651E-11</c:v>
                </c:pt>
                <c:pt idx="27">
                  <c:v>9.9567179054972503E-11</c:v>
                </c:pt>
                <c:pt idx="28">
                  <c:v>1.3866799941653482E-10</c:v>
                </c:pt>
                <c:pt idx="29">
                  <c:v>1.9264181479358358E-10</c:v>
                </c:pt>
                <c:pt idx="30">
                  <c:v>2.6695566147627325E-10</c:v>
                </c:pt>
                <c:pt idx="31">
                  <c:v>3.6901326161244126E-10</c:v>
                </c:pt>
                <c:pt idx="32">
                  <c:v>5.0881402816448538E-10</c:v>
                </c:pt>
                <c:pt idx="33">
                  <c:v>6.9982659485794732E-10</c:v>
                </c:pt>
                <c:pt idx="34">
                  <c:v>9.6014333703119103E-10</c:v>
                </c:pt>
                <c:pt idx="35">
                  <c:v>1.3140018181558271E-9</c:v>
                </c:pt>
                <c:pt idx="36">
                  <c:v>1.7937839079640017E-9</c:v>
                </c:pt>
                <c:pt idx="37">
                  <c:v>2.4426348268069506E-9</c:v>
                </c:pt>
                <c:pt idx="38">
                  <c:v>3.3178842435471465E-9</c:v>
                </c:pt>
                <c:pt idx="39">
                  <c:v>4.495501831013047E-9</c:v>
                </c:pt>
                <c:pt idx="40">
                  <c:v>6.0758828498230173E-9</c:v>
                </c:pt>
                <c:pt idx="41">
                  <c:v>8.1913384034787567E-9</c:v>
                </c:pt>
                <c:pt idx="42">
                  <c:v>1.1015763624681802E-8</c:v>
                </c:pt>
                <c:pt idx="43">
                  <c:v>1.4777079586479345E-8</c:v>
                </c:pt>
                <c:pt idx="44">
                  <c:v>1.9773196406243782E-8</c:v>
                </c:pt>
                <c:pt idx="45">
                  <c:v>2.6392432035704557E-8</c:v>
                </c:pt>
                <c:pt idx="46">
                  <c:v>3.5139550948202752E-8</c:v>
                </c:pt>
                <c:pt idx="47">
                  <c:v>4.6668867975940641E-8</c:v>
                </c:pt>
                <c:pt idx="48">
                  <c:v>6.1826205001655555E-8</c:v>
                </c:pt>
                <c:pt idx="49">
                  <c:v>8.170190378542941E-8</c:v>
                </c:pt>
                <c:pt idx="50">
                  <c:v>1.0769760042542859E-7</c:v>
                </c:pt>
                <c:pt idx="51">
                  <c:v>1.4161007130160596E-7</c:v>
                </c:pt>
                <c:pt idx="52">
                  <c:v>1.8573618445552174E-7</c:v>
                </c:pt>
                <c:pt idx="53">
                  <c:v>2.4300385410804424E-7</c:v>
                </c:pt>
                <c:pt idx="54">
                  <c:v>3.1713492167158499E-7</c:v>
                </c:pt>
                <c:pt idx="55">
                  <c:v>4.1284709886297919E-7</c:v>
                </c:pt>
                <c:pt idx="56">
                  <c:v>5.3610353446973975E-7</c:v>
                </c:pt>
                <c:pt idx="57">
                  <c:v>6.9442023538550958E-7</c:v>
                </c:pt>
                <c:pt idx="58">
                  <c:v>8.972435162383061E-7</c:v>
                </c:pt>
                <c:pt idx="59">
                  <c:v>1.1564119035797487E-6</c:v>
                </c:pt>
                <c:pt idx="60">
                  <c:v>1.4867195147342439E-6</c:v>
                </c:pt>
                <c:pt idx="61">
                  <c:v>1.9066009031227502E-6</c:v>
                </c:pt>
                <c:pt idx="62">
                  <c:v>2.4389607458932654E-6</c:v>
                </c:pt>
                <c:pt idx="63">
                  <c:v>3.1121755791487852E-6</c:v>
                </c:pt>
                <c:pt idx="64">
                  <c:v>3.9612990910319482E-6</c:v>
                </c:pt>
                <c:pt idx="65">
                  <c:v>5.0295072885922599E-6</c:v>
                </c:pt>
                <c:pt idx="66">
                  <c:v>6.3698251788668536E-6</c:v>
                </c:pt>
                <c:pt idx="67">
                  <c:v>8.0471824564919767E-6</c:v>
                </c:pt>
                <c:pt idx="68">
                  <c:v>1.0140852065486423E-5</c:v>
                </c:pt>
                <c:pt idx="69">
                  <c:v>1.2747332381832996E-5</c:v>
                </c:pt>
                <c:pt idx="70">
                  <c:v>1.5983741106904861E-5</c:v>
                </c:pt>
                <c:pt idx="71">
                  <c:v>1.9991796706922127E-5</c:v>
                </c:pt>
                <c:pt idx="72">
                  <c:v>2.4942471290052468E-5</c:v>
                </c:pt>
                <c:pt idx="73">
                  <c:v>3.104140705784925E-5</c:v>
                </c:pt>
                <c:pt idx="74">
                  <c:v>3.8535196742085652E-5</c:v>
                </c:pt>
                <c:pt idx="75">
                  <c:v>4.7718636541204044E-5</c:v>
                </c:pt>
                <c:pt idx="76">
                  <c:v>5.8943067756537985E-5</c:v>
                </c:pt>
                <c:pt idx="77">
                  <c:v>7.262593030225002E-5</c:v>
                </c:pt>
                <c:pt idx="78">
                  <c:v>8.9261657177129987E-5</c:v>
                </c:pt>
                <c:pt idx="79">
                  <c:v>1.0943404343979784E-4</c:v>
                </c:pt>
                <c:pt idx="80">
                  <c:v>1.3383022576488081E-4</c:v>
                </c:pt>
                <c:pt idx="81">
                  <c:v>1.6325640876623586E-4</c:v>
                </c:pt>
                <c:pt idx="82">
                  <c:v>1.9865547139276662E-4</c:v>
                </c:pt>
                <c:pt idx="83">
                  <c:v>2.4112658022598421E-4</c:v>
                </c:pt>
                <c:pt idx="84">
                  <c:v>2.9194692579145051E-4</c:v>
                </c:pt>
                <c:pt idx="85">
                  <c:v>3.5259568236741982E-4</c:v>
                </c:pt>
                <c:pt idx="86">
                  <c:v>4.2478027055072482E-4</c:v>
                </c:pt>
                <c:pt idx="87">
                  <c:v>5.1046497434415405E-4</c:v>
                </c:pt>
                <c:pt idx="88">
                  <c:v>6.1190193011372864E-4</c:v>
                </c:pt>
                <c:pt idx="89">
                  <c:v>7.3166446283026547E-4</c:v>
                </c:pt>
                <c:pt idx="90">
                  <c:v>8.7268269504570204E-4</c:v>
                </c:pt>
                <c:pt idx="91">
                  <c:v>1.0382812956613401E-3</c:v>
                </c:pt>
                <c:pt idx="92">
                  <c:v>1.2322191684729401E-3</c:v>
                </c:pt>
                <c:pt idx="93">
                  <c:v>1.4587308046666594E-3</c:v>
                </c:pt>
                <c:pt idx="94">
                  <c:v>1.7225689390535843E-3</c:v>
                </c:pt>
                <c:pt idx="95">
                  <c:v>2.0290480572996402E-3</c:v>
                </c:pt>
                <c:pt idx="96">
                  <c:v>2.3840882014646882E-3</c:v>
                </c:pt>
                <c:pt idx="97">
                  <c:v>2.7942584148792707E-3</c:v>
                </c:pt>
                <c:pt idx="98">
                  <c:v>3.2668190561997252E-3</c:v>
                </c:pt>
                <c:pt idx="99">
                  <c:v>3.8097620982215892E-3</c:v>
                </c:pt>
                <c:pt idx="100">
                  <c:v>4.431848411937808E-3</c:v>
                </c:pt>
                <c:pt idx="101">
                  <c:v>5.1426409230536894E-3</c:v>
                </c:pt>
                <c:pt idx="102">
                  <c:v>5.9525324197755103E-3</c:v>
                </c:pt>
                <c:pt idx="103">
                  <c:v>6.8727666906136615E-3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0.10226492456397553</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0.18264908538901836</c:v>
                </c:pt>
                <c:pt idx="136">
                  <c:v>0.19418605498320818</c:v>
                </c:pt>
                <c:pt idx="137">
                  <c:v>0.20593626871997117</c:v>
                </c:pt>
                <c:pt idx="138">
                  <c:v>0.21785217703254572</c:v>
                </c:pt>
                <c:pt idx="139">
                  <c:v>0.22988214068422846</c:v>
                </c:pt>
                <c:pt idx="140">
                  <c:v>0.24197072451913851</c:v>
                </c:pt>
                <c:pt idx="141">
                  <c:v>0.25405905646917926</c:v>
                </c:pt>
                <c:pt idx="142">
                  <c:v>0.26608524989874782</c:v>
                </c:pt>
                <c:pt idx="143">
                  <c:v>0.27798488613099287</c:v>
                </c:pt>
                <c:pt idx="144">
                  <c:v>0.28969155276147579</c:v>
                </c:pt>
                <c:pt idx="145">
                  <c:v>0.3011374321547976</c:v>
                </c:pt>
                <c:pt idx="146">
                  <c:v>0.31225393336675661</c:v>
                </c:pt>
                <c:pt idx="147">
                  <c:v>0.32297235966791144</c:v>
                </c:pt>
                <c:pt idx="148">
                  <c:v>0.33322460289179584</c:v>
                </c:pt>
                <c:pt idx="149">
                  <c:v>0.34294385501937857</c:v>
                </c:pt>
                <c:pt idx="150">
                  <c:v>0.35206532676429431</c:v>
                </c:pt>
                <c:pt idx="151">
                  <c:v>0.36052696246164739</c:v>
                </c:pt>
                <c:pt idx="152">
                  <c:v>0.36827014030331884</c:v>
                </c:pt>
                <c:pt idx="153">
                  <c:v>0.37524034691693375</c:v>
                </c:pt>
                <c:pt idx="154">
                  <c:v>0.38138781546052353</c:v>
                </c:pt>
                <c:pt idx="155">
                  <c:v>0.38666811680285068</c:v>
                </c:pt>
                <c:pt idx="156">
                  <c:v>0.39104269397545927</c:v>
                </c:pt>
                <c:pt idx="157">
                  <c:v>0.39447933090789128</c:v>
                </c:pt>
                <c:pt idx="158">
                  <c:v>0.39695254747701347</c:v>
                </c:pt>
                <c:pt idx="159">
                  <c:v>0.39844391409476687</c:v>
                </c:pt>
                <c:pt idx="160">
                  <c:v>0.39894228040143281</c:v>
                </c:pt>
                <c:pt idx="161">
                  <c:v>0.39844391409476804</c:v>
                </c:pt>
                <c:pt idx="162">
                  <c:v>0.39695254747701586</c:v>
                </c:pt>
                <c:pt idx="163">
                  <c:v>0.39447933090789455</c:v>
                </c:pt>
                <c:pt idx="164">
                  <c:v>0.39104269397546393</c:v>
                </c:pt>
                <c:pt idx="165">
                  <c:v>0.38666811680285645</c:v>
                </c:pt>
                <c:pt idx="166">
                  <c:v>0.38138781546052986</c:v>
                </c:pt>
                <c:pt idx="167">
                  <c:v>0.37524034691694191</c:v>
                </c:pt>
                <c:pt idx="168">
                  <c:v>0.36827014030332772</c:v>
                </c:pt>
                <c:pt idx="169">
                  <c:v>0.3605269624616565</c:v>
                </c:pt>
                <c:pt idx="170">
                  <c:v>0.3520653267643048</c:v>
                </c:pt>
                <c:pt idx="171">
                  <c:v>0.34294385501938968</c:v>
                </c:pt>
                <c:pt idx="172">
                  <c:v>0.33322460289180966</c:v>
                </c:pt>
                <c:pt idx="173">
                  <c:v>0.32297235966792404</c:v>
                </c:pt>
                <c:pt idx="174">
                  <c:v>0.31225393336676782</c:v>
                </c:pt>
                <c:pt idx="175">
                  <c:v>0.30113743215481131</c:v>
                </c:pt>
                <c:pt idx="176">
                  <c:v>0.28969155276148773</c:v>
                </c:pt>
                <c:pt idx="177">
                  <c:v>0.27798488613100664</c:v>
                </c:pt>
                <c:pt idx="178">
                  <c:v>0.26608524989876198</c:v>
                </c:pt>
                <c:pt idx="179">
                  <c:v>0.25405905646919308</c:v>
                </c:pt>
                <c:pt idx="180">
                  <c:v>0.24197072451915061</c:v>
                </c:pt>
                <c:pt idx="181">
                  <c:v>0.22988214068424045</c:v>
                </c:pt>
                <c:pt idx="182">
                  <c:v>0.21785217703255769</c:v>
                </c:pt>
                <c:pt idx="183">
                  <c:v>0.20593626871998191</c:v>
                </c:pt>
                <c:pt idx="184">
                  <c:v>0.19418605498321967</c:v>
                </c:pt>
                <c:pt idx="185">
                  <c:v>0.18264908538903032</c:v>
                </c:pt>
                <c:pt idx="186">
                  <c:v>0.17136859204781404</c:v>
                </c:pt>
                <c:pt idx="187">
                  <c:v>0.16038332734192631</c:v>
                </c:pt>
                <c:pt idx="188">
                  <c:v>0.14972746563575121</c:v>
                </c:pt>
                <c:pt idx="189">
                  <c:v>0.13943056644536644</c:v>
                </c:pt>
                <c:pt idx="190">
                  <c:v>0.12951759566589754</c:v>
                </c:pt>
                <c:pt idx="191">
                  <c:v>0.12000900069699115</c:v>
                </c:pt>
                <c:pt idx="192">
                  <c:v>0.11092083467946039</c:v>
                </c:pt>
                <c:pt idx="193">
                  <c:v>0.10226492456398417</c:v>
                </c:pt>
                <c:pt idx="194">
                  <c:v>9.4049077376892512E-2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1.9837354391795431E-2</c:v>
                </c:pt>
                <c:pt idx="210">
                  <c:v>1.7528300493568641E-2</c:v>
                </c:pt>
                <c:pt idx="211">
                  <c:v>1.5449347134395179E-2</c:v>
                </c:pt>
                <c:pt idx="212">
                  <c:v>1.3582969233685764E-2</c:v>
                </c:pt>
                <c:pt idx="213">
                  <c:v>1.1912243607605203E-2</c:v>
                </c:pt>
                <c:pt idx="214">
                  <c:v>1.0420934814422607E-2</c:v>
                </c:pt>
                <c:pt idx="215">
                  <c:v>9.093562501591072E-3</c:v>
                </c:pt>
                <c:pt idx="216">
                  <c:v>7.9154515829799824E-3</c:v>
                </c:pt>
                <c:pt idx="217">
                  <c:v>6.8727666906140414E-3</c:v>
                </c:pt>
                <c:pt idx="218">
                  <c:v>5.952532419775859E-3</c:v>
                </c:pt>
                <c:pt idx="219">
                  <c:v>5.1426409230539514E-3</c:v>
                </c:pt>
                <c:pt idx="220">
                  <c:v>4.4318484119380882E-3</c:v>
                </c:pt>
                <c:pt idx="221">
                  <c:v>3.8097620982218252E-3</c:v>
                </c:pt>
                <c:pt idx="222">
                  <c:v>3.2668190561999468E-3</c:v>
                </c:pt>
                <c:pt idx="223">
                  <c:v>2.7942584148794468E-3</c:v>
                </c:pt>
                <c:pt idx="224">
                  <c:v>2.3840882014648426E-3</c:v>
                </c:pt>
                <c:pt idx="225">
                  <c:v>2.0290480572997681E-3</c:v>
                </c:pt>
                <c:pt idx="226">
                  <c:v>1.7225689390536947E-3</c:v>
                </c:pt>
                <c:pt idx="227">
                  <c:v>1.4587308046667628E-3</c:v>
                </c:pt>
                <c:pt idx="228">
                  <c:v>1.2322191684730329E-3</c:v>
                </c:pt>
                <c:pt idx="229">
                  <c:v>1.0382812956614099E-3</c:v>
                </c:pt>
                <c:pt idx="230">
                  <c:v>8.7268269504576243E-4</c:v>
                </c:pt>
                <c:pt idx="231">
                  <c:v>7.3166446283031827E-4</c:v>
                </c:pt>
                <c:pt idx="232">
                  <c:v>6.1190193011377439E-4</c:v>
                </c:pt>
                <c:pt idx="233">
                  <c:v>5.1046497434419134E-4</c:v>
                </c:pt>
                <c:pt idx="234">
                  <c:v>4.2478027055075669E-4</c:v>
                </c:pt>
                <c:pt idx="235">
                  <c:v>3.5259568236744611E-4</c:v>
                </c:pt>
                <c:pt idx="236">
                  <c:v>2.9194692579146092E-4</c:v>
                </c:pt>
                <c:pt idx="237">
                  <c:v>2.4112658022599391E-4</c:v>
                </c:pt>
                <c:pt idx="238">
                  <c:v>1.9865547139277508E-4</c:v>
                </c:pt>
                <c:pt idx="239">
                  <c:v>1.6325640876624221E-4</c:v>
                </c:pt>
                <c:pt idx="240">
                  <c:v>1.3383022576488621E-4</c:v>
                </c:pt>
                <c:pt idx="241">
                  <c:v>1.0943404343980268E-4</c:v>
                </c:pt>
                <c:pt idx="242">
                  <c:v>8.9261657177133267E-5</c:v>
                </c:pt>
                <c:pt idx="243">
                  <c:v>7.2625930302252514E-5</c:v>
                </c:pt>
                <c:pt idx="244">
                  <c:v>5.8943067756540417E-5</c:v>
                </c:pt>
                <c:pt idx="245">
                  <c:v>4.7718636541205989E-5</c:v>
                </c:pt>
                <c:pt idx="246">
                  <c:v>3.8535196742087251E-5</c:v>
                </c:pt>
                <c:pt idx="247">
                  <c:v>3.1041407057850747E-5</c:v>
                </c:pt>
                <c:pt idx="248">
                  <c:v>2.4942471290053586E-5</c:v>
                </c:pt>
                <c:pt idx="249">
                  <c:v>1.9991796706923011E-5</c:v>
                </c:pt>
                <c:pt idx="250">
                  <c:v>1.5983741106905668E-5</c:v>
                </c:pt>
                <c:pt idx="251">
                  <c:v>1.2747332381833501E-5</c:v>
                </c:pt>
                <c:pt idx="252">
                  <c:v>1.0140852065486899E-5</c:v>
                </c:pt>
                <c:pt idx="253">
                  <c:v>8.0471824564923528E-6</c:v>
                </c:pt>
                <c:pt idx="254">
                  <c:v>6.3698251788671399E-6</c:v>
                </c:pt>
                <c:pt idx="255">
                  <c:v>5.0295072885924869E-6</c:v>
                </c:pt>
                <c:pt idx="256">
                  <c:v>3.9612990910321261E-6</c:v>
                </c:pt>
                <c:pt idx="257">
                  <c:v>3.1121755791489699E-6</c:v>
                </c:pt>
                <c:pt idx="258">
                  <c:v>2.4389607458933924E-6</c:v>
                </c:pt>
                <c:pt idx="259">
                  <c:v>1.9066009031228387E-6</c:v>
                </c:pt>
                <c:pt idx="260">
                  <c:v>1.4867195147343153E-6</c:v>
                </c:pt>
                <c:pt idx="261">
                  <c:v>1.1564119035798046E-6</c:v>
                </c:pt>
                <c:pt idx="262">
                  <c:v>8.972435162383528E-7</c:v>
                </c:pt>
                <c:pt idx="263">
                  <c:v>6.944202353855443E-7</c:v>
                </c:pt>
                <c:pt idx="264">
                  <c:v>5.361035344697677E-7</c:v>
                </c:pt>
                <c:pt idx="265">
                  <c:v>4.1284709886299984E-7</c:v>
                </c:pt>
                <c:pt idx="266">
                  <c:v>3.1713492167160252E-7</c:v>
                </c:pt>
                <c:pt idx="267">
                  <c:v>2.4300385410805752E-7</c:v>
                </c:pt>
                <c:pt idx="268">
                  <c:v>1.8573618445553167E-7</c:v>
                </c:pt>
                <c:pt idx="269">
                  <c:v>1.4161007130161332E-7</c:v>
                </c:pt>
                <c:pt idx="270">
                  <c:v>1.0769760042543415E-7</c:v>
                </c:pt>
                <c:pt idx="271">
                  <c:v>8.1701903785434043E-8</c:v>
                </c:pt>
                <c:pt idx="272">
                  <c:v>6.1826205001659314E-8</c:v>
                </c:pt>
                <c:pt idx="273">
                  <c:v>4.6668867975943149E-8</c:v>
                </c:pt>
                <c:pt idx="274">
                  <c:v>3.5139550948204823E-8</c:v>
                </c:pt>
                <c:pt idx="275">
                  <c:v>2.6392432035706043E-8</c:v>
                </c:pt>
                <c:pt idx="276">
                  <c:v>1.97731964062449E-8</c:v>
                </c:pt>
                <c:pt idx="277">
                  <c:v>1.4777079586480288E-8</c:v>
                </c:pt>
                <c:pt idx="278">
                  <c:v>1.1015763624682494E-8</c:v>
                </c:pt>
                <c:pt idx="279">
                  <c:v>8.1913384034841268E-9</c:v>
                </c:pt>
                <c:pt idx="280">
                  <c:v>6.0758828498233779E-9</c:v>
                </c:pt>
                <c:pt idx="281">
                  <c:v>4.4955018310133075E-9</c:v>
                </c:pt>
                <c:pt idx="282">
                  <c:v>3.3178842435493865E-9</c:v>
                </c:pt>
                <c:pt idx="283">
                  <c:v>2.4426348268085938E-9</c:v>
                </c:pt>
                <c:pt idx="284">
                  <c:v>1.7937839079652364E-9</c:v>
                </c:pt>
                <c:pt idx="285">
                  <c:v>1.3140018181559049E-9</c:v>
                </c:pt>
                <c:pt idx="286">
                  <c:v>9.6014333703185319E-10</c:v>
                </c:pt>
                <c:pt idx="287">
                  <c:v>6.9982659485843908E-10</c:v>
                </c:pt>
                <c:pt idx="288">
                  <c:v>5.0881402816484189E-10</c:v>
                </c:pt>
                <c:pt idx="289">
                  <c:v>3.6901326161270409E-10</c:v>
                </c:pt>
                <c:pt idx="290">
                  <c:v>2.6695566147646422E-10</c:v>
                </c:pt>
                <c:pt idx="291">
                  <c:v>1.926418147937204E-10</c:v>
                </c:pt>
                <c:pt idx="292">
                  <c:v>1.3866799941662641E-10</c:v>
                </c:pt>
                <c:pt idx="293">
                  <c:v>9.9567179055039194E-11</c:v>
                </c:pt>
                <c:pt idx="294">
                  <c:v>7.1313281240010524E-11</c:v>
                </c:pt>
                <c:pt idx="295">
                  <c:v>5.0949379588471932E-11</c:v>
                </c:pt>
                <c:pt idx="296">
                  <c:v>3.6309615017943408E-11</c:v>
                </c:pt>
                <c:pt idx="297">
                  <c:v>2.5811821450004878E-11</c:v>
                </c:pt>
                <c:pt idx="298">
                  <c:v>1.8303322170168752E-11</c:v>
                </c:pt>
                <c:pt idx="299">
                  <c:v>1.2946591938328482E-11</c:v>
                </c:pt>
                <c:pt idx="300">
                  <c:v>9.1347204083711109E-12</c:v>
                </c:pt>
                <c:pt idx="301">
                  <c:v>6.4290872907583154E-12</c:v>
                </c:pt>
                <c:pt idx="302">
                  <c:v>4.5135436772087874E-12</c:v>
                </c:pt>
                <c:pt idx="303">
                  <c:v>3.1608234614714209E-12</c:v>
                </c:pt>
                <c:pt idx="304">
                  <c:v>2.207989963138788E-12</c:v>
                </c:pt>
                <c:pt idx="305">
                  <c:v>1.53853795056243E-12</c:v>
                </c:pt>
                <c:pt idx="306">
                  <c:v>1.0693837871549554E-12</c:v>
                </c:pt>
                <c:pt idx="307">
                  <c:v>7.4143526997099776E-13</c:v>
                </c:pt>
                <c:pt idx="308">
                  <c:v>5.1277536368005474E-13</c:v>
                </c:pt>
                <c:pt idx="309">
                  <c:v>3.5374908476126463E-13</c:v>
                </c:pt>
                <c:pt idx="310">
                  <c:v>2.4343205330308892E-13</c:v>
                </c:pt>
                <c:pt idx="311">
                  <c:v>1.6709923570396595E-13</c:v>
                </c:pt>
                <c:pt idx="312">
                  <c:v>1.1441564901810379E-13</c:v>
                </c:pt>
                <c:pt idx="313">
                  <c:v>7.8146702517761611E-14</c:v>
                </c:pt>
                <c:pt idx="314">
                  <c:v>5.324148372257175E-14</c:v>
                </c:pt>
                <c:pt idx="315">
                  <c:v>3.6182944511154437E-14</c:v>
                </c:pt>
                <c:pt idx="316">
                  <c:v>2.4528552856983745E-14</c:v>
                </c:pt>
                <c:pt idx="317">
                  <c:v>1.6586479270636696E-14</c:v>
                </c:pt>
                <c:pt idx="318">
                  <c:v>1.118795621436105E-14</c:v>
                </c:pt>
                <c:pt idx="319">
                  <c:v>7.5276872890371672E-15</c:v>
                </c:pt>
                <c:pt idx="320">
                  <c:v>5.0522710835411289E-15</c:v>
                </c:pt>
              </c:numCache>
            </c:numRef>
          </c:yVal>
          <c:smooth val="0"/>
          <c:extLst>
            <c:ext xmlns:c16="http://schemas.microsoft.com/office/drawing/2014/chart" uri="{C3380CC4-5D6E-409C-BE32-E72D297353CC}">
              <c16:uniqueId val="{00000000-DEA4-4C0D-B597-BA4108411393}"/>
            </c:ext>
          </c:extLst>
        </c:ser>
        <c:dLbls>
          <c:showLegendKey val="0"/>
          <c:showVal val="0"/>
          <c:showCatName val="0"/>
          <c:showSerName val="0"/>
          <c:showPercent val="0"/>
          <c:showBubbleSize val="0"/>
        </c:dLbls>
        <c:axId val="142329344"/>
        <c:axId val="142331264"/>
      </c:scatterChart>
      <c:valAx>
        <c:axId val="142329344"/>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42331264"/>
        <c:crosses val="autoZero"/>
        <c:crossBetween val="midCat"/>
        <c:majorUnit val="2"/>
        <c:minorUnit val="1"/>
      </c:valAx>
      <c:valAx>
        <c:axId val="142331264"/>
        <c:scaling>
          <c:orientation val="minMax"/>
          <c:max val="0.75000000000000433"/>
        </c:scaling>
        <c:delete val="0"/>
        <c:axPos val="l"/>
        <c:numFmt formatCode="0.000000" sourceLinked="1"/>
        <c:majorTickMark val="none"/>
        <c:minorTickMark val="none"/>
        <c:tickLblPos val="none"/>
        <c:spPr>
          <a:ln w="3175">
            <a:solidFill>
              <a:srgbClr val="000000"/>
            </a:solidFill>
            <a:prstDash val="solid"/>
          </a:ln>
        </c:spPr>
        <c:crossAx val="142329344"/>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no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897023510359268E-2"/>
          <c:y val="9.4789206036745413E-2"/>
          <c:w val="0.8893454487724245"/>
          <c:h val="0.67652556438955824"/>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-1.9500000000000264</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-0.65000000000003388</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-3.0198066269805028E-14</c:v>
                </c:pt>
                <c:pt idx="161">
                  <c:v>4.9999999999970929E-2</c:v>
                </c:pt>
                <c:pt idx="162">
                  <c:v>9.9999999999970501E-2</c:v>
                </c:pt>
                <c:pt idx="163">
                  <c:v>0.14999999999997157</c:v>
                </c:pt>
                <c:pt idx="164">
                  <c:v>0.19999999999997234</c:v>
                </c:pt>
                <c:pt idx="165">
                  <c:v>0.24999999999997177</c:v>
                </c:pt>
                <c:pt idx="166">
                  <c:v>0.2999999999999754</c:v>
                </c:pt>
                <c:pt idx="167">
                  <c:v>0.34999999999997322</c:v>
                </c:pt>
                <c:pt idx="168">
                  <c:v>0.39999999999997576</c:v>
                </c:pt>
                <c:pt idx="169">
                  <c:v>0.44999999999997425</c:v>
                </c:pt>
                <c:pt idx="170">
                  <c:v>0.49999999999997441</c:v>
                </c:pt>
                <c:pt idx="171">
                  <c:v>0.54999999999997162</c:v>
                </c:pt>
                <c:pt idx="172">
                  <c:v>0.59999999999996856</c:v>
                </c:pt>
                <c:pt idx="173">
                  <c:v>0.64999999999997504</c:v>
                </c:pt>
                <c:pt idx="174">
                  <c:v>0.69999999999997264</c:v>
                </c:pt>
                <c:pt idx="175">
                  <c:v>0.7499999999999748</c:v>
                </c:pt>
                <c:pt idx="176">
                  <c:v>0.79999999999997162</c:v>
                </c:pt>
                <c:pt idx="177">
                  <c:v>0.849999999999969</c:v>
                </c:pt>
                <c:pt idx="178">
                  <c:v>0.89999999999997093</c:v>
                </c:pt>
                <c:pt idx="179">
                  <c:v>0.94999999999997164</c:v>
                </c:pt>
                <c:pt idx="180">
                  <c:v>0.99999999999997002</c:v>
                </c:pt>
                <c:pt idx="181">
                  <c:v>1.0499999999999599</c:v>
                </c:pt>
                <c:pt idx="182">
                  <c:v>1.0999999999999612</c:v>
                </c:pt>
                <c:pt idx="183">
                  <c:v>1.1499999999999622</c:v>
                </c:pt>
                <c:pt idx="184">
                  <c:v>1.1999999999999698</c:v>
                </c:pt>
                <c:pt idx="185">
                  <c:v>1.2499999999999583</c:v>
                </c:pt>
                <c:pt idx="186">
                  <c:v>1.2999999999999599</c:v>
                </c:pt>
                <c:pt idx="187">
                  <c:v>1.3499999999999612</c:v>
                </c:pt>
                <c:pt idx="188">
                  <c:v>1.3999999999999622</c:v>
                </c:pt>
                <c:pt idx="189">
                  <c:v>1.4499999999999558</c:v>
                </c:pt>
                <c:pt idx="190">
                  <c:v>1.4999999999999583</c:v>
                </c:pt>
                <c:pt idx="191">
                  <c:v>1.5499999999999599</c:v>
                </c:pt>
                <c:pt idx="192">
                  <c:v>1.5999999999999612</c:v>
                </c:pt>
                <c:pt idx="193">
                  <c:v>1.6499999999999622</c:v>
                </c:pt>
                <c:pt idx="194">
                  <c:v>1.6999999999999698</c:v>
                </c:pt>
                <c:pt idx="195">
                  <c:v>1.74999999999995</c:v>
                </c:pt>
                <c:pt idx="196">
                  <c:v>1.7999999999999616</c:v>
                </c:pt>
                <c:pt idx="197">
                  <c:v>1.8499999999999612</c:v>
                </c:pt>
                <c:pt idx="198">
                  <c:v>1.8999999999999522</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5.052271083537056E-15</c:v>
                </c:pt>
                <c:pt idx="1">
                  <c:v>7.5276872890311924E-15</c:v>
                </c:pt>
                <c:pt idx="2">
                  <c:v>1.1187956214352144E-14</c:v>
                </c:pt>
                <c:pt idx="3">
                  <c:v>1.6586479270623705E-14</c:v>
                </c:pt>
                <c:pt idx="4">
                  <c:v>2.4528552856964816E-14</c:v>
                </c:pt>
                <c:pt idx="5">
                  <c:v>3.6182944511126296E-14</c:v>
                </c:pt>
                <c:pt idx="6">
                  <c:v>5.3241483722530559E-14</c:v>
                </c:pt>
                <c:pt idx="7">
                  <c:v>7.8146702517701822E-14</c:v>
                </c:pt>
                <c:pt idx="8">
                  <c:v>1.144156490180166E-13</c:v>
                </c:pt>
                <c:pt idx="9">
                  <c:v>1.6709923570384099E-13</c:v>
                </c:pt>
                <c:pt idx="10">
                  <c:v>2.4343205330290626E-13</c:v>
                </c:pt>
                <c:pt idx="11">
                  <c:v>3.5374908476099866E-13</c:v>
                </c:pt>
                <c:pt idx="12">
                  <c:v>5.1277536367967336E-13</c:v>
                </c:pt>
                <c:pt idx="13">
                  <c:v>7.4143526997045624E-13</c:v>
                </c:pt>
                <c:pt idx="14">
                  <c:v>1.0693837871541757E-12</c:v>
                </c:pt>
                <c:pt idx="15">
                  <c:v>1.5385379505613172E-12</c:v>
                </c:pt>
                <c:pt idx="16">
                  <c:v>2.2079899631372027E-12</c:v>
                </c:pt>
                <c:pt idx="17">
                  <c:v>3.1608234614691381E-12</c:v>
                </c:pt>
                <c:pt idx="18">
                  <c:v>4.5135436772055918E-12</c:v>
                </c:pt>
                <c:pt idx="19">
                  <c:v>6.4290872907538039E-12</c:v>
                </c:pt>
                <c:pt idx="20">
                  <c:v>9.1347204083647536E-12</c:v>
                </c:pt>
                <c:pt idx="21">
                  <c:v>1.2946591938319489E-11</c:v>
                </c:pt>
                <c:pt idx="22">
                  <c:v>1.830332217015605E-11</c:v>
                </c:pt>
                <c:pt idx="23">
                  <c:v>2.5811821449987262E-11</c:v>
                </c:pt>
                <c:pt idx="24">
                  <c:v>3.6309615017918883E-11</c:v>
                </c:pt>
                <c:pt idx="25">
                  <c:v>5.0949379588437417E-11</c:v>
                </c:pt>
                <c:pt idx="26">
                  <c:v>7.1313281239962651E-11</c:v>
                </c:pt>
                <c:pt idx="27">
                  <c:v>9.9567179054972503E-11</c:v>
                </c:pt>
                <c:pt idx="28">
                  <c:v>1.3866799941653482E-10</c:v>
                </c:pt>
                <c:pt idx="29">
                  <c:v>1.9264181479358358E-10</c:v>
                </c:pt>
                <c:pt idx="30">
                  <c:v>2.6695566147627325E-10</c:v>
                </c:pt>
                <c:pt idx="31">
                  <c:v>3.6901326161244126E-10</c:v>
                </c:pt>
                <c:pt idx="32">
                  <c:v>5.0881402816448538E-10</c:v>
                </c:pt>
                <c:pt idx="33">
                  <c:v>6.9982659485794732E-10</c:v>
                </c:pt>
                <c:pt idx="34">
                  <c:v>9.6014333703119103E-10</c:v>
                </c:pt>
                <c:pt idx="35">
                  <c:v>1.3140018181558271E-9</c:v>
                </c:pt>
                <c:pt idx="36">
                  <c:v>1.7937839079640017E-9</c:v>
                </c:pt>
                <c:pt idx="37">
                  <c:v>2.4426348268069506E-9</c:v>
                </c:pt>
                <c:pt idx="38">
                  <c:v>3.3178842435471465E-9</c:v>
                </c:pt>
                <c:pt idx="39">
                  <c:v>4.495501831013047E-9</c:v>
                </c:pt>
                <c:pt idx="40">
                  <c:v>6.0758828498230173E-9</c:v>
                </c:pt>
                <c:pt idx="41">
                  <c:v>8.1913384034787567E-9</c:v>
                </c:pt>
                <c:pt idx="42">
                  <c:v>1.1015763624681802E-8</c:v>
                </c:pt>
                <c:pt idx="43">
                  <c:v>1.4777079586479345E-8</c:v>
                </c:pt>
                <c:pt idx="44">
                  <c:v>1.9773196406243782E-8</c:v>
                </c:pt>
                <c:pt idx="45">
                  <c:v>2.6392432035704557E-8</c:v>
                </c:pt>
                <c:pt idx="46">
                  <c:v>3.5139550948202752E-8</c:v>
                </c:pt>
                <c:pt idx="47">
                  <c:v>4.6668867975940641E-8</c:v>
                </c:pt>
                <c:pt idx="48">
                  <c:v>6.1826205001655555E-8</c:v>
                </c:pt>
                <c:pt idx="49">
                  <c:v>8.170190378542941E-8</c:v>
                </c:pt>
                <c:pt idx="50">
                  <c:v>1.0769760042542859E-7</c:v>
                </c:pt>
                <c:pt idx="51">
                  <c:v>1.4161007130160596E-7</c:v>
                </c:pt>
                <c:pt idx="52">
                  <c:v>1.8573618445552174E-7</c:v>
                </c:pt>
                <c:pt idx="53">
                  <c:v>2.4300385410804424E-7</c:v>
                </c:pt>
                <c:pt idx="54">
                  <c:v>3.1713492167158499E-7</c:v>
                </c:pt>
                <c:pt idx="55">
                  <c:v>4.1284709886297919E-7</c:v>
                </c:pt>
                <c:pt idx="56">
                  <c:v>5.3610353446973975E-7</c:v>
                </c:pt>
                <c:pt idx="57">
                  <c:v>6.9442023538550958E-7</c:v>
                </c:pt>
                <c:pt idx="58">
                  <c:v>8.972435162383061E-7</c:v>
                </c:pt>
                <c:pt idx="59">
                  <c:v>1.1564119035797487E-6</c:v>
                </c:pt>
                <c:pt idx="60">
                  <c:v>1.4867195147342439E-6</c:v>
                </c:pt>
                <c:pt idx="61">
                  <c:v>1.9066009031227502E-6</c:v>
                </c:pt>
                <c:pt idx="62">
                  <c:v>2.4389607458932654E-6</c:v>
                </c:pt>
                <c:pt idx="63">
                  <c:v>3.1121755791487852E-6</c:v>
                </c:pt>
                <c:pt idx="64">
                  <c:v>3.9612990910319482E-6</c:v>
                </c:pt>
                <c:pt idx="65">
                  <c:v>5.0295072885922599E-6</c:v>
                </c:pt>
                <c:pt idx="66">
                  <c:v>6.3698251788668536E-6</c:v>
                </c:pt>
                <c:pt idx="67">
                  <c:v>8.0471824564919767E-6</c:v>
                </c:pt>
                <c:pt idx="68">
                  <c:v>1.0140852065486423E-5</c:v>
                </c:pt>
                <c:pt idx="69">
                  <c:v>1.2747332381832996E-5</c:v>
                </c:pt>
                <c:pt idx="70">
                  <c:v>1.5983741106904861E-5</c:v>
                </c:pt>
                <c:pt idx="71">
                  <c:v>1.9991796706922127E-5</c:v>
                </c:pt>
                <c:pt idx="72">
                  <c:v>2.4942471290052468E-5</c:v>
                </c:pt>
                <c:pt idx="73">
                  <c:v>3.104140705784925E-5</c:v>
                </c:pt>
                <c:pt idx="74">
                  <c:v>3.8535196742085652E-5</c:v>
                </c:pt>
                <c:pt idx="75">
                  <c:v>4.7718636541204044E-5</c:v>
                </c:pt>
                <c:pt idx="76">
                  <c:v>5.8943067756537985E-5</c:v>
                </c:pt>
                <c:pt idx="77">
                  <c:v>7.262593030225002E-5</c:v>
                </c:pt>
                <c:pt idx="78">
                  <c:v>8.9261657177129987E-5</c:v>
                </c:pt>
                <c:pt idx="79">
                  <c:v>1.0943404343979784E-4</c:v>
                </c:pt>
                <c:pt idx="80">
                  <c:v>1.3383022576488081E-4</c:v>
                </c:pt>
                <c:pt idx="81">
                  <c:v>1.6325640876623586E-4</c:v>
                </c:pt>
                <c:pt idx="82">
                  <c:v>1.9865547139276662E-4</c:v>
                </c:pt>
                <c:pt idx="83">
                  <c:v>2.4112658022598421E-4</c:v>
                </c:pt>
                <c:pt idx="84">
                  <c:v>2.9194692579145051E-4</c:v>
                </c:pt>
                <c:pt idx="85">
                  <c:v>3.5259568236741982E-4</c:v>
                </c:pt>
                <c:pt idx="86">
                  <c:v>4.2478027055072482E-4</c:v>
                </c:pt>
                <c:pt idx="87">
                  <c:v>5.1046497434415405E-4</c:v>
                </c:pt>
                <c:pt idx="88">
                  <c:v>6.1190193011372864E-4</c:v>
                </c:pt>
                <c:pt idx="89">
                  <c:v>7.3166446283026547E-4</c:v>
                </c:pt>
                <c:pt idx="90">
                  <c:v>8.7268269504570204E-4</c:v>
                </c:pt>
                <c:pt idx="91">
                  <c:v>1.0382812956613401E-3</c:v>
                </c:pt>
                <c:pt idx="92">
                  <c:v>1.2322191684729401E-3</c:v>
                </c:pt>
                <c:pt idx="93">
                  <c:v>1.4587308046666594E-3</c:v>
                </c:pt>
                <c:pt idx="94">
                  <c:v>1.7225689390535843E-3</c:v>
                </c:pt>
                <c:pt idx="95">
                  <c:v>2.0290480572996402E-3</c:v>
                </c:pt>
                <c:pt idx="96">
                  <c:v>2.3840882014646882E-3</c:v>
                </c:pt>
                <c:pt idx="97">
                  <c:v>2.7942584148792707E-3</c:v>
                </c:pt>
                <c:pt idx="98">
                  <c:v>3.2668190561997252E-3</c:v>
                </c:pt>
                <c:pt idx="99">
                  <c:v>3.8097620982215892E-3</c:v>
                </c:pt>
                <c:pt idx="100">
                  <c:v>4.431848411937808E-3</c:v>
                </c:pt>
                <c:pt idx="101">
                  <c:v>5.1426409230536894E-3</c:v>
                </c:pt>
                <c:pt idx="102">
                  <c:v>5.9525324197755103E-3</c:v>
                </c:pt>
                <c:pt idx="103">
                  <c:v>6.8727666906136615E-3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0.10226492456397553</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0.18264908538901836</c:v>
                </c:pt>
                <c:pt idx="136">
                  <c:v>0.19418605498320818</c:v>
                </c:pt>
                <c:pt idx="137">
                  <c:v>0.20593626871997117</c:v>
                </c:pt>
                <c:pt idx="138">
                  <c:v>0.21785217703254572</c:v>
                </c:pt>
                <c:pt idx="139">
                  <c:v>0.22988214068422846</c:v>
                </c:pt>
                <c:pt idx="140">
                  <c:v>0.24197072451913851</c:v>
                </c:pt>
                <c:pt idx="141">
                  <c:v>0.25405905646917926</c:v>
                </c:pt>
                <c:pt idx="142">
                  <c:v>0.26608524989874782</c:v>
                </c:pt>
                <c:pt idx="143">
                  <c:v>0.27798488613099287</c:v>
                </c:pt>
                <c:pt idx="144">
                  <c:v>0.28969155276147579</c:v>
                </c:pt>
                <c:pt idx="145">
                  <c:v>0.3011374321547976</c:v>
                </c:pt>
                <c:pt idx="146">
                  <c:v>0.31225393336675661</c:v>
                </c:pt>
                <c:pt idx="147">
                  <c:v>0.32297235966791144</c:v>
                </c:pt>
                <c:pt idx="148">
                  <c:v>0.33322460289179584</c:v>
                </c:pt>
                <c:pt idx="149">
                  <c:v>0.34294385501937857</c:v>
                </c:pt>
                <c:pt idx="150">
                  <c:v>0.35206532676429431</c:v>
                </c:pt>
                <c:pt idx="151">
                  <c:v>0.36052696246164739</c:v>
                </c:pt>
                <c:pt idx="152">
                  <c:v>0.36827014030331884</c:v>
                </c:pt>
                <c:pt idx="153">
                  <c:v>0.37524034691693375</c:v>
                </c:pt>
                <c:pt idx="154">
                  <c:v>0.38138781546052353</c:v>
                </c:pt>
                <c:pt idx="155">
                  <c:v>0.38666811680285068</c:v>
                </c:pt>
                <c:pt idx="156">
                  <c:v>0.39104269397545927</c:v>
                </c:pt>
                <c:pt idx="157">
                  <c:v>0.39447933090789128</c:v>
                </c:pt>
                <c:pt idx="158">
                  <c:v>0.39695254747701347</c:v>
                </c:pt>
                <c:pt idx="159">
                  <c:v>0.39844391409476687</c:v>
                </c:pt>
                <c:pt idx="160">
                  <c:v>0.39894228040143281</c:v>
                </c:pt>
                <c:pt idx="161">
                  <c:v>0.39844391409476804</c:v>
                </c:pt>
                <c:pt idx="162">
                  <c:v>0.39695254747701586</c:v>
                </c:pt>
                <c:pt idx="163">
                  <c:v>0.39447933090789455</c:v>
                </c:pt>
                <c:pt idx="164">
                  <c:v>0.39104269397546393</c:v>
                </c:pt>
                <c:pt idx="165">
                  <c:v>0.38666811680285645</c:v>
                </c:pt>
                <c:pt idx="166">
                  <c:v>0.38138781546052986</c:v>
                </c:pt>
                <c:pt idx="167">
                  <c:v>0.37524034691694191</c:v>
                </c:pt>
                <c:pt idx="168">
                  <c:v>0.36827014030332772</c:v>
                </c:pt>
                <c:pt idx="169">
                  <c:v>0.3605269624616565</c:v>
                </c:pt>
                <c:pt idx="170">
                  <c:v>0.3520653267643048</c:v>
                </c:pt>
                <c:pt idx="171">
                  <c:v>0.34294385501938968</c:v>
                </c:pt>
                <c:pt idx="172">
                  <c:v>0.33322460289180966</c:v>
                </c:pt>
                <c:pt idx="173">
                  <c:v>0.32297235966792404</c:v>
                </c:pt>
                <c:pt idx="174">
                  <c:v>0.31225393336676782</c:v>
                </c:pt>
                <c:pt idx="175">
                  <c:v>0.30113743215481131</c:v>
                </c:pt>
                <c:pt idx="176">
                  <c:v>0.28969155276148773</c:v>
                </c:pt>
                <c:pt idx="177">
                  <c:v>0.27798488613100664</c:v>
                </c:pt>
                <c:pt idx="178">
                  <c:v>0.26608524989876198</c:v>
                </c:pt>
                <c:pt idx="179">
                  <c:v>0.25405905646919308</c:v>
                </c:pt>
                <c:pt idx="180">
                  <c:v>0.24197072451915061</c:v>
                </c:pt>
                <c:pt idx="181">
                  <c:v>0.22988214068424045</c:v>
                </c:pt>
                <c:pt idx="182">
                  <c:v>0.21785217703255769</c:v>
                </c:pt>
                <c:pt idx="183">
                  <c:v>0.20593626871998191</c:v>
                </c:pt>
                <c:pt idx="184">
                  <c:v>0.19418605498321967</c:v>
                </c:pt>
                <c:pt idx="185">
                  <c:v>0.18264908538903032</c:v>
                </c:pt>
                <c:pt idx="186">
                  <c:v>0.17136859204781404</c:v>
                </c:pt>
                <c:pt idx="187">
                  <c:v>0.16038332734192631</c:v>
                </c:pt>
                <c:pt idx="188">
                  <c:v>0.14972746563575121</c:v>
                </c:pt>
                <c:pt idx="189">
                  <c:v>0.13943056644536644</c:v>
                </c:pt>
                <c:pt idx="190">
                  <c:v>0.12951759566589754</c:v>
                </c:pt>
                <c:pt idx="191">
                  <c:v>0.12000900069699115</c:v>
                </c:pt>
                <c:pt idx="192">
                  <c:v>0.11092083467946039</c:v>
                </c:pt>
                <c:pt idx="193">
                  <c:v>0.10226492456398417</c:v>
                </c:pt>
                <c:pt idx="194">
                  <c:v>9.4049077376892512E-2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1.9837354391795431E-2</c:v>
                </c:pt>
                <c:pt idx="210">
                  <c:v>1.7528300493568641E-2</c:v>
                </c:pt>
                <c:pt idx="211">
                  <c:v>1.5449347134395179E-2</c:v>
                </c:pt>
                <c:pt idx="212">
                  <c:v>1.3582969233685764E-2</c:v>
                </c:pt>
                <c:pt idx="213">
                  <c:v>1.1912243607605203E-2</c:v>
                </c:pt>
                <c:pt idx="214">
                  <c:v>1.0420934814422607E-2</c:v>
                </c:pt>
                <c:pt idx="215">
                  <c:v>9.093562501591072E-3</c:v>
                </c:pt>
                <c:pt idx="216">
                  <c:v>7.9154515829799824E-3</c:v>
                </c:pt>
                <c:pt idx="217">
                  <c:v>6.8727666906140414E-3</c:v>
                </c:pt>
                <c:pt idx="218">
                  <c:v>5.952532419775859E-3</c:v>
                </c:pt>
                <c:pt idx="219">
                  <c:v>5.1426409230539514E-3</c:v>
                </c:pt>
                <c:pt idx="220">
                  <c:v>4.4318484119380882E-3</c:v>
                </c:pt>
                <c:pt idx="221">
                  <c:v>3.8097620982218252E-3</c:v>
                </c:pt>
                <c:pt idx="222">
                  <c:v>3.2668190561999468E-3</c:v>
                </c:pt>
                <c:pt idx="223">
                  <c:v>2.7942584148794468E-3</c:v>
                </c:pt>
                <c:pt idx="224">
                  <c:v>2.3840882014648426E-3</c:v>
                </c:pt>
                <c:pt idx="225">
                  <c:v>2.0290480572997681E-3</c:v>
                </c:pt>
                <c:pt idx="226">
                  <c:v>1.7225689390536947E-3</c:v>
                </c:pt>
                <c:pt idx="227">
                  <c:v>1.4587308046667628E-3</c:v>
                </c:pt>
                <c:pt idx="228">
                  <c:v>1.2322191684730329E-3</c:v>
                </c:pt>
                <c:pt idx="229">
                  <c:v>1.0382812956614099E-3</c:v>
                </c:pt>
                <c:pt idx="230">
                  <c:v>8.7268269504576243E-4</c:v>
                </c:pt>
                <c:pt idx="231">
                  <c:v>7.3166446283031827E-4</c:v>
                </c:pt>
                <c:pt idx="232">
                  <c:v>6.1190193011377439E-4</c:v>
                </c:pt>
                <c:pt idx="233">
                  <c:v>5.1046497434419134E-4</c:v>
                </c:pt>
                <c:pt idx="234">
                  <c:v>4.2478027055075669E-4</c:v>
                </c:pt>
                <c:pt idx="235">
                  <c:v>3.5259568236744611E-4</c:v>
                </c:pt>
                <c:pt idx="236">
                  <c:v>2.9194692579146092E-4</c:v>
                </c:pt>
                <c:pt idx="237">
                  <c:v>2.4112658022599391E-4</c:v>
                </c:pt>
                <c:pt idx="238">
                  <c:v>1.9865547139277508E-4</c:v>
                </c:pt>
                <c:pt idx="239">
                  <c:v>1.6325640876624221E-4</c:v>
                </c:pt>
                <c:pt idx="240">
                  <c:v>1.3383022576488621E-4</c:v>
                </c:pt>
                <c:pt idx="241">
                  <c:v>1.0943404343980268E-4</c:v>
                </c:pt>
                <c:pt idx="242">
                  <c:v>8.9261657177133267E-5</c:v>
                </c:pt>
                <c:pt idx="243">
                  <c:v>7.2625930302252514E-5</c:v>
                </c:pt>
                <c:pt idx="244">
                  <c:v>5.8943067756540417E-5</c:v>
                </c:pt>
                <c:pt idx="245">
                  <c:v>4.7718636541205989E-5</c:v>
                </c:pt>
                <c:pt idx="246">
                  <c:v>3.8535196742087251E-5</c:v>
                </c:pt>
                <c:pt idx="247">
                  <c:v>3.1041407057850747E-5</c:v>
                </c:pt>
                <c:pt idx="248">
                  <c:v>2.4942471290053586E-5</c:v>
                </c:pt>
                <c:pt idx="249">
                  <c:v>1.9991796706923011E-5</c:v>
                </c:pt>
                <c:pt idx="250">
                  <c:v>1.5983741106905668E-5</c:v>
                </c:pt>
                <c:pt idx="251">
                  <c:v>1.2747332381833501E-5</c:v>
                </c:pt>
                <c:pt idx="252">
                  <c:v>1.0140852065486899E-5</c:v>
                </c:pt>
                <c:pt idx="253">
                  <c:v>8.0471824564923528E-6</c:v>
                </c:pt>
                <c:pt idx="254">
                  <c:v>6.3698251788671399E-6</c:v>
                </c:pt>
                <c:pt idx="255">
                  <c:v>5.0295072885924869E-6</c:v>
                </c:pt>
                <c:pt idx="256">
                  <c:v>3.9612990910321261E-6</c:v>
                </c:pt>
                <c:pt idx="257">
                  <c:v>3.1121755791489699E-6</c:v>
                </c:pt>
                <c:pt idx="258">
                  <c:v>2.4389607458933924E-6</c:v>
                </c:pt>
                <c:pt idx="259">
                  <c:v>1.9066009031228387E-6</c:v>
                </c:pt>
                <c:pt idx="260">
                  <c:v>1.4867195147343153E-6</c:v>
                </c:pt>
                <c:pt idx="261">
                  <c:v>1.1564119035798046E-6</c:v>
                </c:pt>
                <c:pt idx="262">
                  <c:v>8.972435162383528E-7</c:v>
                </c:pt>
                <c:pt idx="263">
                  <c:v>6.944202353855443E-7</c:v>
                </c:pt>
                <c:pt idx="264">
                  <c:v>5.361035344697677E-7</c:v>
                </c:pt>
                <c:pt idx="265">
                  <c:v>4.1284709886299984E-7</c:v>
                </c:pt>
                <c:pt idx="266">
                  <c:v>3.1713492167160252E-7</c:v>
                </c:pt>
                <c:pt idx="267">
                  <c:v>2.4300385410805752E-7</c:v>
                </c:pt>
                <c:pt idx="268">
                  <c:v>1.8573618445553167E-7</c:v>
                </c:pt>
                <c:pt idx="269">
                  <c:v>1.4161007130161332E-7</c:v>
                </c:pt>
                <c:pt idx="270">
                  <c:v>1.0769760042543415E-7</c:v>
                </c:pt>
                <c:pt idx="271">
                  <c:v>8.1701903785434043E-8</c:v>
                </c:pt>
                <c:pt idx="272">
                  <c:v>6.1826205001659314E-8</c:v>
                </c:pt>
                <c:pt idx="273">
                  <c:v>4.6668867975943149E-8</c:v>
                </c:pt>
                <c:pt idx="274">
                  <c:v>3.5139550948204823E-8</c:v>
                </c:pt>
                <c:pt idx="275">
                  <c:v>2.6392432035706043E-8</c:v>
                </c:pt>
                <c:pt idx="276">
                  <c:v>1.97731964062449E-8</c:v>
                </c:pt>
                <c:pt idx="277">
                  <c:v>1.4777079586480288E-8</c:v>
                </c:pt>
                <c:pt idx="278">
                  <c:v>1.1015763624682494E-8</c:v>
                </c:pt>
                <c:pt idx="279">
                  <c:v>8.1913384034841268E-9</c:v>
                </c:pt>
                <c:pt idx="280">
                  <c:v>6.0758828498233779E-9</c:v>
                </c:pt>
                <c:pt idx="281">
                  <c:v>4.4955018310133075E-9</c:v>
                </c:pt>
                <c:pt idx="282">
                  <c:v>3.3178842435493865E-9</c:v>
                </c:pt>
                <c:pt idx="283">
                  <c:v>2.4426348268085938E-9</c:v>
                </c:pt>
                <c:pt idx="284">
                  <c:v>1.7937839079652364E-9</c:v>
                </c:pt>
                <c:pt idx="285">
                  <c:v>1.3140018181559049E-9</c:v>
                </c:pt>
                <c:pt idx="286">
                  <c:v>9.6014333703185319E-10</c:v>
                </c:pt>
                <c:pt idx="287">
                  <c:v>6.9982659485843908E-10</c:v>
                </c:pt>
                <c:pt idx="288">
                  <c:v>5.0881402816484189E-10</c:v>
                </c:pt>
                <c:pt idx="289">
                  <c:v>3.6901326161270409E-10</c:v>
                </c:pt>
                <c:pt idx="290">
                  <c:v>2.6695566147646422E-10</c:v>
                </c:pt>
                <c:pt idx="291">
                  <c:v>1.926418147937204E-10</c:v>
                </c:pt>
                <c:pt idx="292">
                  <c:v>1.3866799941662641E-10</c:v>
                </c:pt>
                <c:pt idx="293">
                  <c:v>9.9567179055039194E-11</c:v>
                </c:pt>
                <c:pt idx="294">
                  <c:v>7.1313281240010524E-11</c:v>
                </c:pt>
                <c:pt idx="295">
                  <c:v>5.0949379588471932E-11</c:v>
                </c:pt>
                <c:pt idx="296">
                  <c:v>3.6309615017943408E-11</c:v>
                </c:pt>
                <c:pt idx="297">
                  <c:v>2.5811821450004878E-11</c:v>
                </c:pt>
                <c:pt idx="298">
                  <c:v>1.8303322170168752E-11</c:v>
                </c:pt>
                <c:pt idx="299">
                  <c:v>1.2946591938328482E-11</c:v>
                </c:pt>
                <c:pt idx="300">
                  <c:v>9.1347204083711109E-12</c:v>
                </c:pt>
                <c:pt idx="301">
                  <c:v>6.4290872907583154E-12</c:v>
                </c:pt>
                <c:pt idx="302">
                  <c:v>4.5135436772087874E-12</c:v>
                </c:pt>
                <c:pt idx="303">
                  <c:v>3.1608234614714209E-12</c:v>
                </c:pt>
                <c:pt idx="304">
                  <c:v>2.207989963138788E-12</c:v>
                </c:pt>
                <c:pt idx="305">
                  <c:v>1.53853795056243E-12</c:v>
                </c:pt>
                <c:pt idx="306">
                  <c:v>1.0693837871549554E-12</c:v>
                </c:pt>
                <c:pt idx="307">
                  <c:v>7.4143526997099776E-13</c:v>
                </c:pt>
                <c:pt idx="308">
                  <c:v>5.1277536368005474E-13</c:v>
                </c:pt>
                <c:pt idx="309">
                  <c:v>3.5374908476126463E-13</c:v>
                </c:pt>
                <c:pt idx="310">
                  <c:v>2.4343205330308892E-13</c:v>
                </c:pt>
                <c:pt idx="311">
                  <c:v>1.6709923570396595E-13</c:v>
                </c:pt>
                <c:pt idx="312">
                  <c:v>1.1441564901810379E-13</c:v>
                </c:pt>
                <c:pt idx="313">
                  <c:v>7.8146702517761611E-14</c:v>
                </c:pt>
                <c:pt idx="314">
                  <c:v>5.324148372257175E-14</c:v>
                </c:pt>
                <c:pt idx="315">
                  <c:v>3.6182944511154437E-14</c:v>
                </c:pt>
                <c:pt idx="316">
                  <c:v>2.4528552856983745E-14</c:v>
                </c:pt>
                <c:pt idx="317">
                  <c:v>1.6586479270636696E-14</c:v>
                </c:pt>
                <c:pt idx="318">
                  <c:v>1.118795621436105E-14</c:v>
                </c:pt>
                <c:pt idx="319">
                  <c:v>7.5276872890371672E-15</c:v>
                </c:pt>
                <c:pt idx="320">
                  <c:v>5.0522710835411289E-15</c:v>
                </c:pt>
              </c:numCache>
            </c:numRef>
          </c:yVal>
          <c:smooth val="0"/>
          <c:extLst>
            <c:ext xmlns:c16="http://schemas.microsoft.com/office/drawing/2014/chart" uri="{C3380CC4-5D6E-409C-BE32-E72D297353CC}">
              <c16:uniqueId val="{00000000-9DA8-4E08-9118-41D92B2A989D}"/>
            </c:ext>
          </c:extLst>
        </c:ser>
        <c:dLbls>
          <c:showLegendKey val="0"/>
          <c:showVal val="0"/>
          <c:showCatName val="0"/>
          <c:showSerName val="0"/>
          <c:showPercent val="0"/>
          <c:showBubbleSize val="0"/>
        </c:dLbls>
        <c:axId val="142347648"/>
        <c:axId val="142402304"/>
      </c:scatterChart>
      <c:valAx>
        <c:axId val="142347648"/>
        <c:scaling>
          <c:orientation val="minMax"/>
          <c:max val="5"/>
          <c:min val="-5"/>
        </c:scaling>
        <c:delete val="0"/>
        <c:axPos val="b"/>
        <c:title>
          <c:tx>
            <c:rich>
              <a:bodyPr/>
              <a:lstStyle/>
              <a:p>
                <a:pPr>
                  <a:defRPr sz="1500" b="1" i="0" u="none" strike="noStrike" baseline="0">
                    <a:solidFill>
                      <a:srgbClr val="000000"/>
                    </a:solidFill>
                    <a:latin typeface="Arial"/>
                    <a:ea typeface="Arial"/>
                    <a:cs typeface="Arial"/>
                  </a:defRPr>
                </a:pPr>
                <a:r>
                  <a:rPr lang="en-US"/>
                  <a:t>Values of Random Variable X </a:t>
                </a:r>
              </a:p>
            </c:rich>
          </c:tx>
          <c:layout>
            <c:manualLayout>
              <c:xMode val="edge"/>
              <c:yMode val="edge"/>
              <c:x val="0.14936170212765956"/>
              <c:y val="0.84765625"/>
            </c:manualLayout>
          </c:layout>
          <c:overlay val="0"/>
          <c:spPr>
            <a:noFill/>
            <a:ln w="25400">
              <a:noFill/>
            </a:ln>
          </c:spPr>
        </c:title>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42402304"/>
        <c:crosses val="autoZero"/>
        <c:crossBetween val="midCat"/>
        <c:majorUnit val="2"/>
        <c:minorUnit val="1"/>
      </c:valAx>
      <c:valAx>
        <c:axId val="142402304"/>
        <c:scaling>
          <c:orientation val="minMax"/>
          <c:max val="0.75000000000000433"/>
        </c:scaling>
        <c:delete val="0"/>
        <c:axPos val="l"/>
        <c:numFmt formatCode="0.000000" sourceLinked="1"/>
        <c:majorTickMark val="none"/>
        <c:minorTickMark val="none"/>
        <c:tickLblPos val="none"/>
        <c:spPr>
          <a:ln w="3175">
            <a:solidFill>
              <a:srgbClr val="000000"/>
            </a:solidFill>
            <a:prstDash val="solid"/>
          </a:ln>
        </c:spPr>
        <c:crossAx val="142347648"/>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no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03135418883452"/>
          <c:y val="3.7570908475150461E-2"/>
          <c:w val="0.8893454487724245"/>
          <c:h val="0.67652556438955846"/>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-1.9500000000000268</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-0.65000000000003411</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-3.0198066269805066E-14</c:v>
                </c:pt>
                <c:pt idx="161">
                  <c:v>4.9999999999970943E-2</c:v>
                </c:pt>
                <c:pt idx="162">
                  <c:v>9.9999999999970557E-2</c:v>
                </c:pt>
                <c:pt idx="163">
                  <c:v>0.14999999999997168</c:v>
                </c:pt>
                <c:pt idx="164">
                  <c:v>0.19999999999997242</c:v>
                </c:pt>
                <c:pt idx="165">
                  <c:v>0.24999999999997188</c:v>
                </c:pt>
                <c:pt idx="166">
                  <c:v>0.29999999999997562</c:v>
                </c:pt>
                <c:pt idx="167">
                  <c:v>0.34999999999997344</c:v>
                </c:pt>
                <c:pt idx="168">
                  <c:v>0.3999999999999761</c:v>
                </c:pt>
                <c:pt idx="169">
                  <c:v>0.44999999999997442</c:v>
                </c:pt>
                <c:pt idx="170">
                  <c:v>0.49999999999997463</c:v>
                </c:pt>
                <c:pt idx="171">
                  <c:v>0.54999999999997162</c:v>
                </c:pt>
                <c:pt idx="172">
                  <c:v>0.59999999999996856</c:v>
                </c:pt>
                <c:pt idx="173">
                  <c:v>0.64999999999997526</c:v>
                </c:pt>
                <c:pt idx="174">
                  <c:v>0.69999999999997264</c:v>
                </c:pt>
                <c:pt idx="175">
                  <c:v>0.74999999999997502</c:v>
                </c:pt>
                <c:pt idx="176">
                  <c:v>0.79999999999997162</c:v>
                </c:pt>
                <c:pt idx="177">
                  <c:v>0.849999999999969</c:v>
                </c:pt>
                <c:pt idx="178">
                  <c:v>0.89999999999997093</c:v>
                </c:pt>
                <c:pt idx="179">
                  <c:v>0.94999999999997164</c:v>
                </c:pt>
                <c:pt idx="180">
                  <c:v>0.99999999999997002</c:v>
                </c:pt>
                <c:pt idx="181">
                  <c:v>1.0499999999999594</c:v>
                </c:pt>
                <c:pt idx="182">
                  <c:v>1.0999999999999608</c:v>
                </c:pt>
                <c:pt idx="183">
                  <c:v>1.1499999999999617</c:v>
                </c:pt>
                <c:pt idx="184">
                  <c:v>1.1999999999999698</c:v>
                </c:pt>
                <c:pt idx="185">
                  <c:v>1.2499999999999576</c:v>
                </c:pt>
                <c:pt idx="186">
                  <c:v>1.2999999999999594</c:v>
                </c:pt>
                <c:pt idx="187">
                  <c:v>1.3499999999999608</c:v>
                </c:pt>
                <c:pt idx="188">
                  <c:v>1.3999999999999617</c:v>
                </c:pt>
                <c:pt idx="189">
                  <c:v>1.4499999999999551</c:v>
                </c:pt>
                <c:pt idx="190">
                  <c:v>1.4999999999999576</c:v>
                </c:pt>
                <c:pt idx="191">
                  <c:v>1.5499999999999594</c:v>
                </c:pt>
                <c:pt idx="192">
                  <c:v>1.5999999999999608</c:v>
                </c:pt>
                <c:pt idx="193">
                  <c:v>1.6499999999999617</c:v>
                </c:pt>
                <c:pt idx="194">
                  <c:v>1.6999999999999698</c:v>
                </c:pt>
                <c:pt idx="195">
                  <c:v>1.7499999999999494</c:v>
                </c:pt>
                <c:pt idx="196">
                  <c:v>1.7999999999999612</c:v>
                </c:pt>
                <c:pt idx="197">
                  <c:v>1.8499999999999608</c:v>
                </c:pt>
                <c:pt idx="198">
                  <c:v>1.8999999999999517</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5.0522710835370663E-15</c:v>
                </c:pt>
                <c:pt idx="1">
                  <c:v>7.5276872890312034E-15</c:v>
                </c:pt>
                <c:pt idx="2">
                  <c:v>1.1187956214352166E-14</c:v>
                </c:pt>
                <c:pt idx="3">
                  <c:v>1.6586479270623733E-14</c:v>
                </c:pt>
                <c:pt idx="4">
                  <c:v>2.4528552856964838E-14</c:v>
                </c:pt>
                <c:pt idx="5">
                  <c:v>3.6182944511126353E-14</c:v>
                </c:pt>
                <c:pt idx="6">
                  <c:v>5.3241483722530622E-14</c:v>
                </c:pt>
                <c:pt idx="7">
                  <c:v>7.8146702517701923E-14</c:v>
                </c:pt>
                <c:pt idx="8">
                  <c:v>1.1441564901801678E-13</c:v>
                </c:pt>
                <c:pt idx="9">
                  <c:v>1.670992357038412E-13</c:v>
                </c:pt>
                <c:pt idx="10">
                  <c:v>2.4343205330290651E-13</c:v>
                </c:pt>
                <c:pt idx="11">
                  <c:v>3.5374908476099922E-13</c:v>
                </c:pt>
                <c:pt idx="12">
                  <c:v>5.1277536367967387E-13</c:v>
                </c:pt>
                <c:pt idx="13">
                  <c:v>7.4143526997045745E-13</c:v>
                </c:pt>
                <c:pt idx="14">
                  <c:v>1.0693837871541763E-12</c:v>
                </c:pt>
                <c:pt idx="15">
                  <c:v>1.5385379505613196E-12</c:v>
                </c:pt>
                <c:pt idx="16">
                  <c:v>2.2079899631372067E-12</c:v>
                </c:pt>
                <c:pt idx="17">
                  <c:v>3.1608234614691422E-12</c:v>
                </c:pt>
                <c:pt idx="18">
                  <c:v>4.5135436772055942E-12</c:v>
                </c:pt>
                <c:pt idx="19">
                  <c:v>6.4290872907538136E-12</c:v>
                </c:pt>
                <c:pt idx="20">
                  <c:v>9.13472040836476E-12</c:v>
                </c:pt>
                <c:pt idx="21">
                  <c:v>1.2946591938319507E-11</c:v>
                </c:pt>
                <c:pt idx="22">
                  <c:v>1.8303322170156069E-11</c:v>
                </c:pt>
                <c:pt idx="23">
                  <c:v>2.5811821449987288E-11</c:v>
                </c:pt>
                <c:pt idx="24">
                  <c:v>3.6309615017918935E-11</c:v>
                </c:pt>
                <c:pt idx="25">
                  <c:v>5.0949379588437449E-11</c:v>
                </c:pt>
                <c:pt idx="26">
                  <c:v>7.1313281239962754E-11</c:v>
                </c:pt>
                <c:pt idx="27">
                  <c:v>9.9567179054972671E-11</c:v>
                </c:pt>
                <c:pt idx="28">
                  <c:v>1.38667999416535E-10</c:v>
                </c:pt>
                <c:pt idx="29">
                  <c:v>1.9264181479358389E-10</c:v>
                </c:pt>
                <c:pt idx="30">
                  <c:v>2.6695566147627356E-10</c:v>
                </c:pt>
                <c:pt idx="31">
                  <c:v>3.6901326161244172E-10</c:v>
                </c:pt>
                <c:pt idx="32">
                  <c:v>5.088140281644861E-10</c:v>
                </c:pt>
                <c:pt idx="33">
                  <c:v>6.9982659485794805E-10</c:v>
                </c:pt>
                <c:pt idx="34">
                  <c:v>9.6014333703119227E-10</c:v>
                </c:pt>
                <c:pt idx="35">
                  <c:v>1.3140018181558286E-9</c:v>
                </c:pt>
                <c:pt idx="36">
                  <c:v>1.7937839079640033E-9</c:v>
                </c:pt>
                <c:pt idx="37">
                  <c:v>2.4426348268069539E-9</c:v>
                </c:pt>
                <c:pt idx="38">
                  <c:v>3.3178842435471502E-9</c:v>
                </c:pt>
                <c:pt idx="39">
                  <c:v>4.4955018310130511E-9</c:v>
                </c:pt>
                <c:pt idx="40">
                  <c:v>6.0758828498230222E-9</c:v>
                </c:pt>
                <c:pt idx="41">
                  <c:v>8.1913384034787567E-9</c:v>
                </c:pt>
                <c:pt idx="42">
                  <c:v>1.1015763624681807E-8</c:v>
                </c:pt>
                <c:pt idx="43">
                  <c:v>1.4777079586479354E-8</c:v>
                </c:pt>
                <c:pt idx="44">
                  <c:v>1.9773196406243795E-8</c:v>
                </c:pt>
                <c:pt idx="45">
                  <c:v>2.6392432035704581E-8</c:v>
                </c:pt>
                <c:pt idx="46">
                  <c:v>3.5139550948202772E-8</c:v>
                </c:pt>
                <c:pt idx="47">
                  <c:v>4.6668867975940694E-8</c:v>
                </c:pt>
                <c:pt idx="48">
                  <c:v>6.1826205001655595E-8</c:v>
                </c:pt>
                <c:pt idx="49">
                  <c:v>8.170190378542953E-8</c:v>
                </c:pt>
                <c:pt idx="50">
                  <c:v>1.0769760042542868E-7</c:v>
                </c:pt>
                <c:pt idx="51">
                  <c:v>1.4161007130160604E-7</c:v>
                </c:pt>
                <c:pt idx="52">
                  <c:v>1.857361844555219E-7</c:v>
                </c:pt>
                <c:pt idx="53">
                  <c:v>2.430038541080445E-7</c:v>
                </c:pt>
                <c:pt idx="54">
                  <c:v>3.1713492167158515E-7</c:v>
                </c:pt>
                <c:pt idx="55">
                  <c:v>4.1284709886297919E-7</c:v>
                </c:pt>
                <c:pt idx="56">
                  <c:v>5.3610353446974007E-7</c:v>
                </c:pt>
                <c:pt idx="57">
                  <c:v>6.944202353855101E-7</c:v>
                </c:pt>
                <c:pt idx="58">
                  <c:v>8.9724351623830727E-7</c:v>
                </c:pt>
                <c:pt idx="59">
                  <c:v>1.1564119035797499E-6</c:v>
                </c:pt>
                <c:pt idx="60">
                  <c:v>1.486719514734245E-6</c:v>
                </c:pt>
                <c:pt idx="61">
                  <c:v>1.9066009031227519E-6</c:v>
                </c:pt>
                <c:pt idx="62">
                  <c:v>2.4389607458932666E-6</c:v>
                </c:pt>
                <c:pt idx="63">
                  <c:v>3.1121755791487852E-6</c:v>
                </c:pt>
                <c:pt idx="64">
                  <c:v>3.9612990910319499E-6</c:v>
                </c:pt>
                <c:pt idx="65">
                  <c:v>5.0295072885922624E-6</c:v>
                </c:pt>
                <c:pt idx="66">
                  <c:v>6.3698251788668553E-6</c:v>
                </c:pt>
                <c:pt idx="67">
                  <c:v>8.0471824564919767E-6</c:v>
                </c:pt>
                <c:pt idx="68">
                  <c:v>1.014085206548643E-5</c:v>
                </c:pt>
                <c:pt idx="69">
                  <c:v>1.2747332381833001E-5</c:v>
                </c:pt>
                <c:pt idx="70">
                  <c:v>1.5983741106904861E-5</c:v>
                </c:pt>
                <c:pt idx="71">
                  <c:v>1.999179670692214E-5</c:v>
                </c:pt>
                <c:pt idx="72">
                  <c:v>2.4942471290052468E-5</c:v>
                </c:pt>
                <c:pt idx="73">
                  <c:v>3.1041407057849277E-5</c:v>
                </c:pt>
                <c:pt idx="74">
                  <c:v>3.8535196742085652E-5</c:v>
                </c:pt>
                <c:pt idx="75">
                  <c:v>4.7718636541204098E-5</c:v>
                </c:pt>
                <c:pt idx="76">
                  <c:v>5.8943067756538012E-5</c:v>
                </c:pt>
                <c:pt idx="77">
                  <c:v>7.2625930302250033E-5</c:v>
                </c:pt>
                <c:pt idx="78">
                  <c:v>8.9261657177130041E-5</c:v>
                </c:pt>
                <c:pt idx="79">
                  <c:v>1.0943404343979792E-4</c:v>
                </c:pt>
                <c:pt idx="80">
                  <c:v>1.3383022576488081E-4</c:v>
                </c:pt>
                <c:pt idx="81">
                  <c:v>1.6325640876623586E-4</c:v>
                </c:pt>
                <c:pt idx="82">
                  <c:v>1.986554713927667E-4</c:v>
                </c:pt>
                <c:pt idx="83">
                  <c:v>2.4112658022598421E-4</c:v>
                </c:pt>
                <c:pt idx="84">
                  <c:v>2.9194692579145051E-4</c:v>
                </c:pt>
                <c:pt idx="85">
                  <c:v>3.5259568236741982E-4</c:v>
                </c:pt>
                <c:pt idx="86">
                  <c:v>4.2478027055072503E-4</c:v>
                </c:pt>
                <c:pt idx="87">
                  <c:v>5.1046497434415448E-4</c:v>
                </c:pt>
                <c:pt idx="88">
                  <c:v>6.1190193011372864E-4</c:v>
                </c:pt>
                <c:pt idx="89">
                  <c:v>7.316644628302659E-4</c:v>
                </c:pt>
                <c:pt idx="90">
                  <c:v>8.7268269504570204E-4</c:v>
                </c:pt>
                <c:pt idx="91">
                  <c:v>1.0382812956613401E-3</c:v>
                </c:pt>
                <c:pt idx="92">
                  <c:v>1.2322191684729401E-3</c:v>
                </c:pt>
                <c:pt idx="93">
                  <c:v>1.4587308046666602E-3</c:v>
                </c:pt>
                <c:pt idx="94">
                  <c:v>1.7225689390535847E-3</c:v>
                </c:pt>
                <c:pt idx="95">
                  <c:v>2.0290480572996402E-3</c:v>
                </c:pt>
                <c:pt idx="96">
                  <c:v>2.3840882014646882E-3</c:v>
                </c:pt>
                <c:pt idx="97">
                  <c:v>2.7942584148792707E-3</c:v>
                </c:pt>
                <c:pt idx="98">
                  <c:v>3.2668190561997252E-3</c:v>
                </c:pt>
                <c:pt idx="99">
                  <c:v>3.8097620982215892E-3</c:v>
                </c:pt>
                <c:pt idx="100">
                  <c:v>4.4318484119378132E-3</c:v>
                </c:pt>
                <c:pt idx="101">
                  <c:v>5.1426409230536912E-3</c:v>
                </c:pt>
                <c:pt idx="102">
                  <c:v>5.9525324197755103E-3</c:v>
                </c:pt>
                <c:pt idx="103">
                  <c:v>6.8727666906136685E-3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0.10226492456397558</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0.18264908538901842</c:v>
                </c:pt>
                <c:pt idx="136">
                  <c:v>0.19418605498320818</c:v>
                </c:pt>
                <c:pt idx="137">
                  <c:v>0.20593626871997125</c:v>
                </c:pt>
                <c:pt idx="138">
                  <c:v>0.21785217703254572</c:v>
                </c:pt>
                <c:pt idx="139">
                  <c:v>0.22988214068422846</c:v>
                </c:pt>
                <c:pt idx="140">
                  <c:v>0.24197072451913851</c:v>
                </c:pt>
                <c:pt idx="141">
                  <c:v>0.25405905646917915</c:v>
                </c:pt>
                <c:pt idx="142">
                  <c:v>0.26608524989874782</c:v>
                </c:pt>
                <c:pt idx="143">
                  <c:v>0.27798488613099304</c:v>
                </c:pt>
                <c:pt idx="144">
                  <c:v>0.28969155276147579</c:v>
                </c:pt>
                <c:pt idx="145">
                  <c:v>0.3011374321547976</c:v>
                </c:pt>
                <c:pt idx="146">
                  <c:v>0.31225393336675672</c:v>
                </c:pt>
                <c:pt idx="147">
                  <c:v>0.32297235966791166</c:v>
                </c:pt>
                <c:pt idx="148">
                  <c:v>0.33322460289179595</c:v>
                </c:pt>
                <c:pt idx="149">
                  <c:v>0.34294385501937857</c:v>
                </c:pt>
                <c:pt idx="150">
                  <c:v>0.35206532676429431</c:v>
                </c:pt>
                <c:pt idx="151">
                  <c:v>0.36052696246164762</c:v>
                </c:pt>
                <c:pt idx="152">
                  <c:v>0.36827014030331884</c:v>
                </c:pt>
                <c:pt idx="153">
                  <c:v>0.37524034691693375</c:v>
                </c:pt>
                <c:pt idx="154">
                  <c:v>0.38138781546052375</c:v>
                </c:pt>
                <c:pt idx="155">
                  <c:v>0.38666811680285096</c:v>
                </c:pt>
                <c:pt idx="156">
                  <c:v>0.3910426939754596</c:v>
                </c:pt>
                <c:pt idx="157">
                  <c:v>0.3944793309078915</c:v>
                </c:pt>
                <c:pt idx="158">
                  <c:v>0.39695254747701364</c:v>
                </c:pt>
                <c:pt idx="159">
                  <c:v>0.39844391409476704</c:v>
                </c:pt>
                <c:pt idx="160">
                  <c:v>0.39894228040143281</c:v>
                </c:pt>
                <c:pt idx="161">
                  <c:v>0.39844391409476826</c:v>
                </c:pt>
                <c:pt idx="162">
                  <c:v>0.39695254747701597</c:v>
                </c:pt>
                <c:pt idx="163">
                  <c:v>0.39447933090789478</c:v>
                </c:pt>
                <c:pt idx="164">
                  <c:v>0.39104269397546426</c:v>
                </c:pt>
                <c:pt idx="165">
                  <c:v>0.38666811680285668</c:v>
                </c:pt>
                <c:pt idx="166">
                  <c:v>0.38138781546052997</c:v>
                </c:pt>
                <c:pt idx="167">
                  <c:v>0.37524034691694191</c:v>
                </c:pt>
                <c:pt idx="168">
                  <c:v>0.36827014030332772</c:v>
                </c:pt>
                <c:pt idx="169">
                  <c:v>0.36052696246165672</c:v>
                </c:pt>
                <c:pt idx="170">
                  <c:v>0.3520653267643048</c:v>
                </c:pt>
                <c:pt idx="171">
                  <c:v>0.34294385501938968</c:v>
                </c:pt>
                <c:pt idx="172">
                  <c:v>0.33322460289180988</c:v>
                </c:pt>
                <c:pt idx="173">
                  <c:v>0.32297235966792426</c:v>
                </c:pt>
                <c:pt idx="174">
                  <c:v>0.31225393336676782</c:v>
                </c:pt>
                <c:pt idx="175">
                  <c:v>0.30113743215481131</c:v>
                </c:pt>
                <c:pt idx="176">
                  <c:v>0.28969155276148773</c:v>
                </c:pt>
                <c:pt idx="177">
                  <c:v>0.27798488613100686</c:v>
                </c:pt>
                <c:pt idx="178">
                  <c:v>0.26608524989876198</c:v>
                </c:pt>
                <c:pt idx="179">
                  <c:v>0.25405905646919286</c:v>
                </c:pt>
                <c:pt idx="180">
                  <c:v>0.24197072451915061</c:v>
                </c:pt>
                <c:pt idx="181">
                  <c:v>0.22988214068424045</c:v>
                </c:pt>
                <c:pt idx="182">
                  <c:v>0.21785217703255769</c:v>
                </c:pt>
                <c:pt idx="183">
                  <c:v>0.20593626871998191</c:v>
                </c:pt>
                <c:pt idx="184">
                  <c:v>0.19418605498321967</c:v>
                </c:pt>
                <c:pt idx="185">
                  <c:v>0.18264908538903044</c:v>
                </c:pt>
                <c:pt idx="186">
                  <c:v>0.17136859204781404</c:v>
                </c:pt>
                <c:pt idx="187">
                  <c:v>0.16038332734192631</c:v>
                </c:pt>
                <c:pt idx="188">
                  <c:v>0.14972746563575121</c:v>
                </c:pt>
                <c:pt idx="189">
                  <c:v>0.13943056644536644</c:v>
                </c:pt>
                <c:pt idx="190">
                  <c:v>0.12951759566589754</c:v>
                </c:pt>
                <c:pt idx="191">
                  <c:v>0.12000900069699115</c:v>
                </c:pt>
                <c:pt idx="192">
                  <c:v>0.11092083467946036</c:v>
                </c:pt>
                <c:pt idx="193">
                  <c:v>0.10226492456398423</c:v>
                </c:pt>
                <c:pt idx="194">
                  <c:v>9.4049077376892568E-2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1.9837354391795438E-2</c:v>
                </c:pt>
                <c:pt idx="210">
                  <c:v>1.7528300493568641E-2</c:v>
                </c:pt>
                <c:pt idx="211">
                  <c:v>1.5449347134395179E-2</c:v>
                </c:pt>
                <c:pt idx="212">
                  <c:v>1.3582969233685772E-2</c:v>
                </c:pt>
                <c:pt idx="213">
                  <c:v>1.1912243607605203E-2</c:v>
                </c:pt>
                <c:pt idx="214">
                  <c:v>1.0420934814422607E-2</c:v>
                </c:pt>
                <c:pt idx="215">
                  <c:v>9.093562501591072E-3</c:v>
                </c:pt>
                <c:pt idx="216">
                  <c:v>7.9154515829799824E-3</c:v>
                </c:pt>
                <c:pt idx="217">
                  <c:v>6.8727666906140449E-3</c:v>
                </c:pt>
                <c:pt idx="218">
                  <c:v>5.952532419775859E-3</c:v>
                </c:pt>
                <c:pt idx="219">
                  <c:v>5.1426409230539514E-3</c:v>
                </c:pt>
                <c:pt idx="220">
                  <c:v>4.4318484119380917E-3</c:v>
                </c:pt>
                <c:pt idx="221">
                  <c:v>3.8097620982218252E-3</c:v>
                </c:pt>
                <c:pt idx="222">
                  <c:v>3.2668190561999486E-3</c:v>
                </c:pt>
                <c:pt idx="223">
                  <c:v>2.7942584148794468E-3</c:v>
                </c:pt>
                <c:pt idx="224">
                  <c:v>2.3840882014648426E-3</c:v>
                </c:pt>
                <c:pt idx="225">
                  <c:v>2.0290480572997681E-3</c:v>
                </c:pt>
                <c:pt idx="226">
                  <c:v>1.7225689390536951E-3</c:v>
                </c:pt>
                <c:pt idx="227">
                  <c:v>1.4587308046667639E-3</c:v>
                </c:pt>
                <c:pt idx="228">
                  <c:v>1.2322191684730336E-3</c:v>
                </c:pt>
                <c:pt idx="229">
                  <c:v>1.0382812956614099E-3</c:v>
                </c:pt>
                <c:pt idx="230">
                  <c:v>8.7268269504576243E-4</c:v>
                </c:pt>
                <c:pt idx="231">
                  <c:v>7.316644628303187E-4</c:v>
                </c:pt>
                <c:pt idx="232">
                  <c:v>6.1190193011377439E-4</c:v>
                </c:pt>
                <c:pt idx="233">
                  <c:v>5.1046497434419134E-4</c:v>
                </c:pt>
                <c:pt idx="234">
                  <c:v>4.2478027055075707E-4</c:v>
                </c:pt>
                <c:pt idx="235">
                  <c:v>3.5259568236744611E-4</c:v>
                </c:pt>
                <c:pt idx="236">
                  <c:v>2.9194692579146092E-4</c:v>
                </c:pt>
                <c:pt idx="237">
                  <c:v>2.4112658022599391E-4</c:v>
                </c:pt>
                <c:pt idx="238">
                  <c:v>1.9865547139277524E-4</c:v>
                </c:pt>
                <c:pt idx="239">
                  <c:v>1.6325640876624221E-4</c:v>
                </c:pt>
                <c:pt idx="240">
                  <c:v>1.3383022576488621E-4</c:v>
                </c:pt>
                <c:pt idx="241">
                  <c:v>1.0943404343980282E-4</c:v>
                </c:pt>
                <c:pt idx="242">
                  <c:v>8.9261657177133267E-5</c:v>
                </c:pt>
                <c:pt idx="243">
                  <c:v>7.2625930302252514E-5</c:v>
                </c:pt>
                <c:pt idx="244">
                  <c:v>5.8943067756540444E-5</c:v>
                </c:pt>
                <c:pt idx="245">
                  <c:v>4.771863654120605E-5</c:v>
                </c:pt>
                <c:pt idx="246">
                  <c:v>3.8535196742087251E-5</c:v>
                </c:pt>
                <c:pt idx="247">
                  <c:v>3.1041407057850775E-5</c:v>
                </c:pt>
                <c:pt idx="248">
                  <c:v>2.4942471290053586E-5</c:v>
                </c:pt>
                <c:pt idx="249">
                  <c:v>1.9991796706923021E-5</c:v>
                </c:pt>
                <c:pt idx="250">
                  <c:v>1.5983741106905681E-5</c:v>
                </c:pt>
                <c:pt idx="251">
                  <c:v>1.2747332381833501E-5</c:v>
                </c:pt>
                <c:pt idx="252">
                  <c:v>1.0140852065486907E-5</c:v>
                </c:pt>
                <c:pt idx="253">
                  <c:v>8.0471824564923528E-6</c:v>
                </c:pt>
                <c:pt idx="254">
                  <c:v>6.3698251788671433E-6</c:v>
                </c:pt>
                <c:pt idx="255">
                  <c:v>5.0295072885924903E-6</c:v>
                </c:pt>
                <c:pt idx="256">
                  <c:v>3.9612990910321295E-6</c:v>
                </c:pt>
                <c:pt idx="257">
                  <c:v>3.1121755791489711E-6</c:v>
                </c:pt>
                <c:pt idx="258">
                  <c:v>2.4389607458933954E-6</c:v>
                </c:pt>
                <c:pt idx="259">
                  <c:v>1.9066009031228402E-6</c:v>
                </c:pt>
                <c:pt idx="260">
                  <c:v>1.4867195147343165E-6</c:v>
                </c:pt>
                <c:pt idx="261">
                  <c:v>1.1564119035798058E-6</c:v>
                </c:pt>
                <c:pt idx="262">
                  <c:v>8.9724351623835386E-7</c:v>
                </c:pt>
                <c:pt idx="263">
                  <c:v>6.9442023538554483E-7</c:v>
                </c:pt>
                <c:pt idx="264">
                  <c:v>5.3610353446976802E-7</c:v>
                </c:pt>
                <c:pt idx="265">
                  <c:v>4.1284709886299984E-7</c:v>
                </c:pt>
                <c:pt idx="266">
                  <c:v>3.1713492167160273E-7</c:v>
                </c:pt>
                <c:pt idx="267">
                  <c:v>2.4300385410805779E-7</c:v>
                </c:pt>
                <c:pt idx="268">
                  <c:v>1.857361844555318E-7</c:v>
                </c:pt>
                <c:pt idx="269">
                  <c:v>1.4161007130161343E-7</c:v>
                </c:pt>
                <c:pt idx="270">
                  <c:v>1.0769760042543423E-7</c:v>
                </c:pt>
                <c:pt idx="271">
                  <c:v>8.1701903785434135E-8</c:v>
                </c:pt>
                <c:pt idx="272">
                  <c:v>6.1826205001659341E-8</c:v>
                </c:pt>
                <c:pt idx="273">
                  <c:v>4.6668867975943189E-8</c:v>
                </c:pt>
                <c:pt idx="274">
                  <c:v>3.513955094820485E-8</c:v>
                </c:pt>
                <c:pt idx="275">
                  <c:v>2.6392432035706056E-8</c:v>
                </c:pt>
                <c:pt idx="276">
                  <c:v>1.9773196406244913E-8</c:v>
                </c:pt>
                <c:pt idx="277">
                  <c:v>1.4777079586480301E-8</c:v>
                </c:pt>
                <c:pt idx="278">
                  <c:v>1.1015763624682505E-8</c:v>
                </c:pt>
                <c:pt idx="279">
                  <c:v>8.1913384034841268E-9</c:v>
                </c:pt>
                <c:pt idx="280">
                  <c:v>6.0758828498233837E-9</c:v>
                </c:pt>
                <c:pt idx="281">
                  <c:v>4.4955018310133117E-9</c:v>
                </c:pt>
                <c:pt idx="282">
                  <c:v>3.3178842435493902E-9</c:v>
                </c:pt>
                <c:pt idx="283">
                  <c:v>2.4426348268085967E-9</c:v>
                </c:pt>
                <c:pt idx="284">
                  <c:v>1.7937839079652383E-9</c:v>
                </c:pt>
                <c:pt idx="285">
                  <c:v>1.3140018181559061E-9</c:v>
                </c:pt>
                <c:pt idx="286">
                  <c:v>9.6014333703185443E-10</c:v>
                </c:pt>
                <c:pt idx="287">
                  <c:v>6.9982659485844001E-10</c:v>
                </c:pt>
                <c:pt idx="288">
                  <c:v>5.0881402816484241E-10</c:v>
                </c:pt>
                <c:pt idx="289">
                  <c:v>3.6901326161270456E-10</c:v>
                </c:pt>
                <c:pt idx="290">
                  <c:v>2.6695566147646448E-10</c:v>
                </c:pt>
                <c:pt idx="291">
                  <c:v>1.9264181479372066E-10</c:v>
                </c:pt>
                <c:pt idx="292">
                  <c:v>1.3866799941662659E-10</c:v>
                </c:pt>
                <c:pt idx="293">
                  <c:v>9.9567179055039362E-11</c:v>
                </c:pt>
                <c:pt idx="294">
                  <c:v>7.131328124001064E-11</c:v>
                </c:pt>
                <c:pt idx="295">
                  <c:v>5.0949379588471945E-11</c:v>
                </c:pt>
                <c:pt idx="296">
                  <c:v>3.630961501794346E-11</c:v>
                </c:pt>
                <c:pt idx="297">
                  <c:v>2.5811821450004914E-11</c:v>
                </c:pt>
                <c:pt idx="298">
                  <c:v>1.8303322170168774E-11</c:v>
                </c:pt>
                <c:pt idx="299">
                  <c:v>1.2946591938328499E-11</c:v>
                </c:pt>
                <c:pt idx="300">
                  <c:v>9.134720408371119E-12</c:v>
                </c:pt>
                <c:pt idx="301">
                  <c:v>6.4290872907583227E-12</c:v>
                </c:pt>
                <c:pt idx="302">
                  <c:v>4.5135436772087914E-12</c:v>
                </c:pt>
                <c:pt idx="303">
                  <c:v>3.1608234614714262E-12</c:v>
                </c:pt>
                <c:pt idx="304">
                  <c:v>2.2079899631387904E-12</c:v>
                </c:pt>
                <c:pt idx="305">
                  <c:v>1.538537950562432E-12</c:v>
                </c:pt>
                <c:pt idx="306">
                  <c:v>1.0693837871549564E-12</c:v>
                </c:pt>
                <c:pt idx="307">
                  <c:v>7.4143526997099887E-13</c:v>
                </c:pt>
                <c:pt idx="308">
                  <c:v>5.1277536368005515E-13</c:v>
                </c:pt>
                <c:pt idx="309">
                  <c:v>3.5374908476126528E-13</c:v>
                </c:pt>
                <c:pt idx="310">
                  <c:v>2.4343205330308913E-13</c:v>
                </c:pt>
                <c:pt idx="311">
                  <c:v>1.6709923570396613E-13</c:v>
                </c:pt>
                <c:pt idx="312">
                  <c:v>1.1441564901810399E-13</c:v>
                </c:pt>
                <c:pt idx="313">
                  <c:v>7.8146702517761712E-14</c:v>
                </c:pt>
                <c:pt idx="314">
                  <c:v>5.3241483722571819E-14</c:v>
                </c:pt>
                <c:pt idx="315">
                  <c:v>3.61829445111545E-14</c:v>
                </c:pt>
                <c:pt idx="316">
                  <c:v>2.4528552856983771E-14</c:v>
                </c:pt>
                <c:pt idx="317">
                  <c:v>1.658647927063673E-14</c:v>
                </c:pt>
                <c:pt idx="318">
                  <c:v>1.118795621436107E-14</c:v>
                </c:pt>
                <c:pt idx="319">
                  <c:v>7.5276872890371798E-15</c:v>
                </c:pt>
                <c:pt idx="320">
                  <c:v>5.0522710835411407E-15</c:v>
                </c:pt>
              </c:numCache>
            </c:numRef>
          </c:yVal>
          <c:smooth val="0"/>
          <c:extLst>
            <c:ext xmlns:c16="http://schemas.microsoft.com/office/drawing/2014/chart" uri="{C3380CC4-5D6E-409C-BE32-E72D297353CC}">
              <c16:uniqueId val="{00000000-B903-4ECC-9B14-F53D6E432CF6}"/>
            </c:ext>
          </c:extLst>
        </c:ser>
        <c:dLbls>
          <c:showLegendKey val="0"/>
          <c:showVal val="0"/>
          <c:showCatName val="0"/>
          <c:showSerName val="0"/>
          <c:showPercent val="0"/>
          <c:showBubbleSize val="0"/>
        </c:dLbls>
        <c:axId val="142409088"/>
        <c:axId val="142194176"/>
      </c:scatterChart>
      <c:valAx>
        <c:axId val="142409088"/>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42194176"/>
        <c:crosses val="autoZero"/>
        <c:crossBetween val="midCat"/>
        <c:majorUnit val="2"/>
        <c:minorUnit val="1"/>
      </c:valAx>
      <c:valAx>
        <c:axId val="142194176"/>
        <c:scaling>
          <c:orientation val="minMax"/>
          <c:max val="0.75000000000000455"/>
        </c:scaling>
        <c:delete val="0"/>
        <c:axPos val="l"/>
        <c:numFmt formatCode="0.000000" sourceLinked="1"/>
        <c:majorTickMark val="none"/>
        <c:minorTickMark val="none"/>
        <c:tickLblPos val="none"/>
        <c:spPr>
          <a:ln w="3175">
            <a:solidFill>
              <a:srgbClr val="000000"/>
            </a:solidFill>
            <a:prstDash val="solid"/>
          </a:ln>
        </c:spPr>
        <c:crossAx val="142409088"/>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no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897023510359268E-2"/>
          <c:y val="1.0392060367454181E-3"/>
          <c:w val="0.8893454487724245"/>
          <c:h val="0.67652556438955824"/>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-1.9500000000000264</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-0.65000000000003388</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-3.0198066269805028E-14</c:v>
                </c:pt>
                <c:pt idx="161">
                  <c:v>4.9999999999970929E-2</c:v>
                </c:pt>
                <c:pt idx="162">
                  <c:v>9.9999999999970501E-2</c:v>
                </c:pt>
                <c:pt idx="163">
                  <c:v>0.14999999999997157</c:v>
                </c:pt>
                <c:pt idx="164">
                  <c:v>0.19999999999997234</c:v>
                </c:pt>
                <c:pt idx="165">
                  <c:v>0.24999999999997177</c:v>
                </c:pt>
                <c:pt idx="166">
                  <c:v>0.2999999999999754</c:v>
                </c:pt>
                <c:pt idx="167">
                  <c:v>0.34999999999997322</c:v>
                </c:pt>
                <c:pt idx="168">
                  <c:v>0.39999999999997576</c:v>
                </c:pt>
                <c:pt idx="169">
                  <c:v>0.44999999999997425</c:v>
                </c:pt>
                <c:pt idx="170">
                  <c:v>0.49999999999997441</c:v>
                </c:pt>
                <c:pt idx="171">
                  <c:v>0.54999999999997162</c:v>
                </c:pt>
                <c:pt idx="172">
                  <c:v>0.59999999999996856</c:v>
                </c:pt>
                <c:pt idx="173">
                  <c:v>0.64999999999997504</c:v>
                </c:pt>
                <c:pt idx="174">
                  <c:v>0.69999999999997264</c:v>
                </c:pt>
                <c:pt idx="175">
                  <c:v>0.7499999999999748</c:v>
                </c:pt>
                <c:pt idx="176">
                  <c:v>0.79999999999997162</c:v>
                </c:pt>
                <c:pt idx="177">
                  <c:v>0.849999999999969</c:v>
                </c:pt>
                <c:pt idx="178">
                  <c:v>0.89999999999997093</c:v>
                </c:pt>
                <c:pt idx="179">
                  <c:v>0.94999999999997164</c:v>
                </c:pt>
                <c:pt idx="180">
                  <c:v>0.99999999999997002</c:v>
                </c:pt>
                <c:pt idx="181">
                  <c:v>1.0499999999999599</c:v>
                </c:pt>
                <c:pt idx="182">
                  <c:v>1.0999999999999612</c:v>
                </c:pt>
                <c:pt idx="183">
                  <c:v>1.1499999999999622</c:v>
                </c:pt>
                <c:pt idx="184">
                  <c:v>1.1999999999999698</c:v>
                </c:pt>
                <c:pt idx="185">
                  <c:v>1.2499999999999583</c:v>
                </c:pt>
                <c:pt idx="186">
                  <c:v>1.2999999999999599</c:v>
                </c:pt>
                <c:pt idx="187">
                  <c:v>1.3499999999999612</c:v>
                </c:pt>
                <c:pt idx="188">
                  <c:v>1.3999999999999622</c:v>
                </c:pt>
                <c:pt idx="189">
                  <c:v>1.4499999999999558</c:v>
                </c:pt>
                <c:pt idx="190">
                  <c:v>1.4999999999999583</c:v>
                </c:pt>
                <c:pt idx="191">
                  <c:v>1.5499999999999599</c:v>
                </c:pt>
                <c:pt idx="192">
                  <c:v>1.5999999999999612</c:v>
                </c:pt>
                <c:pt idx="193">
                  <c:v>1.6499999999999622</c:v>
                </c:pt>
                <c:pt idx="194">
                  <c:v>1.6999999999999698</c:v>
                </c:pt>
                <c:pt idx="195">
                  <c:v>1.74999999999995</c:v>
                </c:pt>
                <c:pt idx="196">
                  <c:v>1.7999999999999616</c:v>
                </c:pt>
                <c:pt idx="197">
                  <c:v>1.8499999999999612</c:v>
                </c:pt>
                <c:pt idx="198">
                  <c:v>1.8999999999999522</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5.052271083537056E-15</c:v>
                </c:pt>
                <c:pt idx="1">
                  <c:v>7.5276872890311924E-15</c:v>
                </c:pt>
                <c:pt idx="2">
                  <c:v>1.1187956214352144E-14</c:v>
                </c:pt>
                <c:pt idx="3">
                  <c:v>1.6586479270623705E-14</c:v>
                </c:pt>
                <c:pt idx="4">
                  <c:v>2.4528552856964816E-14</c:v>
                </c:pt>
                <c:pt idx="5">
                  <c:v>3.6182944511126296E-14</c:v>
                </c:pt>
                <c:pt idx="6">
                  <c:v>5.3241483722530559E-14</c:v>
                </c:pt>
                <c:pt idx="7">
                  <c:v>7.8146702517701822E-14</c:v>
                </c:pt>
                <c:pt idx="8">
                  <c:v>1.144156490180166E-13</c:v>
                </c:pt>
                <c:pt idx="9">
                  <c:v>1.6709923570384099E-13</c:v>
                </c:pt>
                <c:pt idx="10">
                  <c:v>2.4343205330290626E-13</c:v>
                </c:pt>
                <c:pt idx="11">
                  <c:v>3.5374908476099866E-13</c:v>
                </c:pt>
                <c:pt idx="12">
                  <c:v>5.1277536367967336E-13</c:v>
                </c:pt>
                <c:pt idx="13">
                  <c:v>7.4143526997045624E-13</c:v>
                </c:pt>
                <c:pt idx="14">
                  <c:v>1.0693837871541757E-12</c:v>
                </c:pt>
                <c:pt idx="15">
                  <c:v>1.5385379505613172E-12</c:v>
                </c:pt>
                <c:pt idx="16">
                  <c:v>2.2079899631372027E-12</c:v>
                </c:pt>
                <c:pt idx="17">
                  <c:v>3.1608234614691381E-12</c:v>
                </c:pt>
                <c:pt idx="18">
                  <c:v>4.5135436772055918E-12</c:v>
                </c:pt>
                <c:pt idx="19">
                  <c:v>6.4290872907538039E-12</c:v>
                </c:pt>
                <c:pt idx="20">
                  <c:v>9.1347204083647536E-12</c:v>
                </c:pt>
                <c:pt idx="21">
                  <c:v>1.2946591938319489E-11</c:v>
                </c:pt>
                <c:pt idx="22">
                  <c:v>1.830332217015605E-11</c:v>
                </c:pt>
                <c:pt idx="23">
                  <c:v>2.5811821449987262E-11</c:v>
                </c:pt>
                <c:pt idx="24">
                  <c:v>3.6309615017918883E-11</c:v>
                </c:pt>
                <c:pt idx="25">
                  <c:v>5.0949379588437417E-11</c:v>
                </c:pt>
                <c:pt idx="26">
                  <c:v>7.1313281239962651E-11</c:v>
                </c:pt>
                <c:pt idx="27">
                  <c:v>9.9567179054972503E-11</c:v>
                </c:pt>
                <c:pt idx="28">
                  <c:v>1.3866799941653482E-10</c:v>
                </c:pt>
                <c:pt idx="29">
                  <c:v>1.9264181479358358E-10</c:v>
                </c:pt>
                <c:pt idx="30">
                  <c:v>2.6695566147627325E-10</c:v>
                </c:pt>
                <c:pt idx="31">
                  <c:v>3.6901326161244126E-10</c:v>
                </c:pt>
                <c:pt idx="32">
                  <c:v>5.0881402816448538E-10</c:v>
                </c:pt>
                <c:pt idx="33">
                  <c:v>6.9982659485794732E-10</c:v>
                </c:pt>
                <c:pt idx="34">
                  <c:v>9.6014333703119103E-10</c:v>
                </c:pt>
                <c:pt idx="35">
                  <c:v>1.3140018181558271E-9</c:v>
                </c:pt>
                <c:pt idx="36">
                  <c:v>1.7937839079640017E-9</c:v>
                </c:pt>
                <c:pt idx="37">
                  <c:v>2.4426348268069506E-9</c:v>
                </c:pt>
                <c:pt idx="38">
                  <c:v>3.3178842435471465E-9</c:v>
                </c:pt>
                <c:pt idx="39">
                  <c:v>4.495501831013047E-9</c:v>
                </c:pt>
                <c:pt idx="40">
                  <c:v>6.0758828498230173E-9</c:v>
                </c:pt>
                <c:pt idx="41">
                  <c:v>8.1913384034787567E-9</c:v>
                </c:pt>
                <c:pt idx="42">
                  <c:v>1.1015763624681802E-8</c:v>
                </c:pt>
                <c:pt idx="43">
                  <c:v>1.4777079586479345E-8</c:v>
                </c:pt>
                <c:pt idx="44">
                  <c:v>1.9773196406243782E-8</c:v>
                </c:pt>
                <c:pt idx="45">
                  <c:v>2.6392432035704557E-8</c:v>
                </c:pt>
                <c:pt idx="46">
                  <c:v>3.5139550948202752E-8</c:v>
                </c:pt>
                <c:pt idx="47">
                  <c:v>4.6668867975940641E-8</c:v>
                </c:pt>
                <c:pt idx="48">
                  <c:v>6.1826205001655555E-8</c:v>
                </c:pt>
                <c:pt idx="49">
                  <c:v>8.170190378542941E-8</c:v>
                </c:pt>
                <c:pt idx="50">
                  <c:v>1.0769760042542859E-7</c:v>
                </c:pt>
                <c:pt idx="51">
                  <c:v>1.4161007130160596E-7</c:v>
                </c:pt>
                <c:pt idx="52">
                  <c:v>1.8573618445552174E-7</c:v>
                </c:pt>
                <c:pt idx="53">
                  <c:v>2.4300385410804424E-7</c:v>
                </c:pt>
                <c:pt idx="54">
                  <c:v>3.1713492167158499E-7</c:v>
                </c:pt>
                <c:pt idx="55">
                  <c:v>4.1284709886297919E-7</c:v>
                </c:pt>
                <c:pt idx="56">
                  <c:v>5.3610353446973975E-7</c:v>
                </c:pt>
                <c:pt idx="57">
                  <c:v>6.9442023538550958E-7</c:v>
                </c:pt>
                <c:pt idx="58">
                  <c:v>8.972435162383061E-7</c:v>
                </c:pt>
                <c:pt idx="59">
                  <c:v>1.1564119035797487E-6</c:v>
                </c:pt>
                <c:pt idx="60">
                  <c:v>1.4867195147342439E-6</c:v>
                </c:pt>
                <c:pt idx="61">
                  <c:v>1.9066009031227502E-6</c:v>
                </c:pt>
                <c:pt idx="62">
                  <c:v>2.4389607458932654E-6</c:v>
                </c:pt>
                <c:pt idx="63">
                  <c:v>3.1121755791487852E-6</c:v>
                </c:pt>
                <c:pt idx="64">
                  <c:v>3.9612990910319482E-6</c:v>
                </c:pt>
                <c:pt idx="65">
                  <c:v>5.0295072885922599E-6</c:v>
                </c:pt>
                <c:pt idx="66">
                  <c:v>6.3698251788668536E-6</c:v>
                </c:pt>
                <c:pt idx="67">
                  <c:v>8.0471824564919767E-6</c:v>
                </c:pt>
                <c:pt idx="68">
                  <c:v>1.0140852065486423E-5</c:v>
                </c:pt>
                <c:pt idx="69">
                  <c:v>1.2747332381832996E-5</c:v>
                </c:pt>
                <c:pt idx="70">
                  <c:v>1.5983741106904861E-5</c:v>
                </c:pt>
                <c:pt idx="71">
                  <c:v>1.9991796706922127E-5</c:v>
                </c:pt>
                <c:pt idx="72">
                  <c:v>2.4942471290052468E-5</c:v>
                </c:pt>
                <c:pt idx="73">
                  <c:v>3.104140705784925E-5</c:v>
                </c:pt>
                <c:pt idx="74">
                  <c:v>3.8535196742085652E-5</c:v>
                </c:pt>
                <c:pt idx="75">
                  <c:v>4.7718636541204044E-5</c:v>
                </c:pt>
                <c:pt idx="76">
                  <c:v>5.8943067756537985E-5</c:v>
                </c:pt>
                <c:pt idx="77">
                  <c:v>7.262593030225002E-5</c:v>
                </c:pt>
                <c:pt idx="78">
                  <c:v>8.9261657177129987E-5</c:v>
                </c:pt>
                <c:pt idx="79">
                  <c:v>1.0943404343979784E-4</c:v>
                </c:pt>
                <c:pt idx="80">
                  <c:v>1.3383022576488081E-4</c:v>
                </c:pt>
                <c:pt idx="81">
                  <c:v>1.6325640876623586E-4</c:v>
                </c:pt>
                <c:pt idx="82">
                  <c:v>1.9865547139276662E-4</c:v>
                </c:pt>
                <c:pt idx="83">
                  <c:v>2.4112658022598421E-4</c:v>
                </c:pt>
                <c:pt idx="84">
                  <c:v>2.9194692579145051E-4</c:v>
                </c:pt>
                <c:pt idx="85">
                  <c:v>3.5259568236741982E-4</c:v>
                </c:pt>
                <c:pt idx="86">
                  <c:v>4.2478027055072482E-4</c:v>
                </c:pt>
                <c:pt idx="87">
                  <c:v>5.1046497434415405E-4</c:v>
                </c:pt>
                <c:pt idx="88">
                  <c:v>6.1190193011372864E-4</c:v>
                </c:pt>
                <c:pt idx="89">
                  <c:v>7.3166446283026547E-4</c:v>
                </c:pt>
                <c:pt idx="90">
                  <c:v>8.7268269504570204E-4</c:v>
                </c:pt>
                <c:pt idx="91">
                  <c:v>1.0382812956613401E-3</c:v>
                </c:pt>
                <c:pt idx="92">
                  <c:v>1.2322191684729401E-3</c:v>
                </c:pt>
                <c:pt idx="93">
                  <c:v>1.4587308046666594E-3</c:v>
                </c:pt>
                <c:pt idx="94">
                  <c:v>1.7225689390535843E-3</c:v>
                </c:pt>
                <c:pt idx="95">
                  <c:v>2.0290480572996402E-3</c:v>
                </c:pt>
                <c:pt idx="96">
                  <c:v>2.3840882014646882E-3</c:v>
                </c:pt>
                <c:pt idx="97">
                  <c:v>2.7942584148792707E-3</c:v>
                </c:pt>
                <c:pt idx="98">
                  <c:v>3.2668190561997252E-3</c:v>
                </c:pt>
                <c:pt idx="99">
                  <c:v>3.8097620982215892E-3</c:v>
                </c:pt>
                <c:pt idx="100">
                  <c:v>4.431848411937808E-3</c:v>
                </c:pt>
                <c:pt idx="101">
                  <c:v>5.1426409230536894E-3</c:v>
                </c:pt>
                <c:pt idx="102">
                  <c:v>5.9525324197755103E-3</c:v>
                </c:pt>
                <c:pt idx="103">
                  <c:v>6.8727666906136615E-3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0.10226492456397553</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0.18264908538901836</c:v>
                </c:pt>
                <c:pt idx="136">
                  <c:v>0.19418605498320818</c:v>
                </c:pt>
                <c:pt idx="137">
                  <c:v>0.20593626871997117</c:v>
                </c:pt>
                <c:pt idx="138">
                  <c:v>0.21785217703254572</c:v>
                </c:pt>
                <c:pt idx="139">
                  <c:v>0.22988214068422846</c:v>
                </c:pt>
                <c:pt idx="140">
                  <c:v>0.24197072451913851</c:v>
                </c:pt>
                <c:pt idx="141">
                  <c:v>0.25405905646917926</c:v>
                </c:pt>
                <c:pt idx="142">
                  <c:v>0.26608524989874782</c:v>
                </c:pt>
                <c:pt idx="143">
                  <c:v>0.27798488613099287</c:v>
                </c:pt>
                <c:pt idx="144">
                  <c:v>0.28969155276147579</c:v>
                </c:pt>
                <c:pt idx="145">
                  <c:v>0.3011374321547976</c:v>
                </c:pt>
                <c:pt idx="146">
                  <c:v>0.31225393336675661</c:v>
                </c:pt>
                <c:pt idx="147">
                  <c:v>0.32297235966791144</c:v>
                </c:pt>
                <c:pt idx="148">
                  <c:v>0.33322460289179584</c:v>
                </c:pt>
                <c:pt idx="149">
                  <c:v>0.34294385501937857</c:v>
                </c:pt>
                <c:pt idx="150">
                  <c:v>0.35206532676429431</c:v>
                </c:pt>
                <c:pt idx="151">
                  <c:v>0.36052696246164739</c:v>
                </c:pt>
                <c:pt idx="152">
                  <c:v>0.36827014030331884</c:v>
                </c:pt>
                <c:pt idx="153">
                  <c:v>0.37524034691693375</c:v>
                </c:pt>
                <c:pt idx="154">
                  <c:v>0.38138781546052353</c:v>
                </c:pt>
                <c:pt idx="155">
                  <c:v>0.38666811680285068</c:v>
                </c:pt>
                <c:pt idx="156">
                  <c:v>0.39104269397545927</c:v>
                </c:pt>
                <c:pt idx="157">
                  <c:v>0.39447933090789128</c:v>
                </c:pt>
                <c:pt idx="158">
                  <c:v>0.39695254747701347</c:v>
                </c:pt>
                <c:pt idx="159">
                  <c:v>0.39844391409476687</c:v>
                </c:pt>
                <c:pt idx="160">
                  <c:v>0.39894228040143281</c:v>
                </c:pt>
                <c:pt idx="161">
                  <c:v>0.39844391409476804</c:v>
                </c:pt>
                <c:pt idx="162">
                  <c:v>0.39695254747701586</c:v>
                </c:pt>
                <c:pt idx="163">
                  <c:v>0.39447933090789455</c:v>
                </c:pt>
                <c:pt idx="164">
                  <c:v>0.39104269397546393</c:v>
                </c:pt>
                <c:pt idx="165">
                  <c:v>0.38666811680285645</c:v>
                </c:pt>
                <c:pt idx="166">
                  <c:v>0.38138781546052986</c:v>
                </c:pt>
                <c:pt idx="167">
                  <c:v>0.37524034691694191</c:v>
                </c:pt>
                <c:pt idx="168">
                  <c:v>0.36827014030332772</c:v>
                </c:pt>
                <c:pt idx="169">
                  <c:v>0.3605269624616565</c:v>
                </c:pt>
                <c:pt idx="170">
                  <c:v>0.3520653267643048</c:v>
                </c:pt>
                <c:pt idx="171">
                  <c:v>0.34294385501938968</c:v>
                </c:pt>
                <c:pt idx="172">
                  <c:v>0.33322460289180966</c:v>
                </c:pt>
                <c:pt idx="173">
                  <c:v>0.32297235966792404</c:v>
                </c:pt>
                <c:pt idx="174">
                  <c:v>0.31225393336676782</c:v>
                </c:pt>
                <c:pt idx="175">
                  <c:v>0.30113743215481131</c:v>
                </c:pt>
                <c:pt idx="176">
                  <c:v>0.28969155276148773</c:v>
                </c:pt>
                <c:pt idx="177">
                  <c:v>0.27798488613100664</c:v>
                </c:pt>
                <c:pt idx="178">
                  <c:v>0.26608524989876198</c:v>
                </c:pt>
                <c:pt idx="179">
                  <c:v>0.25405905646919308</c:v>
                </c:pt>
                <c:pt idx="180">
                  <c:v>0.24197072451915061</c:v>
                </c:pt>
                <c:pt idx="181">
                  <c:v>0.22988214068424045</c:v>
                </c:pt>
                <c:pt idx="182">
                  <c:v>0.21785217703255769</c:v>
                </c:pt>
                <c:pt idx="183">
                  <c:v>0.20593626871998191</c:v>
                </c:pt>
                <c:pt idx="184">
                  <c:v>0.19418605498321967</c:v>
                </c:pt>
                <c:pt idx="185">
                  <c:v>0.18264908538903032</c:v>
                </c:pt>
                <c:pt idx="186">
                  <c:v>0.17136859204781404</c:v>
                </c:pt>
                <c:pt idx="187">
                  <c:v>0.16038332734192631</c:v>
                </c:pt>
                <c:pt idx="188">
                  <c:v>0.14972746563575121</c:v>
                </c:pt>
                <c:pt idx="189">
                  <c:v>0.13943056644536644</c:v>
                </c:pt>
                <c:pt idx="190">
                  <c:v>0.12951759566589754</c:v>
                </c:pt>
                <c:pt idx="191">
                  <c:v>0.12000900069699115</c:v>
                </c:pt>
                <c:pt idx="192">
                  <c:v>0.11092083467946039</c:v>
                </c:pt>
                <c:pt idx="193">
                  <c:v>0.10226492456398417</c:v>
                </c:pt>
                <c:pt idx="194">
                  <c:v>9.4049077376892512E-2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1.9837354391795431E-2</c:v>
                </c:pt>
                <c:pt idx="210">
                  <c:v>1.7528300493568641E-2</c:v>
                </c:pt>
                <c:pt idx="211">
                  <c:v>1.5449347134395179E-2</c:v>
                </c:pt>
                <c:pt idx="212">
                  <c:v>1.3582969233685764E-2</c:v>
                </c:pt>
                <c:pt idx="213">
                  <c:v>1.1912243607605203E-2</c:v>
                </c:pt>
                <c:pt idx="214">
                  <c:v>1.0420934814422607E-2</c:v>
                </c:pt>
                <c:pt idx="215">
                  <c:v>9.093562501591072E-3</c:v>
                </c:pt>
                <c:pt idx="216">
                  <c:v>7.9154515829799824E-3</c:v>
                </c:pt>
                <c:pt idx="217">
                  <c:v>6.8727666906140414E-3</c:v>
                </c:pt>
                <c:pt idx="218">
                  <c:v>5.952532419775859E-3</c:v>
                </c:pt>
                <c:pt idx="219">
                  <c:v>5.1426409230539514E-3</c:v>
                </c:pt>
                <c:pt idx="220">
                  <c:v>4.4318484119380882E-3</c:v>
                </c:pt>
                <c:pt idx="221">
                  <c:v>3.8097620982218252E-3</c:v>
                </c:pt>
                <c:pt idx="222">
                  <c:v>3.2668190561999468E-3</c:v>
                </c:pt>
                <c:pt idx="223">
                  <c:v>2.7942584148794468E-3</c:v>
                </c:pt>
                <c:pt idx="224">
                  <c:v>2.3840882014648426E-3</c:v>
                </c:pt>
                <c:pt idx="225">
                  <c:v>2.0290480572997681E-3</c:v>
                </c:pt>
                <c:pt idx="226">
                  <c:v>1.7225689390536947E-3</c:v>
                </c:pt>
                <c:pt idx="227">
                  <c:v>1.4587308046667628E-3</c:v>
                </c:pt>
                <c:pt idx="228">
                  <c:v>1.2322191684730329E-3</c:v>
                </c:pt>
                <c:pt idx="229">
                  <c:v>1.0382812956614099E-3</c:v>
                </c:pt>
                <c:pt idx="230">
                  <c:v>8.7268269504576243E-4</c:v>
                </c:pt>
                <c:pt idx="231">
                  <c:v>7.3166446283031827E-4</c:v>
                </c:pt>
                <c:pt idx="232">
                  <c:v>6.1190193011377439E-4</c:v>
                </c:pt>
                <c:pt idx="233">
                  <c:v>5.1046497434419134E-4</c:v>
                </c:pt>
                <c:pt idx="234">
                  <c:v>4.2478027055075669E-4</c:v>
                </c:pt>
                <c:pt idx="235">
                  <c:v>3.5259568236744611E-4</c:v>
                </c:pt>
                <c:pt idx="236">
                  <c:v>2.9194692579146092E-4</c:v>
                </c:pt>
                <c:pt idx="237">
                  <c:v>2.4112658022599391E-4</c:v>
                </c:pt>
                <c:pt idx="238">
                  <c:v>1.9865547139277508E-4</c:v>
                </c:pt>
                <c:pt idx="239">
                  <c:v>1.6325640876624221E-4</c:v>
                </c:pt>
                <c:pt idx="240">
                  <c:v>1.3383022576488621E-4</c:v>
                </c:pt>
                <c:pt idx="241">
                  <c:v>1.0943404343980268E-4</c:v>
                </c:pt>
                <c:pt idx="242">
                  <c:v>8.9261657177133267E-5</c:v>
                </c:pt>
                <c:pt idx="243">
                  <c:v>7.2625930302252514E-5</c:v>
                </c:pt>
                <c:pt idx="244">
                  <c:v>5.8943067756540417E-5</c:v>
                </c:pt>
                <c:pt idx="245">
                  <c:v>4.7718636541205989E-5</c:v>
                </c:pt>
                <c:pt idx="246">
                  <c:v>3.8535196742087251E-5</c:v>
                </c:pt>
                <c:pt idx="247">
                  <c:v>3.1041407057850747E-5</c:v>
                </c:pt>
                <c:pt idx="248">
                  <c:v>2.4942471290053586E-5</c:v>
                </c:pt>
                <c:pt idx="249">
                  <c:v>1.9991796706923011E-5</c:v>
                </c:pt>
                <c:pt idx="250">
                  <c:v>1.5983741106905668E-5</c:v>
                </c:pt>
                <c:pt idx="251">
                  <c:v>1.2747332381833501E-5</c:v>
                </c:pt>
                <c:pt idx="252">
                  <c:v>1.0140852065486899E-5</c:v>
                </c:pt>
                <c:pt idx="253">
                  <c:v>8.0471824564923528E-6</c:v>
                </c:pt>
                <c:pt idx="254">
                  <c:v>6.3698251788671399E-6</c:v>
                </c:pt>
                <c:pt idx="255">
                  <c:v>5.0295072885924869E-6</c:v>
                </c:pt>
                <c:pt idx="256">
                  <c:v>3.9612990910321261E-6</c:v>
                </c:pt>
                <c:pt idx="257">
                  <c:v>3.1121755791489699E-6</c:v>
                </c:pt>
                <c:pt idx="258">
                  <c:v>2.4389607458933924E-6</c:v>
                </c:pt>
                <c:pt idx="259">
                  <c:v>1.9066009031228387E-6</c:v>
                </c:pt>
                <c:pt idx="260">
                  <c:v>1.4867195147343153E-6</c:v>
                </c:pt>
                <c:pt idx="261">
                  <c:v>1.1564119035798046E-6</c:v>
                </c:pt>
                <c:pt idx="262">
                  <c:v>8.972435162383528E-7</c:v>
                </c:pt>
                <c:pt idx="263">
                  <c:v>6.944202353855443E-7</c:v>
                </c:pt>
                <c:pt idx="264">
                  <c:v>5.361035344697677E-7</c:v>
                </c:pt>
                <c:pt idx="265">
                  <c:v>4.1284709886299984E-7</c:v>
                </c:pt>
                <c:pt idx="266">
                  <c:v>3.1713492167160252E-7</c:v>
                </c:pt>
                <c:pt idx="267">
                  <c:v>2.4300385410805752E-7</c:v>
                </c:pt>
                <c:pt idx="268">
                  <c:v>1.8573618445553167E-7</c:v>
                </c:pt>
                <c:pt idx="269">
                  <c:v>1.4161007130161332E-7</c:v>
                </c:pt>
                <c:pt idx="270">
                  <c:v>1.0769760042543415E-7</c:v>
                </c:pt>
                <c:pt idx="271">
                  <c:v>8.1701903785434043E-8</c:v>
                </c:pt>
                <c:pt idx="272">
                  <c:v>6.1826205001659314E-8</c:v>
                </c:pt>
                <c:pt idx="273">
                  <c:v>4.6668867975943149E-8</c:v>
                </c:pt>
                <c:pt idx="274">
                  <c:v>3.5139550948204823E-8</c:v>
                </c:pt>
                <c:pt idx="275">
                  <c:v>2.6392432035706043E-8</c:v>
                </c:pt>
                <c:pt idx="276">
                  <c:v>1.97731964062449E-8</c:v>
                </c:pt>
                <c:pt idx="277">
                  <c:v>1.4777079586480288E-8</c:v>
                </c:pt>
                <c:pt idx="278">
                  <c:v>1.1015763624682494E-8</c:v>
                </c:pt>
                <c:pt idx="279">
                  <c:v>8.1913384034841268E-9</c:v>
                </c:pt>
                <c:pt idx="280">
                  <c:v>6.0758828498233779E-9</c:v>
                </c:pt>
                <c:pt idx="281">
                  <c:v>4.4955018310133075E-9</c:v>
                </c:pt>
                <c:pt idx="282">
                  <c:v>3.3178842435493865E-9</c:v>
                </c:pt>
                <c:pt idx="283">
                  <c:v>2.4426348268085938E-9</c:v>
                </c:pt>
                <c:pt idx="284">
                  <c:v>1.7937839079652364E-9</c:v>
                </c:pt>
                <c:pt idx="285">
                  <c:v>1.3140018181559049E-9</c:v>
                </c:pt>
                <c:pt idx="286">
                  <c:v>9.6014333703185319E-10</c:v>
                </c:pt>
                <c:pt idx="287">
                  <c:v>6.9982659485843908E-10</c:v>
                </c:pt>
                <c:pt idx="288">
                  <c:v>5.0881402816484189E-10</c:v>
                </c:pt>
                <c:pt idx="289">
                  <c:v>3.6901326161270409E-10</c:v>
                </c:pt>
                <c:pt idx="290">
                  <c:v>2.6695566147646422E-10</c:v>
                </c:pt>
                <c:pt idx="291">
                  <c:v>1.926418147937204E-10</c:v>
                </c:pt>
                <c:pt idx="292">
                  <c:v>1.3866799941662641E-10</c:v>
                </c:pt>
                <c:pt idx="293">
                  <c:v>9.9567179055039194E-11</c:v>
                </c:pt>
                <c:pt idx="294">
                  <c:v>7.1313281240010524E-11</c:v>
                </c:pt>
                <c:pt idx="295">
                  <c:v>5.0949379588471932E-11</c:v>
                </c:pt>
                <c:pt idx="296">
                  <c:v>3.6309615017943408E-11</c:v>
                </c:pt>
                <c:pt idx="297">
                  <c:v>2.5811821450004878E-11</c:v>
                </c:pt>
                <c:pt idx="298">
                  <c:v>1.8303322170168752E-11</c:v>
                </c:pt>
                <c:pt idx="299">
                  <c:v>1.2946591938328482E-11</c:v>
                </c:pt>
                <c:pt idx="300">
                  <c:v>9.1347204083711109E-12</c:v>
                </c:pt>
                <c:pt idx="301">
                  <c:v>6.4290872907583154E-12</c:v>
                </c:pt>
                <c:pt idx="302">
                  <c:v>4.5135436772087874E-12</c:v>
                </c:pt>
                <c:pt idx="303">
                  <c:v>3.1608234614714209E-12</c:v>
                </c:pt>
                <c:pt idx="304">
                  <c:v>2.207989963138788E-12</c:v>
                </c:pt>
                <c:pt idx="305">
                  <c:v>1.53853795056243E-12</c:v>
                </c:pt>
                <c:pt idx="306">
                  <c:v>1.0693837871549554E-12</c:v>
                </c:pt>
                <c:pt idx="307">
                  <c:v>7.4143526997099776E-13</c:v>
                </c:pt>
                <c:pt idx="308">
                  <c:v>5.1277536368005474E-13</c:v>
                </c:pt>
                <c:pt idx="309">
                  <c:v>3.5374908476126463E-13</c:v>
                </c:pt>
                <c:pt idx="310">
                  <c:v>2.4343205330308892E-13</c:v>
                </c:pt>
                <c:pt idx="311">
                  <c:v>1.6709923570396595E-13</c:v>
                </c:pt>
                <c:pt idx="312">
                  <c:v>1.1441564901810379E-13</c:v>
                </c:pt>
                <c:pt idx="313">
                  <c:v>7.8146702517761611E-14</c:v>
                </c:pt>
                <c:pt idx="314">
                  <c:v>5.324148372257175E-14</c:v>
                </c:pt>
                <c:pt idx="315">
                  <c:v>3.6182944511154437E-14</c:v>
                </c:pt>
                <c:pt idx="316">
                  <c:v>2.4528552856983745E-14</c:v>
                </c:pt>
                <c:pt idx="317">
                  <c:v>1.6586479270636696E-14</c:v>
                </c:pt>
                <c:pt idx="318">
                  <c:v>1.118795621436105E-14</c:v>
                </c:pt>
                <c:pt idx="319">
                  <c:v>7.5276872890371672E-15</c:v>
                </c:pt>
                <c:pt idx="320">
                  <c:v>5.0522710835411289E-15</c:v>
                </c:pt>
              </c:numCache>
            </c:numRef>
          </c:yVal>
          <c:smooth val="0"/>
          <c:extLst>
            <c:ext xmlns:c16="http://schemas.microsoft.com/office/drawing/2014/chart" uri="{C3380CC4-5D6E-409C-BE32-E72D297353CC}">
              <c16:uniqueId val="{00000000-38AB-4EE3-89AB-FE4D2B19F3BE}"/>
            </c:ext>
          </c:extLst>
        </c:ser>
        <c:dLbls>
          <c:showLegendKey val="0"/>
          <c:showVal val="0"/>
          <c:showCatName val="0"/>
          <c:showSerName val="0"/>
          <c:showPercent val="0"/>
          <c:showBubbleSize val="0"/>
        </c:dLbls>
        <c:axId val="142578048"/>
        <c:axId val="142580352"/>
      </c:scatterChart>
      <c:valAx>
        <c:axId val="142578048"/>
        <c:scaling>
          <c:orientation val="minMax"/>
          <c:max val="5"/>
          <c:min val="-5"/>
        </c:scaling>
        <c:delete val="0"/>
        <c:axPos val="b"/>
        <c:title>
          <c:tx>
            <c:rich>
              <a:bodyPr/>
              <a:lstStyle/>
              <a:p>
                <a:pPr>
                  <a:defRPr sz="1500" b="1" i="0" u="none" strike="noStrike" baseline="0">
                    <a:solidFill>
                      <a:srgbClr val="000000"/>
                    </a:solidFill>
                    <a:latin typeface="Arial"/>
                    <a:ea typeface="Arial"/>
                    <a:cs typeface="Arial"/>
                  </a:defRPr>
                </a:pPr>
                <a:r>
                  <a:rPr lang="en-US" dirty="0"/>
                  <a:t>Values of Random Variable X </a:t>
                </a:r>
              </a:p>
            </c:rich>
          </c:tx>
          <c:layout>
            <c:manualLayout>
              <c:xMode val="edge"/>
              <c:yMode val="edge"/>
              <c:x val="0.12808510638297874"/>
              <c:y val="0.72265625000000178"/>
            </c:manualLayout>
          </c:layout>
          <c:overlay val="0"/>
          <c:spPr>
            <a:noFill/>
            <a:ln w="25400">
              <a:noFill/>
            </a:ln>
          </c:spPr>
        </c:title>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42580352"/>
        <c:crosses val="autoZero"/>
        <c:crossBetween val="midCat"/>
        <c:majorUnit val="2"/>
        <c:minorUnit val="1"/>
      </c:valAx>
      <c:valAx>
        <c:axId val="142580352"/>
        <c:scaling>
          <c:orientation val="minMax"/>
          <c:max val="0.75000000000000433"/>
        </c:scaling>
        <c:delete val="0"/>
        <c:axPos val="l"/>
        <c:numFmt formatCode="0.000000" sourceLinked="1"/>
        <c:majorTickMark val="none"/>
        <c:minorTickMark val="none"/>
        <c:tickLblPos val="none"/>
        <c:spPr>
          <a:ln w="3175">
            <a:solidFill>
              <a:srgbClr val="000000"/>
            </a:solidFill>
            <a:prstDash val="solid"/>
          </a:ln>
        </c:spPr>
        <c:crossAx val="142578048"/>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no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897023510359268E-2"/>
          <c:y val="6.3539206036745413E-2"/>
          <c:w val="0.8893454487724245"/>
          <c:h val="0.67652556438955846"/>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-1.9500000000000268</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-0.65000000000003411</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-3.0198066269805066E-14</c:v>
                </c:pt>
                <c:pt idx="161">
                  <c:v>4.9999999999970943E-2</c:v>
                </c:pt>
                <c:pt idx="162">
                  <c:v>9.9999999999970557E-2</c:v>
                </c:pt>
                <c:pt idx="163">
                  <c:v>0.14999999999997168</c:v>
                </c:pt>
                <c:pt idx="164">
                  <c:v>0.19999999999997242</c:v>
                </c:pt>
                <c:pt idx="165">
                  <c:v>0.24999999999997188</c:v>
                </c:pt>
                <c:pt idx="166">
                  <c:v>0.29999999999997562</c:v>
                </c:pt>
                <c:pt idx="167">
                  <c:v>0.34999999999997344</c:v>
                </c:pt>
                <c:pt idx="168">
                  <c:v>0.3999999999999761</c:v>
                </c:pt>
                <c:pt idx="169">
                  <c:v>0.44999999999997442</c:v>
                </c:pt>
                <c:pt idx="170">
                  <c:v>0.49999999999997463</c:v>
                </c:pt>
                <c:pt idx="171">
                  <c:v>0.54999999999997162</c:v>
                </c:pt>
                <c:pt idx="172">
                  <c:v>0.59999999999996856</c:v>
                </c:pt>
                <c:pt idx="173">
                  <c:v>0.64999999999997526</c:v>
                </c:pt>
                <c:pt idx="174">
                  <c:v>0.69999999999997264</c:v>
                </c:pt>
                <c:pt idx="175">
                  <c:v>0.74999999999997502</c:v>
                </c:pt>
                <c:pt idx="176">
                  <c:v>0.79999999999997162</c:v>
                </c:pt>
                <c:pt idx="177">
                  <c:v>0.849999999999969</c:v>
                </c:pt>
                <c:pt idx="178">
                  <c:v>0.89999999999997093</c:v>
                </c:pt>
                <c:pt idx="179">
                  <c:v>0.94999999999997164</c:v>
                </c:pt>
                <c:pt idx="180">
                  <c:v>0.99999999999997002</c:v>
                </c:pt>
                <c:pt idx="181">
                  <c:v>1.0499999999999594</c:v>
                </c:pt>
                <c:pt idx="182">
                  <c:v>1.0999999999999608</c:v>
                </c:pt>
                <c:pt idx="183">
                  <c:v>1.1499999999999617</c:v>
                </c:pt>
                <c:pt idx="184">
                  <c:v>1.1999999999999698</c:v>
                </c:pt>
                <c:pt idx="185">
                  <c:v>1.2499999999999576</c:v>
                </c:pt>
                <c:pt idx="186">
                  <c:v>1.2999999999999594</c:v>
                </c:pt>
                <c:pt idx="187">
                  <c:v>1.3499999999999608</c:v>
                </c:pt>
                <c:pt idx="188">
                  <c:v>1.3999999999999617</c:v>
                </c:pt>
                <c:pt idx="189">
                  <c:v>1.4499999999999551</c:v>
                </c:pt>
                <c:pt idx="190">
                  <c:v>1.4999999999999576</c:v>
                </c:pt>
                <c:pt idx="191">
                  <c:v>1.5499999999999594</c:v>
                </c:pt>
                <c:pt idx="192">
                  <c:v>1.5999999999999608</c:v>
                </c:pt>
                <c:pt idx="193">
                  <c:v>1.6499999999999617</c:v>
                </c:pt>
                <c:pt idx="194">
                  <c:v>1.6999999999999698</c:v>
                </c:pt>
                <c:pt idx="195">
                  <c:v>1.7499999999999494</c:v>
                </c:pt>
                <c:pt idx="196">
                  <c:v>1.7999999999999612</c:v>
                </c:pt>
                <c:pt idx="197">
                  <c:v>1.8499999999999608</c:v>
                </c:pt>
                <c:pt idx="198">
                  <c:v>1.8999999999999517</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5.0522710835370663E-15</c:v>
                </c:pt>
                <c:pt idx="1">
                  <c:v>7.5276872890312034E-15</c:v>
                </c:pt>
                <c:pt idx="2">
                  <c:v>1.1187956214352166E-14</c:v>
                </c:pt>
                <c:pt idx="3">
                  <c:v>1.6586479270623733E-14</c:v>
                </c:pt>
                <c:pt idx="4">
                  <c:v>2.4528552856964838E-14</c:v>
                </c:pt>
                <c:pt idx="5">
                  <c:v>3.6182944511126353E-14</c:v>
                </c:pt>
                <c:pt idx="6">
                  <c:v>5.3241483722530622E-14</c:v>
                </c:pt>
                <c:pt idx="7">
                  <c:v>7.8146702517701923E-14</c:v>
                </c:pt>
                <c:pt idx="8">
                  <c:v>1.1441564901801678E-13</c:v>
                </c:pt>
                <c:pt idx="9">
                  <c:v>1.670992357038412E-13</c:v>
                </c:pt>
                <c:pt idx="10">
                  <c:v>2.4343205330290651E-13</c:v>
                </c:pt>
                <c:pt idx="11">
                  <c:v>3.5374908476099922E-13</c:v>
                </c:pt>
                <c:pt idx="12">
                  <c:v>5.1277536367967387E-13</c:v>
                </c:pt>
                <c:pt idx="13">
                  <c:v>7.4143526997045745E-13</c:v>
                </c:pt>
                <c:pt idx="14">
                  <c:v>1.0693837871541763E-12</c:v>
                </c:pt>
                <c:pt idx="15">
                  <c:v>1.5385379505613196E-12</c:v>
                </c:pt>
                <c:pt idx="16">
                  <c:v>2.2079899631372067E-12</c:v>
                </c:pt>
                <c:pt idx="17">
                  <c:v>3.1608234614691422E-12</c:v>
                </c:pt>
                <c:pt idx="18">
                  <c:v>4.5135436772055942E-12</c:v>
                </c:pt>
                <c:pt idx="19">
                  <c:v>6.4290872907538136E-12</c:v>
                </c:pt>
                <c:pt idx="20">
                  <c:v>9.13472040836476E-12</c:v>
                </c:pt>
                <c:pt idx="21">
                  <c:v>1.2946591938319507E-11</c:v>
                </c:pt>
                <c:pt idx="22">
                  <c:v>1.8303322170156069E-11</c:v>
                </c:pt>
                <c:pt idx="23">
                  <c:v>2.5811821449987288E-11</c:v>
                </c:pt>
                <c:pt idx="24">
                  <c:v>3.6309615017918935E-11</c:v>
                </c:pt>
                <c:pt idx="25">
                  <c:v>5.0949379588437449E-11</c:v>
                </c:pt>
                <c:pt idx="26">
                  <c:v>7.1313281239962754E-11</c:v>
                </c:pt>
                <c:pt idx="27">
                  <c:v>9.9567179054972671E-11</c:v>
                </c:pt>
                <c:pt idx="28">
                  <c:v>1.38667999416535E-10</c:v>
                </c:pt>
                <c:pt idx="29">
                  <c:v>1.9264181479358389E-10</c:v>
                </c:pt>
                <c:pt idx="30">
                  <c:v>2.6695566147627356E-10</c:v>
                </c:pt>
                <c:pt idx="31">
                  <c:v>3.6901326161244172E-10</c:v>
                </c:pt>
                <c:pt idx="32">
                  <c:v>5.088140281644861E-10</c:v>
                </c:pt>
                <c:pt idx="33">
                  <c:v>6.9982659485794805E-10</c:v>
                </c:pt>
                <c:pt idx="34">
                  <c:v>9.6014333703119227E-10</c:v>
                </c:pt>
                <c:pt idx="35">
                  <c:v>1.3140018181558286E-9</c:v>
                </c:pt>
                <c:pt idx="36">
                  <c:v>1.7937839079640033E-9</c:v>
                </c:pt>
                <c:pt idx="37">
                  <c:v>2.4426348268069539E-9</c:v>
                </c:pt>
                <c:pt idx="38">
                  <c:v>3.3178842435471502E-9</c:v>
                </c:pt>
                <c:pt idx="39">
                  <c:v>4.4955018310130511E-9</c:v>
                </c:pt>
                <c:pt idx="40">
                  <c:v>6.0758828498230222E-9</c:v>
                </c:pt>
                <c:pt idx="41">
                  <c:v>8.1913384034787567E-9</c:v>
                </c:pt>
                <c:pt idx="42">
                  <c:v>1.1015763624681807E-8</c:v>
                </c:pt>
                <c:pt idx="43">
                  <c:v>1.4777079586479354E-8</c:v>
                </c:pt>
                <c:pt idx="44">
                  <c:v>1.9773196406243795E-8</c:v>
                </c:pt>
                <c:pt idx="45">
                  <c:v>2.6392432035704581E-8</c:v>
                </c:pt>
                <c:pt idx="46">
                  <c:v>3.5139550948202772E-8</c:v>
                </c:pt>
                <c:pt idx="47">
                  <c:v>4.6668867975940694E-8</c:v>
                </c:pt>
                <c:pt idx="48">
                  <c:v>6.1826205001655595E-8</c:v>
                </c:pt>
                <c:pt idx="49">
                  <c:v>8.170190378542953E-8</c:v>
                </c:pt>
                <c:pt idx="50">
                  <c:v>1.0769760042542868E-7</c:v>
                </c:pt>
                <c:pt idx="51">
                  <c:v>1.4161007130160604E-7</c:v>
                </c:pt>
                <c:pt idx="52">
                  <c:v>1.857361844555219E-7</c:v>
                </c:pt>
                <c:pt idx="53">
                  <c:v>2.430038541080445E-7</c:v>
                </c:pt>
                <c:pt idx="54">
                  <c:v>3.1713492167158515E-7</c:v>
                </c:pt>
                <c:pt idx="55">
                  <c:v>4.1284709886297919E-7</c:v>
                </c:pt>
                <c:pt idx="56">
                  <c:v>5.3610353446974007E-7</c:v>
                </c:pt>
                <c:pt idx="57">
                  <c:v>6.944202353855101E-7</c:v>
                </c:pt>
                <c:pt idx="58">
                  <c:v>8.9724351623830727E-7</c:v>
                </c:pt>
                <c:pt idx="59">
                  <c:v>1.1564119035797499E-6</c:v>
                </c:pt>
                <c:pt idx="60">
                  <c:v>1.486719514734245E-6</c:v>
                </c:pt>
                <c:pt idx="61">
                  <c:v>1.9066009031227519E-6</c:v>
                </c:pt>
                <c:pt idx="62">
                  <c:v>2.4389607458932666E-6</c:v>
                </c:pt>
                <c:pt idx="63">
                  <c:v>3.1121755791487852E-6</c:v>
                </c:pt>
                <c:pt idx="64">
                  <c:v>3.9612990910319499E-6</c:v>
                </c:pt>
                <c:pt idx="65">
                  <c:v>5.0295072885922624E-6</c:v>
                </c:pt>
                <c:pt idx="66">
                  <c:v>6.3698251788668553E-6</c:v>
                </c:pt>
                <c:pt idx="67">
                  <c:v>8.0471824564919767E-6</c:v>
                </c:pt>
                <c:pt idx="68">
                  <c:v>1.014085206548643E-5</c:v>
                </c:pt>
                <c:pt idx="69">
                  <c:v>1.2747332381833001E-5</c:v>
                </c:pt>
                <c:pt idx="70">
                  <c:v>1.5983741106904861E-5</c:v>
                </c:pt>
                <c:pt idx="71">
                  <c:v>1.999179670692214E-5</c:v>
                </c:pt>
                <c:pt idx="72">
                  <c:v>2.4942471290052468E-5</c:v>
                </c:pt>
                <c:pt idx="73">
                  <c:v>3.1041407057849277E-5</c:v>
                </c:pt>
                <c:pt idx="74">
                  <c:v>3.8535196742085652E-5</c:v>
                </c:pt>
                <c:pt idx="75">
                  <c:v>4.7718636541204098E-5</c:v>
                </c:pt>
                <c:pt idx="76">
                  <c:v>5.8943067756538012E-5</c:v>
                </c:pt>
                <c:pt idx="77">
                  <c:v>7.2625930302250033E-5</c:v>
                </c:pt>
                <c:pt idx="78">
                  <c:v>8.9261657177130041E-5</c:v>
                </c:pt>
                <c:pt idx="79">
                  <c:v>1.0943404343979792E-4</c:v>
                </c:pt>
                <c:pt idx="80">
                  <c:v>1.3383022576488081E-4</c:v>
                </c:pt>
                <c:pt idx="81">
                  <c:v>1.6325640876623586E-4</c:v>
                </c:pt>
                <c:pt idx="82">
                  <c:v>1.986554713927667E-4</c:v>
                </c:pt>
                <c:pt idx="83">
                  <c:v>2.4112658022598421E-4</c:v>
                </c:pt>
                <c:pt idx="84">
                  <c:v>2.9194692579145051E-4</c:v>
                </c:pt>
                <c:pt idx="85">
                  <c:v>3.5259568236741982E-4</c:v>
                </c:pt>
                <c:pt idx="86">
                  <c:v>4.2478027055072503E-4</c:v>
                </c:pt>
                <c:pt idx="87">
                  <c:v>5.1046497434415448E-4</c:v>
                </c:pt>
                <c:pt idx="88">
                  <c:v>6.1190193011372864E-4</c:v>
                </c:pt>
                <c:pt idx="89">
                  <c:v>7.316644628302659E-4</c:v>
                </c:pt>
                <c:pt idx="90">
                  <c:v>8.7268269504570204E-4</c:v>
                </c:pt>
                <c:pt idx="91">
                  <c:v>1.0382812956613401E-3</c:v>
                </c:pt>
                <c:pt idx="92">
                  <c:v>1.2322191684729401E-3</c:v>
                </c:pt>
                <c:pt idx="93">
                  <c:v>1.4587308046666602E-3</c:v>
                </c:pt>
                <c:pt idx="94">
                  <c:v>1.7225689390535847E-3</c:v>
                </c:pt>
                <c:pt idx="95">
                  <c:v>2.0290480572996402E-3</c:v>
                </c:pt>
                <c:pt idx="96">
                  <c:v>2.3840882014646882E-3</c:v>
                </c:pt>
                <c:pt idx="97">
                  <c:v>2.7942584148792707E-3</c:v>
                </c:pt>
                <c:pt idx="98">
                  <c:v>3.2668190561997252E-3</c:v>
                </c:pt>
                <c:pt idx="99">
                  <c:v>3.8097620982215892E-3</c:v>
                </c:pt>
                <c:pt idx="100">
                  <c:v>4.4318484119378132E-3</c:v>
                </c:pt>
                <c:pt idx="101">
                  <c:v>5.1426409230536912E-3</c:v>
                </c:pt>
                <c:pt idx="102">
                  <c:v>5.9525324197755103E-3</c:v>
                </c:pt>
                <c:pt idx="103">
                  <c:v>6.8727666906136685E-3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0.10226492456397558</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0.18264908538901842</c:v>
                </c:pt>
                <c:pt idx="136">
                  <c:v>0.19418605498320818</c:v>
                </c:pt>
                <c:pt idx="137">
                  <c:v>0.20593626871997125</c:v>
                </c:pt>
                <c:pt idx="138">
                  <c:v>0.21785217703254572</c:v>
                </c:pt>
                <c:pt idx="139">
                  <c:v>0.22988214068422846</c:v>
                </c:pt>
                <c:pt idx="140">
                  <c:v>0.24197072451913851</c:v>
                </c:pt>
                <c:pt idx="141">
                  <c:v>0.25405905646917915</c:v>
                </c:pt>
                <c:pt idx="142">
                  <c:v>0.26608524989874782</c:v>
                </c:pt>
                <c:pt idx="143">
                  <c:v>0.27798488613099304</c:v>
                </c:pt>
                <c:pt idx="144">
                  <c:v>0.28969155276147579</c:v>
                </c:pt>
                <c:pt idx="145">
                  <c:v>0.3011374321547976</c:v>
                </c:pt>
                <c:pt idx="146">
                  <c:v>0.31225393336675672</c:v>
                </c:pt>
                <c:pt idx="147">
                  <c:v>0.32297235966791166</c:v>
                </c:pt>
                <c:pt idx="148">
                  <c:v>0.33322460289179595</c:v>
                </c:pt>
                <c:pt idx="149">
                  <c:v>0.34294385501937857</c:v>
                </c:pt>
                <c:pt idx="150">
                  <c:v>0.35206532676429431</c:v>
                </c:pt>
                <c:pt idx="151">
                  <c:v>0.36052696246164762</c:v>
                </c:pt>
                <c:pt idx="152">
                  <c:v>0.36827014030331884</c:v>
                </c:pt>
                <c:pt idx="153">
                  <c:v>0.37524034691693375</c:v>
                </c:pt>
                <c:pt idx="154">
                  <c:v>0.38138781546052375</c:v>
                </c:pt>
                <c:pt idx="155">
                  <c:v>0.38666811680285096</c:v>
                </c:pt>
                <c:pt idx="156">
                  <c:v>0.3910426939754596</c:v>
                </c:pt>
                <c:pt idx="157">
                  <c:v>0.3944793309078915</c:v>
                </c:pt>
                <c:pt idx="158">
                  <c:v>0.39695254747701364</c:v>
                </c:pt>
                <c:pt idx="159">
                  <c:v>0.39844391409476704</c:v>
                </c:pt>
                <c:pt idx="160">
                  <c:v>0.39894228040143281</c:v>
                </c:pt>
                <c:pt idx="161">
                  <c:v>0.39844391409476826</c:v>
                </c:pt>
                <c:pt idx="162">
                  <c:v>0.39695254747701597</c:v>
                </c:pt>
                <c:pt idx="163">
                  <c:v>0.39447933090789478</c:v>
                </c:pt>
                <c:pt idx="164">
                  <c:v>0.39104269397546426</c:v>
                </c:pt>
                <c:pt idx="165">
                  <c:v>0.38666811680285668</c:v>
                </c:pt>
                <c:pt idx="166">
                  <c:v>0.38138781546052997</c:v>
                </c:pt>
                <c:pt idx="167">
                  <c:v>0.37524034691694191</c:v>
                </c:pt>
                <c:pt idx="168">
                  <c:v>0.36827014030332772</c:v>
                </c:pt>
                <c:pt idx="169">
                  <c:v>0.36052696246165672</c:v>
                </c:pt>
                <c:pt idx="170">
                  <c:v>0.3520653267643048</c:v>
                </c:pt>
                <c:pt idx="171">
                  <c:v>0.34294385501938968</c:v>
                </c:pt>
                <c:pt idx="172">
                  <c:v>0.33322460289180988</c:v>
                </c:pt>
                <c:pt idx="173">
                  <c:v>0.32297235966792426</c:v>
                </c:pt>
                <c:pt idx="174">
                  <c:v>0.31225393336676782</c:v>
                </c:pt>
                <c:pt idx="175">
                  <c:v>0.30113743215481131</c:v>
                </c:pt>
                <c:pt idx="176">
                  <c:v>0.28969155276148773</c:v>
                </c:pt>
                <c:pt idx="177">
                  <c:v>0.27798488613100686</c:v>
                </c:pt>
                <c:pt idx="178">
                  <c:v>0.26608524989876198</c:v>
                </c:pt>
                <c:pt idx="179">
                  <c:v>0.25405905646919286</c:v>
                </c:pt>
                <c:pt idx="180">
                  <c:v>0.24197072451915061</c:v>
                </c:pt>
                <c:pt idx="181">
                  <c:v>0.22988214068424045</c:v>
                </c:pt>
                <c:pt idx="182">
                  <c:v>0.21785217703255769</c:v>
                </c:pt>
                <c:pt idx="183">
                  <c:v>0.20593626871998191</c:v>
                </c:pt>
                <c:pt idx="184">
                  <c:v>0.19418605498321967</c:v>
                </c:pt>
                <c:pt idx="185">
                  <c:v>0.18264908538903044</c:v>
                </c:pt>
                <c:pt idx="186">
                  <c:v>0.17136859204781404</c:v>
                </c:pt>
                <c:pt idx="187">
                  <c:v>0.16038332734192631</c:v>
                </c:pt>
                <c:pt idx="188">
                  <c:v>0.14972746563575121</c:v>
                </c:pt>
                <c:pt idx="189">
                  <c:v>0.13943056644536644</c:v>
                </c:pt>
                <c:pt idx="190">
                  <c:v>0.12951759566589754</c:v>
                </c:pt>
                <c:pt idx="191">
                  <c:v>0.12000900069699115</c:v>
                </c:pt>
                <c:pt idx="192">
                  <c:v>0.11092083467946036</c:v>
                </c:pt>
                <c:pt idx="193">
                  <c:v>0.10226492456398423</c:v>
                </c:pt>
                <c:pt idx="194">
                  <c:v>9.4049077376892568E-2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1.9837354391795438E-2</c:v>
                </c:pt>
                <c:pt idx="210">
                  <c:v>1.7528300493568641E-2</c:v>
                </c:pt>
                <c:pt idx="211">
                  <c:v>1.5449347134395179E-2</c:v>
                </c:pt>
                <c:pt idx="212">
                  <c:v>1.3582969233685772E-2</c:v>
                </c:pt>
                <c:pt idx="213">
                  <c:v>1.1912243607605203E-2</c:v>
                </c:pt>
                <c:pt idx="214">
                  <c:v>1.0420934814422607E-2</c:v>
                </c:pt>
                <c:pt idx="215">
                  <c:v>9.093562501591072E-3</c:v>
                </c:pt>
                <c:pt idx="216">
                  <c:v>7.9154515829799824E-3</c:v>
                </c:pt>
                <c:pt idx="217">
                  <c:v>6.8727666906140449E-3</c:v>
                </c:pt>
                <c:pt idx="218">
                  <c:v>5.952532419775859E-3</c:v>
                </c:pt>
                <c:pt idx="219">
                  <c:v>5.1426409230539514E-3</c:v>
                </c:pt>
                <c:pt idx="220">
                  <c:v>4.4318484119380917E-3</c:v>
                </c:pt>
                <c:pt idx="221">
                  <c:v>3.8097620982218252E-3</c:v>
                </c:pt>
                <c:pt idx="222">
                  <c:v>3.2668190561999486E-3</c:v>
                </c:pt>
                <c:pt idx="223">
                  <c:v>2.7942584148794468E-3</c:v>
                </c:pt>
                <c:pt idx="224">
                  <c:v>2.3840882014648426E-3</c:v>
                </c:pt>
                <c:pt idx="225">
                  <c:v>2.0290480572997681E-3</c:v>
                </c:pt>
                <c:pt idx="226">
                  <c:v>1.7225689390536951E-3</c:v>
                </c:pt>
                <c:pt idx="227">
                  <c:v>1.4587308046667639E-3</c:v>
                </c:pt>
                <c:pt idx="228">
                  <c:v>1.2322191684730336E-3</c:v>
                </c:pt>
                <c:pt idx="229">
                  <c:v>1.0382812956614099E-3</c:v>
                </c:pt>
                <c:pt idx="230">
                  <c:v>8.7268269504576243E-4</c:v>
                </c:pt>
                <c:pt idx="231">
                  <c:v>7.316644628303187E-4</c:v>
                </c:pt>
                <c:pt idx="232">
                  <c:v>6.1190193011377439E-4</c:v>
                </c:pt>
                <c:pt idx="233">
                  <c:v>5.1046497434419134E-4</c:v>
                </c:pt>
                <c:pt idx="234">
                  <c:v>4.2478027055075707E-4</c:v>
                </c:pt>
                <c:pt idx="235">
                  <c:v>3.5259568236744611E-4</c:v>
                </c:pt>
                <c:pt idx="236">
                  <c:v>2.9194692579146092E-4</c:v>
                </c:pt>
                <c:pt idx="237">
                  <c:v>2.4112658022599391E-4</c:v>
                </c:pt>
                <c:pt idx="238">
                  <c:v>1.9865547139277524E-4</c:v>
                </c:pt>
                <c:pt idx="239">
                  <c:v>1.6325640876624221E-4</c:v>
                </c:pt>
                <c:pt idx="240">
                  <c:v>1.3383022576488621E-4</c:v>
                </c:pt>
                <c:pt idx="241">
                  <c:v>1.0943404343980282E-4</c:v>
                </c:pt>
                <c:pt idx="242">
                  <c:v>8.9261657177133267E-5</c:v>
                </c:pt>
                <c:pt idx="243">
                  <c:v>7.2625930302252514E-5</c:v>
                </c:pt>
                <c:pt idx="244">
                  <c:v>5.8943067756540444E-5</c:v>
                </c:pt>
                <c:pt idx="245">
                  <c:v>4.771863654120605E-5</c:v>
                </c:pt>
                <c:pt idx="246">
                  <c:v>3.8535196742087251E-5</c:v>
                </c:pt>
                <c:pt idx="247">
                  <c:v>3.1041407057850775E-5</c:v>
                </c:pt>
                <c:pt idx="248">
                  <c:v>2.4942471290053586E-5</c:v>
                </c:pt>
                <c:pt idx="249">
                  <c:v>1.9991796706923021E-5</c:v>
                </c:pt>
                <c:pt idx="250">
                  <c:v>1.5983741106905681E-5</c:v>
                </c:pt>
                <c:pt idx="251">
                  <c:v>1.2747332381833501E-5</c:v>
                </c:pt>
                <c:pt idx="252">
                  <c:v>1.0140852065486907E-5</c:v>
                </c:pt>
                <c:pt idx="253">
                  <c:v>8.0471824564923528E-6</c:v>
                </c:pt>
                <c:pt idx="254">
                  <c:v>6.3698251788671433E-6</c:v>
                </c:pt>
                <c:pt idx="255">
                  <c:v>5.0295072885924903E-6</c:v>
                </c:pt>
                <c:pt idx="256">
                  <c:v>3.9612990910321295E-6</c:v>
                </c:pt>
                <c:pt idx="257">
                  <c:v>3.1121755791489711E-6</c:v>
                </c:pt>
                <c:pt idx="258">
                  <c:v>2.4389607458933954E-6</c:v>
                </c:pt>
                <c:pt idx="259">
                  <c:v>1.9066009031228402E-6</c:v>
                </c:pt>
                <c:pt idx="260">
                  <c:v>1.4867195147343165E-6</c:v>
                </c:pt>
                <c:pt idx="261">
                  <c:v>1.1564119035798058E-6</c:v>
                </c:pt>
                <c:pt idx="262">
                  <c:v>8.9724351623835386E-7</c:v>
                </c:pt>
                <c:pt idx="263">
                  <c:v>6.9442023538554483E-7</c:v>
                </c:pt>
                <c:pt idx="264">
                  <c:v>5.3610353446976802E-7</c:v>
                </c:pt>
                <c:pt idx="265">
                  <c:v>4.1284709886299984E-7</c:v>
                </c:pt>
                <c:pt idx="266">
                  <c:v>3.1713492167160273E-7</c:v>
                </c:pt>
                <c:pt idx="267">
                  <c:v>2.4300385410805779E-7</c:v>
                </c:pt>
                <c:pt idx="268">
                  <c:v>1.857361844555318E-7</c:v>
                </c:pt>
                <c:pt idx="269">
                  <c:v>1.4161007130161343E-7</c:v>
                </c:pt>
                <c:pt idx="270">
                  <c:v>1.0769760042543423E-7</c:v>
                </c:pt>
                <c:pt idx="271">
                  <c:v>8.1701903785434135E-8</c:v>
                </c:pt>
                <c:pt idx="272">
                  <c:v>6.1826205001659341E-8</c:v>
                </c:pt>
                <c:pt idx="273">
                  <c:v>4.6668867975943189E-8</c:v>
                </c:pt>
                <c:pt idx="274">
                  <c:v>3.513955094820485E-8</c:v>
                </c:pt>
                <c:pt idx="275">
                  <c:v>2.6392432035706056E-8</c:v>
                </c:pt>
                <c:pt idx="276">
                  <c:v>1.9773196406244913E-8</c:v>
                </c:pt>
                <c:pt idx="277">
                  <c:v>1.4777079586480301E-8</c:v>
                </c:pt>
                <c:pt idx="278">
                  <c:v>1.1015763624682505E-8</c:v>
                </c:pt>
                <c:pt idx="279">
                  <c:v>8.1913384034841268E-9</c:v>
                </c:pt>
                <c:pt idx="280">
                  <c:v>6.0758828498233837E-9</c:v>
                </c:pt>
                <c:pt idx="281">
                  <c:v>4.4955018310133117E-9</c:v>
                </c:pt>
                <c:pt idx="282">
                  <c:v>3.3178842435493902E-9</c:v>
                </c:pt>
                <c:pt idx="283">
                  <c:v>2.4426348268085967E-9</c:v>
                </c:pt>
                <c:pt idx="284">
                  <c:v>1.7937839079652383E-9</c:v>
                </c:pt>
                <c:pt idx="285">
                  <c:v>1.3140018181559061E-9</c:v>
                </c:pt>
                <c:pt idx="286">
                  <c:v>9.6014333703185443E-10</c:v>
                </c:pt>
                <c:pt idx="287">
                  <c:v>6.9982659485844001E-10</c:v>
                </c:pt>
                <c:pt idx="288">
                  <c:v>5.0881402816484241E-10</c:v>
                </c:pt>
                <c:pt idx="289">
                  <c:v>3.6901326161270456E-10</c:v>
                </c:pt>
                <c:pt idx="290">
                  <c:v>2.6695566147646448E-10</c:v>
                </c:pt>
                <c:pt idx="291">
                  <c:v>1.9264181479372066E-10</c:v>
                </c:pt>
                <c:pt idx="292">
                  <c:v>1.3866799941662659E-10</c:v>
                </c:pt>
                <c:pt idx="293">
                  <c:v>9.9567179055039362E-11</c:v>
                </c:pt>
                <c:pt idx="294">
                  <c:v>7.131328124001064E-11</c:v>
                </c:pt>
                <c:pt idx="295">
                  <c:v>5.0949379588471945E-11</c:v>
                </c:pt>
                <c:pt idx="296">
                  <c:v>3.630961501794346E-11</c:v>
                </c:pt>
                <c:pt idx="297">
                  <c:v>2.5811821450004914E-11</c:v>
                </c:pt>
                <c:pt idx="298">
                  <c:v>1.8303322170168774E-11</c:v>
                </c:pt>
                <c:pt idx="299">
                  <c:v>1.2946591938328499E-11</c:v>
                </c:pt>
                <c:pt idx="300">
                  <c:v>9.134720408371119E-12</c:v>
                </c:pt>
                <c:pt idx="301">
                  <c:v>6.4290872907583227E-12</c:v>
                </c:pt>
                <c:pt idx="302">
                  <c:v>4.5135436772087914E-12</c:v>
                </c:pt>
                <c:pt idx="303">
                  <c:v>3.1608234614714262E-12</c:v>
                </c:pt>
                <c:pt idx="304">
                  <c:v>2.2079899631387904E-12</c:v>
                </c:pt>
                <c:pt idx="305">
                  <c:v>1.538537950562432E-12</c:v>
                </c:pt>
                <c:pt idx="306">
                  <c:v>1.0693837871549564E-12</c:v>
                </c:pt>
                <c:pt idx="307">
                  <c:v>7.4143526997099887E-13</c:v>
                </c:pt>
                <c:pt idx="308">
                  <c:v>5.1277536368005515E-13</c:v>
                </c:pt>
                <c:pt idx="309">
                  <c:v>3.5374908476126528E-13</c:v>
                </c:pt>
                <c:pt idx="310">
                  <c:v>2.4343205330308913E-13</c:v>
                </c:pt>
                <c:pt idx="311">
                  <c:v>1.6709923570396613E-13</c:v>
                </c:pt>
                <c:pt idx="312">
                  <c:v>1.1441564901810399E-13</c:v>
                </c:pt>
                <c:pt idx="313">
                  <c:v>7.8146702517761712E-14</c:v>
                </c:pt>
                <c:pt idx="314">
                  <c:v>5.3241483722571819E-14</c:v>
                </c:pt>
                <c:pt idx="315">
                  <c:v>3.61829445111545E-14</c:v>
                </c:pt>
                <c:pt idx="316">
                  <c:v>2.4528552856983771E-14</c:v>
                </c:pt>
                <c:pt idx="317">
                  <c:v>1.658647927063673E-14</c:v>
                </c:pt>
                <c:pt idx="318">
                  <c:v>1.118795621436107E-14</c:v>
                </c:pt>
                <c:pt idx="319">
                  <c:v>7.5276872890371798E-15</c:v>
                </c:pt>
                <c:pt idx="320">
                  <c:v>5.0522710835411407E-15</c:v>
                </c:pt>
              </c:numCache>
            </c:numRef>
          </c:yVal>
          <c:smooth val="0"/>
          <c:extLst>
            <c:ext xmlns:c16="http://schemas.microsoft.com/office/drawing/2014/chart" uri="{C3380CC4-5D6E-409C-BE32-E72D297353CC}">
              <c16:uniqueId val="{00000000-2779-41F3-AF6B-1E8396EEF591}"/>
            </c:ext>
          </c:extLst>
        </c:ser>
        <c:dLbls>
          <c:showLegendKey val="0"/>
          <c:showVal val="0"/>
          <c:showCatName val="0"/>
          <c:showSerName val="0"/>
          <c:showPercent val="0"/>
          <c:showBubbleSize val="0"/>
        </c:dLbls>
        <c:axId val="142608256"/>
        <c:axId val="142651776"/>
      </c:scatterChart>
      <c:valAx>
        <c:axId val="142608256"/>
        <c:scaling>
          <c:orientation val="minMax"/>
          <c:max val="5"/>
          <c:min val="-5"/>
        </c:scaling>
        <c:delete val="0"/>
        <c:axPos val="b"/>
        <c:title>
          <c:tx>
            <c:rich>
              <a:bodyPr/>
              <a:lstStyle/>
              <a:p>
                <a:pPr>
                  <a:defRPr sz="1500" b="1" i="0" u="none" strike="noStrike" baseline="0">
                    <a:solidFill>
                      <a:srgbClr val="000000"/>
                    </a:solidFill>
                    <a:latin typeface="Arial"/>
                    <a:ea typeface="Arial"/>
                    <a:cs typeface="Arial"/>
                  </a:defRPr>
                </a:pPr>
                <a:r>
                  <a:rPr lang="en-US"/>
                  <a:t>Values of Random Variable X </a:t>
                </a:r>
              </a:p>
            </c:rich>
          </c:tx>
          <c:layout>
            <c:manualLayout>
              <c:xMode val="edge"/>
              <c:yMode val="edge"/>
              <c:x val="8.5531914893617028E-2"/>
              <c:y val="0.75390625000000178"/>
            </c:manualLayout>
          </c:layout>
          <c:overlay val="0"/>
          <c:spPr>
            <a:noFill/>
            <a:ln w="25400">
              <a:noFill/>
            </a:ln>
          </c:spPr>
        </c:title>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42651776"/>
        <c:crosses val="autoZero"/>
        <c:crossBetween val="midCat"/>
        <c:majorUnit val="2"/>
        <c:minorUnit val="1"/>
      </c:valAx>
      <c:valAx>
        <c:axId val="142651776"/>
        <c:scaling>
          <c:orientation val="minMax"/>
          <c:max val="0.75000000000000455"/>
        </c:scaling>
        <c:delete val="0"/>
        <c:axPos val="l"/>
        <c:numFmt formatCode="0.000000" sourceLinked="1"/>
        <c:majorTickMark val="none"/>
        <c:minorTickMark val="none"/>
        <c:tickLblPos val="none"/>
        <c:spPr>
          <a:ln w="3175">
            <a:solidFill>
              <a:srgbClr val="000000"/>
            </a:solidFill>
            <a:prstDash val="solid"/>
          </a:ln>
        </c:spPr>
        <c:crossAx val="142608256"/>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no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809039114013504E-2"/>
          <c:y val="0.24424022311418231"/>
          <c:w val="0.8893454487724245"/>
          <c:h val="0.67652556438955846"/>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-1.9500000000000268</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-0.65000000000003411</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-3.0198066269805066E-14</c:v>
                </c:pt>
                <c:pt idx="161">
                  <c:v>4.9999999999970943E-2</c:v>
                </c:pt>
                <c:pt idx="162">
                  <c:v>9.9999999999970557E-2</c:v>
                </c:pt>
                <c:pt idx="163">
                  <c:v>0.14999999999997168</c:v>
                </c:pt>
                <c:pt idx="164">
                  <c:v>0.19999999999997242</c:v>
                </c:pt>
                <c:pt idx="165">
                  <c:v>0.24999999999997188</c:v>
                </c:pt>
                <c:pt idx="166">
                  <c:v>0.29999999999997562</c:v>
                </c:pt>
                <c:pt idx="167">
                  <c:v>0.34999999999997344</c:v>
                </c:pt>
                <c:pt idx="168">
                  <c:v>0.3999999999999761</c:v>
                </c:pt>
                <c:pt idx="169">
                  <c:v>0.44999999999997442</c:v>
                </c:pt>
                <c:pt idx="170">
                  <c:v>0.49999999999997463</c:v>
                </c:pt>
                <c:pt idx="171">
                  <c:v>0.54999999999997162</c:v>
                </c:pt>
                <c:pt idx="172">
                  <c:v>0.59999999999996856</c:v>
                </c:pt>
                <c:pt idx="173">
                  <c:v>0.64999999999997526</c:v>
                </c:pt>
                <c:pt idx="174">
                  <c:v>0.69999999999997264</c:v>
                </c:pt>
                <c:pt idx="175">
                  <c:v>0.74999999999997502</c:v>
                </c:pt>
                <c:pt idx="176">
                  <c:v>0.79999999999997162</c:v>
                </c:pt>
                <c:pt idx="177">
                  <c:v>0.849999999999969</c:v>
                </c:pt>
                <c:pt idx="178">
                  <c:v>0.89999999999997093</c:v>
                </c:pt>
                <c:pt idx="179">
                  <c:v>0.94999999999997164</c:v>
                </c:pt>
                <c:pt idx="180">
                  <c:v>0.99999999999997002</c:v>
                </c:pt>
                <c:pt idx="181">
                  <c:v>1.0499999999999594</c:v>
                </c:pt>
                <c:pt idx="182">
                  <c:v>1.0999999999999608</c:v>
                </c:pt>
                <c:pt idx="183">
                  <c:v>1.1499999999999617</c:v>
                </c:pt>
                <c:pt idx="184">
                  <c:v>1.1999999999999698</c:v>
                </c:pt>
                <c:pt idx="185">
                  <c:v>1.2499999999999576</c:v>
                </c:pt>
                <c:pt idx="186">
                  <c:v>1.2999999999999594</c:v>
                </c:pt>
                <c:pt idx="187">
                  <c:v>1.3499999999999608</c:v>
                </c:pt>
                <c:pt idx="188">
                  <c:v>1.3999999999999617</c:v>
                </c:pt>
                <c:pt idx="189">
                  <c:v>1.4499999999999551</c:v>
                </c:pt>
                <c:pt idx="190">
                  <c:v>1.4999999999999576</c:v>
                </c:pt>
                <c:pt idx="191">
                  <c:v>1.5499999999999594</c:v>
                </c:pt>
                <c:pt idx="192">
                  <c:v>1.5999999999999608</c:v>
                </c:pt>
                <c:pt idx="193">
                  <c:v>1.6499999999999617</c:v>
                </c:pt>
                <c:pt idx="194">
                  <c:v>1.6999999999999698</c:v>
                </c:pt>
                <c:pt idx="195">
                  <c:v>1.7499999999999494</c:v>
                </c:pt>
                <c:pt idx="196">
                  <c:v>1.7999999999999612</c:v>
                </c:pt>
                <c:pt idx="197">
                  <c:v>1.8499999999999608</c:v>
                </c:pt>
                <c:pt idx="198">
                  <c:v>1.8999999999999517</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5.0522710835370663E-15</c:v>
                </c:pt>
                <c:pt idx="1">
                  <c:v>7.5276872890312034E-15</c:v>
                </c:pt>
                <c:pt idx="2">
                  <c:v>1.1187956214352166E-14</c:v>
                </c:pt>
                <c:pt idx="3">
                  <c:v>1.6586479270623733E-14</c:v>
                </c:pt>
                <c:pt idx="4">
                  <c:v>2.4528552856964838E-14</c:v>
                </c:pt>
                <c:pt idx="5">
                  <c:v>3.6182944511126353E-14</c:v>
                </c:pt>
                <c:pt idx="6">
                  <c:v>5.3241483722530622E-14</c:v>
                </c:pt>
                <c:pt idx="7">
                  <c:v>7.8146702517701923E-14</c:v>
                </c:pt>
                <c:pt idx="8">
                  <c:v>1.1441564901801678E-13</c:v>
                </c:pt>
                <c:pt idx="9">
                  <c:v>1.670992357038412E-13</c:v>
                </c:pt>
                <c:pt idx="10">
                  <c:v>2.4343205330290651E-13</c:v>
                </c:pt>
                <c:pt idx="11">
                  <c:v>3.5374908476099922E-13</c:v>
                </c:pt>
                <c:pt idx="12">
                  <c:v>5.1277536367967387E-13</c:v>
                </c:pt>
                <c:pt idx="13">
                  <c:v>7.4143526997045745E-13</c:v>
                </c:pt>
                <c:pt idx="14">
                  <c:v>1.0693837871541763E-12</c:v>
                </c:pt>
                <c:pt idx="15">
                  <c:v>1.5385379505613196E-12</c:v>
                </c:pt>
                <c:pt idx="16">
                  <c:v>2.2079899631372067E-12</c:v>
                </c:pt>
                <c:pt idx="17">
                  <c:v>3.1608234614691422E-12</c:v>
                </c:pt>
                <c:pt idx="18">
                  <c:v>4.5135436772055942E-12</c:v>
                </c:pt>
                <c:pt idx="19">
                  <c:v>6.4290872907538136E-12</c:v>
                </c:pt>
                <c:pt idx="20">
                  <c:v>9.13472040836476E-12</c:v>
                </c:pt>
                <c:pt idx="21">
                  <c:v>1.2946591938319507E-11</c:v>
                </c:pt>
                <c:pt idx="22">
                  <c:v>1.8303322170156069E-11</c:v>
                </c:pt>
                <c:pt idx="23">
                  <c:v>2.5811821449987288E-11</c:v>
                </c:pt>
                <c:pt idx="24">
                  <c:v>3.6309615017918935E-11</c:v>
                </c:pt>
                <c:pt idx="25">
                  <c:v>5.0949379588437449E-11</c:v>
                </c:pt>
                <c:pt idx="26">
                  <c:v>7.1313281239962754E-11</c:v>
                </c:pt>
                <c:pt idx="27">
                  <c:v>9.9567179054972671E-11</c:v>
                </c:pt>
                <c:pt idx="28">
                  <c:v>1.38667999416535E-10</c:v>
                </c:pt>
                <c:pt idx="29">
                  <c:v>1.9264181479358389E-10</c:v>
                </c:pt>
                <c:pt idx="30">
                  <c:v>2.6695566147627356E-10</c:v>
                </c:pt>
                <c:pt idx="31">
                  <c:v>3.6901326161244172E-10</c:v>
                </c:pt>
                <c:pt idx="32">
                  <c:v>5.088140281644861E-10</c:v>
                </c:pt>
                <c:pt idx="33">
                  <c:v>6.9982659485794805E-10</c:v>
                </c:pt>
                <c:pt idx="34">
                  <c:v>9.6014333703119227E-10</c:v>
                </c:pt>
                <c:pt idx="35">
                  <c:v>1.3140018181558286E-9</c:v>
                </c:pt>
                <c:pt idx="36">
                  <c:v>1.7937839079640033E-9</c:v>
                </c:pt>
                <c:pt idx="37">
                  <c:v>2.4426348268069539E-9</c:v>
                </c:pt>
                <c:pt idx="38">
                  <c:v>3.3178842435471502E-9</c:v>
                </c:pt>
                <c:pt idx="39">
                  <c:v>4.4955018310130511E-9</c:v>
                </c:pt>
                <c:pt idx="40">
                  <c:v>6.0758828498230222E-9</c:v>
                </c:pt>
                <c:pt idx="41">
                  <c:v>8.1913384034787567E-9</c:v>
                </c:pt>
                <c:pt idx="42">
                  <c:v>1.1015763624681807E-8</c:v>
                </c:pt>
                <c:pt idx="43">
                  <c:v>1.4777079586479354E-8</c:v>
                </c:pt>
                <c:pt idx="44">
                  <c:v>1.9773196406243795E-8</c:v>
                </c:pt>
                <c:pt idx="45">
                  <c:v>2.6392432035704581E-8</c:v>
                </c:pt>
                <c:pt idx="46">
                  <c:v>3.5139550948202772E-8</c:v>
                </c:pt>
                <c:pt idx="47">
                  <c:v>4.6668867975940694E-8</c:v>
                </c:pt>
                <c:pt idx="48">
                  <c:v>6.1826205001655595E-8</c:v>
                </c:pt>
                <c:pt idx="49">
                  <c:v>8.170190378542953E-8</c:v>
                </c:pt>
                <c:pt idx="50">
                  <c:v>1.0769760042542868E-7</c:v>
                </c:pt>
                <c:pt idx="51">
                  <c:v>1.4161007130160604E-7</c:v>
                </c:pt>
                <c:pt idx="52">
                  <c:v>1.857361844555219E-7</c:v>
                </c:pt>
                <c:pt idx="53">
                  <c:v>2.430038541080445E-7</c:v>
                </c:pt>
                <c:pt idx="54">
                  <c:v>3.1713492167158515E-7</c:v>
                </c:pt>
                <c:pt idx="55">
                  <c:v>4.1284709886297919E-7</c:v>
                </c:pt>
                <c:pt idx="56">
                  <c:v>5.3610353446974007E-7</c:v>
                </c:pt>
                <c:pt idx="57">
                  <c:v>6.944202353855101E-7</c:v>
                </c:pt>
                <c:pt idx="58">
                  <c:v>8.9724351623830727E-7</c:v>
                </c:pt>
                <c:pt idx="59">
                  <c:v>1.1564119035797499E-6</c:v>
                </c:pt>
                <c:pt idx="60">
                  <c:v>1.486719514734245E-6</c:v>
                </c:pt>
                <c:pt idx="61">
                  <c:v>1.9066009031227519E-6</c:v>
                </c:pt>
                <c:pt idx="62">
                  <c:v>2.4389607458932666E-6</c:v>
                </c:pt>
                <c:pt idx="63">
                  <c:v>3.1121755791487852E-6</c:v>
                </c:pt>
                <c:pt idx="64">
                  <c:v>3.9612990910319499E-6</c:v>
                </c:pt>
                <c:pt idx="65">
                  <c:v>5.0295072885922624E-6</c:v>
                </c:pt>
                <c:pt idx="66">
                  <c:v>6.3698251788668553E-6</c:v>
                </c:pt>
                <c:pt idx="67">
                  <c:v>8.0471824564919767E-6</c:v>
                </c:pt>
                <c:pt idx="68">
                  <c:v>1.014085206548643E-5</c:v>
                </c:pt>
                <c:pt idx="69">
                  <c:v>1.2747332381833001E-5</c:v>
                </c:pt>
                <c:pt idx="70">
                  <c:v>1.5983741106904861E-5</c:v>
                </c:pt>
                <c:pt idx="71">
                  <c:v>1.999179670692214E-5</c:v>
                </c:pt>
                <c:pt idx="72">
                  <c:v>2.4942471290052468E-5</c:v>
                </c:pt>
                <c:pt idx="73">
                  <c:v>3.1041407057849277E-5</c:v>
                </c:pt>
                <c:pt idx="74">
                  <c:v>3.8535196742085652E-5</c:v>
                </c:pt>
                <c:pt idx="75">
                  <c:v>4.7718636541204098E-5</c:v>
                </c:pt>
                <c:pt idx="76">
                  <c:v>5.8943067756538012E-5</c:v>
                </c:pt>
                <c:pt idx="77">
                  <c:v>7.2625930302250033E-5</c:v>
                </c:pt>
                <c:pt idx="78">
                  <c:v>8.9261657177130041E-5</c:v>
                </c:pt>
                <c:pt idx="79">
                  <c:v>1.0943404343979792E-4</c:v>
                </c:pt>
                <c:pt idx="80">
                  <c:v>1.3383022576488081E-4</c:v>
                </c:pt>
                <c:pt idx="81">
                  <c:v>1.6325640876623586E-4</c:v>
                </c:pt>
                <c:pt idx="82">
                  <c:v>1.986554713927667E-4</c:v>
                </c:pt>
                <c:pt idx="83">
                  <c:v>2.4112658022598421E-4</c:v>
                </c:pt>
                <c:pt idx="84">
                  <c:v>2.9194692579145051E-4</c:v>
                </c:pt>
                <c:pt idx="85">
                  <c:v>3.5259568236741982E-4</c:v>
                </c:pt>
                <c:pt idx="86">
                  <c:v>4.2478027055072503E-4</c:v>
                </c:pt>
                <c:pt idx="87">
                  <c:v>5.1046497434415448E-4</c:v>
                </c:pt>
                <c:pt idx="88">
                  <c:v>6.1190193011372864E-4</c:v>
                </c:pt>
                <c:pt idx="89">
                  <c:v>7.316644628302659E-4</c:v>
                </c:pt>
                <c:pt idx="90">
                  <c:v>8.7268269504570204E-4</c:v>
                </c:pt>
                <c:pt idx="91">
                  <c:v>1.0382812956613401E-3</c:v>
                </c:pt>
                <c:pt idx="92">
                  <c:v>1.2322191684729401E-3</c:v>
                </c:pt>
                <c:pt idx="93">
                  <c:v>1.4587308046666602E-3</c:v>
                </c:pt>
                <c:pt idx="94">
                  <c:v>1.7225689390535847E-3</c:v>
                </c:pt>
                <c:pt idx="95">
                  <c:v>2.0290480572996402E-3</c:v>
                </c:pt>
                <c:pt idx="96">
                  <c:v>2.3840882014646882E-3</c:v>
                </c:pt>
                <c:pt idx="97">
                  <c:v>2.7942584148792707E-3</c:v>
                </c:pt>
                <c:pt idx="98">
                  <c:v>3.2668190561997252E-3</c:v>
                </c:pt>
                <c:pt idx="99">
                  <c:v>3.8097620982215892E-3</c:v>
                </c:pt>
                <c:pt idx="100">
                  <c:v>4.4318484119378132E-3</c:v>
                </c:pt>
                <c:pt idx="101">
                  <c:v>5.1426409230536912E-3</c:v>
                </c:pt>
                <c:pt idx="102">
                  <c:v>5.9525324197755103E-3</c:v>
                </c:pt>
                <c:pt idx="103">
                  <c:v>6.8727666906136685E-3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0.10226492456397558</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0.18264908538901842</c:v>
                </c:pt>
                <c:pt idx="136">
                  <c:v>0.19418605498320818</c:v>
                </c:pt>
                <c:pt idx="137">
                  <c:v>0.20593626871997125</c:v>
                </c:pt>
                <c:pt idx="138">
                  <c:v>0.21785217703254572</c:v>
                </c:pt>
                <c:pt idx="139">
                  <c:v>0.22988214068422846</c:v>
                </c:pt>
                <c:pt idx="140">
                  <c:v>0.24197072451913851</c:v>
                </c:pt>
                <c:pt idx="141">
                  <c:v>0.25405905646917915</c:v>
                </c:pt>
                <c:pt idx="142">
                  <c:v>0.26608524989874782</c:v>
                </c:pt>
                <c:pt idx="143">
                  <c:v>0.27798488613099304</c:v>
                </c:pt>
                <c:pt idx="144">
                  <c:v>0.28969155276147579</c:v>
                </c:pt>
                <c:pt idx="145">
                  <c:v>0.3011374321547976</c:v>
                </c:pt>
                <c:pt idx="146">
                  <c:v>0.31225393336675672</c:v>
                </c:pt>
                <c:pt idx="147">
                  <c:v>0.32297235966791166</c:v>
                </c:pt>
                <c:pt idx="148">
                  <c:v>0.33322460289179595</c:v>
                </c:pt>
                <c:pt idx="149">
                  <c:v>0.34294385501937857</c:v>
                </c:pt>
                <c:pt idx="150">
                  <c:v>0.35206532676429431</c:v>
                </c:pt>
                <c:pt idx="151">
                  <c:v>0.36052696246164762</c:v>
                </c:pt>
                <c:pt idx="152">
                  <c:v>0.36827014030331884</c:v>
                </c:pt>
                <c:pt idx="153">
                  <c:v>0.37524034691693375</c:v>
                </c:pt>
                <c:pt idx="154">
                  <c:v>0.38138781546052375</c:v>
                </c:pt>
                <c:pt idx="155">
                  <c:v>0.38666811680285096</c:v>
                </c:pt>
                <c:pt idx="156">
                  <c:v>0.3910426939754596</c:v>
                </c:pt>
                <c:pt idx="157">
                  <c:v>0.3944793309078915</c:v>
                </c:pt>
                <c:pt idx="158">
                  <c:v>0.39695254747701364</c:v>
                </c:pt>
                <c:pt idx="159">
                  <c:v>0.39844391409476704</c:v>
                </c:pt>
                <c:pt idx="160">
                  <c:v>0.39894228040143281</c:v>
                </c:pt>
                <c:pt idx="161">
                  <c:v>0.39844391409476826</c:v>
                </c:pt>
                <c:pt idx="162">
                  <c:v>0.39695254747701597</c:v>
                </c:pt>
                <c:pt idx="163">
                  <c:v>0.39447933090789478</c:v>
                </c:pt>
                <c:pt idx="164">
                  <c:v>0.39104269397546426</c:v>
                </c:pt>
                <c:pt idx="165">
                  <c:v>0.38666811680285668</c:v>
                </c:pt>
                <c:pt idx="166">
                  <c:v>0.38138781546052997</c:v>
                </c:pt>
                <c:pt idx="167">
                  <c:v>0.37524034691694191</c:v>
                </c:pt>
                <c:pt idx="168">
                  <c:v>0.36827014030332772</c:v>
                </c:pt>
                <c:pt idx="169">
                  <c:v>0.36052696246165672</c:v>
                </c:pt>
                <c:pt idx="170">
                  <c:v>0.3520653267643048</c:v>
                </c:pt>
                <c:pt idx="171">
                  <c:v>0.34294385501938968</c:v>
                </c:pt>
                <c:pt idx="172">
                  <c:v>0.33322460289180988</c:v>
                </c:pt>
                <c:pt idx="173">
                  <c:v>0.32297235966792426</c:v>
                </c:pt>
                <c:pt idx="174">
                  <c:v>0.31225393336676782</c:v>
                </c:pt>
                <c:pt idx="175">
                  <c:v>0.30113743215481131</c:v>
                </c:pt>
                <c:pt idx="176">
                  <c:v>0.28969155276148773</c:v>
                </c:pt>
                <c:pt idx="177">
                  <c:v>0.27798488613100686</c:v>
                </c:pt>
                <c:pt idx="178">
                  <c:v>0.26608524989876198</c:v>
                </c:pt>
                <c:pt idx="179">
                  <c:v>0.25405905646919286</c:v>
                </c:pt>
                <c:pt idx="180">
                  <c:v>0.24197072451915061</c:v>
                </c:pt>
                <c:pt idx="181">
                  <c:v>0.22988214068424045</c:v>
                </c:pt>
                <c:pt idx="182">
                  <c:v>0.21785217703255769</c:v>
                </c:pt>
                <c:pt idx="183">
                  <c:v>0.20593626871998191</c:v>
                </c:pt>
                <c:pt idx="184">
                  <c:v>0.19418605498321967</c:v>
                </c:pt>
                <c:pt idx="185">
                  <c:v>0.18264908538903044</c:v>
                </c:pt>
                <c:pt idx="186">
                  <c:v>0.17136859204781404</c:v>
                </c:pt>
                <c:pt idx="187">
                  <c:v>0.16038332734192631</c:v>
                </c:pt>
                <c:pt idx="188">
                  <c:v>0.14972746563575121</c:v>
                </c:pt>
                <c:pt idx="189">
                  <c:v>0.13943056644536644</c:v>
                </c:pt>
                <c:pt idx="190">
                  <c:v>0.12951759566589754</c:v>
                </c:pt>
                <c:pt idx="191">
                  <c:v>0.12000900069699115</c:v>
                </c:pt>
                <c:pt idx="192">
                  <c:v>0.11092083467946036</c:v>
                </c:pt>
                <c:pt idx="193">
                  <c:v>0.10226492456398423</c:v>
                </c:pt>
                <c:pt idx="194">
                  <c:v>9.4049077376892568E-2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1.9837354391795438E-2</c:v>
                </c:pt>
                <c:pt idx="210">
                  <c:v>1.7528300493568641E-2</c:v>
                </c:pt>
                <c:pt idx="211">
                  <c:v>1.5449347134395179E-2</c:v>
                </c:pt>
                <c:pt idx="212">
                  <c:v>1.3582969233685772E-2</c:v>
                </c:pt>
                <c:pt idx="213">
                  <c:v>1.1912243607605203E-2</c:v>
                </c:pt>
                <c:pt idx="214">
                  <c:v>1.0420934814422607E-2</c:v>
                </c:pt>
                <c:pt idx="215">
                  <c:v>9.093562501591072E-3</c:v>
                </c:pt>
                <c:pt idx="216">
                  <c:v>7.9154515829799824E-3</c:v>
                </c:pt>
                <c:pt idx="217">
                  <c:v>6.8727666906140449E-3</c:v>
                </c:pt>
                <c:pt idx="218">
                  <c:v>5.952532419775859E-3</c:v>
                </c:pt>
                <c:pt idx="219">
                  <c:v>5.1426409230539514E-3</c:v>
                </c:pt>
                <c:pt idx="220">
                  <c:v>4.4318484119380917E-3</c:v>
                </c:pt>
                <c:pt idx="221">
                  <c:v>3.8097620982218252E-3</c:v>
                </c:pt>
                <c:pt idx="222">
                  <c:v>3.2668190561999486E-3</c:v>
                </c:pt>
                <c:pt idx="223">
                  <c:v>2.7942584148794468E-3</c:v>
                </c:pt>
                <c:pt idx="224">
                  <c:v>2.3840882014648426E-3</c:v>
                </c:pt>
                <c:pt idx="225">
                  <c:v>2.0290480572997681E-3</c:v>
                </c:pt>
                <c:pt idx="226">
                  <c:v>1.7225689390536951E-3</c:v>
                </c:pt>
                <c:pt idx="227">
                  <c:v>1.4587308046667639E-3</c:v>
                </c:pt>
                <c:pt idx="228">
                  <c:v>1.2322191684730336E-3</c:v>
                </c:pt>
                <c:pt idx="229">
                  <c:v>1.0382812956614099E-3</c:v>
                </c:pt>
                <c:pt idx="230">
                  <c:v>8.7268269504576243E-4</c:v>
                </c:pt>
                <c:pt idx="231">
                  <c:v>7.316644628303187E-4</c:v>
                </c:pt>
                <c:pt idx="232">
                  <c:v>6.1190193011377439E-4</c:v>
                </c:pt>
                <c:pt idx="233">
                  <c:v>5.1046497434419134E-4</c:v>
                </c:pt>
                <c:pt idx="234">
                  <c:v>4.2478027055075707E-4</c:v>
                </c:pt>
                <c:pt idx="235">
                  <c:v>3.5259568236744611E-4</c:v>
                </c:pt>
                <c:pt idx="236">
                  <c:v>2.9194692579146092E-4</c:v>
                </c:pt>
                <c:pt idx="237">
                  <c:v>2.4112658022599391E-4</c:v>
                </c:pt>
                <c:pt idx="238">
                  <c:v>1.9865547139277524E-4</c:v>
                </c:pt>
                <c:pt idx="239">
                  <c:v>1.6325640876624221E-4</c:v>
                </c:pt>
                <c:pt idx="240">
                  <c:v>1.3383022576488621E-4</c:v>
                </c:pt>
                <c:pt idx="241">
                  <c:v>1.0943404343980282E-4</c:v>
                </c:pt>
                <c:pt idx="242">
                  <c:v>8.9261657177133267E-5</c:v>
                </c:pt>
                <c:pt idx="243">
                  <c:v>7.2625930302252514E-5</c:v>
                </c:pt>
                <c:pt idx="244">
                  <c:v>5.8943067756540444E-5</c:v>
                </c:pt>
                <c:pt idx="245">
                  <c:v>4.771863654120605E-5</c:v>
                </c:pt>
                <c:pt idx="246">
                  <c:v>3.8535196742087251E-5</c:v>
                </c:pt>
                <c:pt idx="247">
                  <c:v>3.1041407057850775E-5</c:v>
                </c:pt>
                <c:pt idx="248">
                  <c:v>2.4942471290053586E-5</c:v>
                </c:pt>
                <c:pt idx="249">
                  <c:v>1.9991796706923021E-5</c:v>
                </c:pt>
                <c:pt idx="250">
                  <c:v>1.5983741106905681E-5</c:v>
                </c:pt>
                <c:pt idx="251">
                  <c:v>1.2747332381833501E-5</c:v>
                </c:pt>
                <c:pt idx="252">
                  <c:v>1.0140852065486907E-5</c:v>
                </c:pt>
                <c:pt idx="253">
                  <c:v>8.0471824564923528E-6</c:v>
                </c:pt>
                <c:pt idx="254">
                  <c:v>6.3698251788671433E-6</c:v>
                </c:pt>
                <c:pt idx="255">
                  <c:v>5.0295072885924903E-6</c:v>
                </c:pt>
                <c:pt idx="256">
                  <c:v>3.9612990910321295E-6</c:v>
                </c:pt>
                <c:pt idx="257">
                  <c:v>3.1121755791489711E-6</c:v>
                </c:pt>
                <c:pt idx="258">
                  <c:v>2.4389607458933954E-6</c:v>
                </c:pt>
                <c:pt idx="259">
                  <c:v>1.9066009031228402E-6</c:v>
                </c:pt>
                <c:pt idx="260">
                  <c:v>1.4867195147343165E-6</c:v>
                </c:pt>
                <c:pt idx="261">
                  <c:v>1.1564119035798058E-6</c:v>
                </c:pt>
                <c:pt idx="262">
                  <c:v>8.9724351623835386E-7</c:v>
                </c:pt>
                <c:pt idx="263">
                  <c:v>6.9442023538554483E-7</c:v>
                </c:pt>
                <c:pt idx="264">
                  <c:v>5.3610353446976802E-7</c:v>
                </c:pt>
                <c:pt idx="265">
                  <c:v>4.1284709886299984E-7</c:v>
                </c:pt>
                <c:pt idx="266">
                  <c:v>3.1713492167160273E-7</c:v>
                </c:pt>
                <c:pt idx="267">
                  <c:v>2.4300385410805779E-7</c:v>
                </c:pt>
                <c:pt idx="268">
                  <c:v>1.857361844555318E-7</c:v>
                </c:pt>
                <c:pt idx="269">
                  <c:v>1.4161007130161343E-7</c:v>
                </c:pt>
                <c:pt idx="270">
                  <c:v>1.0769760042543423E-7</c:v>
                </c:pt>
                <c:pt idx="271">
                  <c:v>8.1701903785434135E-8</c:v>
                </c:pt>
                <c:pt idx="272">
                  <c:v>6.1826205001659341E-8</c:v>
                </c:pt>
                <c:pt idx="273">
                  <c:v>4.6668867975943189E-8</c:v>
                </c:pt>
                <c:pt idx="274">
                  <c:v>3.513955094820485E-8</c:v>
                </c:pt>
                <c:pt idx="275">
                  <c:v>2.6392432035706056E-8</c:v>
                </c:pt>
                <c:pt idx="276">
                  <c:v>1.9773196406244913E-8</c:v>
                </c:pt>
                <c:pt idx="277">
                  <c:v>1.4777079586480301E-8</c:v>
                </c:pt>
                <c:pt idx="278">
                  <c:v>1.1015763624682505E-8</c:v>
                </c:pt>
                <c:pt idx="279">
                  <c:v>8.1913384034841268E-9</c:v>
                </c:pt>
                <c:pt idx="280">
                  <c:v>6.0758828498233837E-9</c:v>
                </c:pt>
                <c:pt idx="281">
                  <c:v>4.4955018310133117E-9</c:v>
                </c:pt>
                <c:pt idx="282">
                  <c:v>3.3178842435493902E-9</c:v>
                </c:pt>
                <c:pt idx="283">
                  <c:v>2.4426348268085967E-9</c:v>
                </c:pt>
                <c:pt idx="284">
                  <c:v>1.7937839079652383E-9</c:v>
                </c:pt>
                <c:pt idx="285">
                  <c:v>1.3140018181559061E-9</c:v>
                </c:pt>
                <c:pt idx="286">
                  <c:v>9.6014333703185443E-10</c:v>
                </c:pt>
                <c:pt idx="287">
                  <c:v>6.9982659485844001E-10</c:v>
                </c:pt>
                <c:pt idx="288">
                  <c:v>5.0881402816484241E-10</c:v>
                </c:pt>
                <c:pt idx="289">
                  <c:v>3.6901326161270456E-10</c:v>
                </c:pt>
                <c:pt idx="290">
                  <c:v>2.6695566147646448E-10</c:v>
                </c:pt>
                <c:pt idx="291">
                  <c:v>1.9264181479372066E-10</c:v>
                </c:pt>
                <c:pt idx="292">
                  <c:v>1.3866799941662659E-10</c:v>
                </c:pt>
                <c:pt idx="293">
                  <c:v>9.9567179055039362E-11</c:v>
                </c:pt>
                <c:pt idx="294">
                  <c:v>7.131328124001064E-11</c:v>
                </c:pt>
                <c:pt idx="295">
                  <c:v>5.0949379588471945E-11</c:v>
                </c:pt>
                <c:pt idx="296">
                  <c:v>3.630961501794346E-11</c:v>
                </c:pt>
                <c:pt idx="297">
                  <c:v>2.5811821450004914E-11</c:v>
                </c:pt>
                <c:pt idx="298">
                  <c:v>1.8303322170168774E-11</c:v>
                </c:pt>
                <c:pt idx="299">
                  <c:v>1.2946591938328499E-11</c:v>
                </c:pt>
                <c:pt idx="300">
                  <c:v>9.134720408371119E-12</c:v>
                </c:pt>
                <c:pt idx="301">
                  <c:v>6.4290872907583227E-12</c:v>
                </c:pt>
                <c:pt idx="302">
                  <c:v>4.5135436772087914E-12</c:v>
                </c:pt>
                <c:pt idx="303">
                  <c:v>3.1608234614714262E-12</c:v>
                </c:pt>
                <c:pt idx="304">
                  <c:v>2.2079899631387904E-12</c:v>
                </c:pt>
                <c:pt idx="305">
                  <c:v>1.538537950562432E-12</c:v>
                </c:pt>
                <c:pt idx="306">
                  <c:v>1.0693837871549564E-12</c:v>
                </c:pt>
                <c:pt idx="307">
                  <c:v>7.4143526997099887E-13</c:v>
                </c:pt>
                <c:pt idx="308">
                  <c:v>5.1277536368005515E-13</c:v>
                </c:pt>
                <c:pt idx="309">
                  <c:v>3.5374908476126528E-13</c:v>
                </c:pt>
                <c:pt idx="310">
                  <c:v>2.4343205330308913E-13</c:v>
                </c:pt>
                <c:pt idx="311">
                  <c:v>1.6709923570396613E-13</c:v>
                </c:pt>
                <c:pt idx="312">
                  <c:v>1.1441564901810399E-13</c:v>
                </c:pt>
                <c:pt idx="313">
                  <c:v>7.8146702517761712E-14</c:v>
                </c:pt>
                <c:pt idx="314">
                  <c:v>5.3241483722571819E-14</c:v>
                </c:pt>
                <c:pt idx="315">
                  <c:v>3.61829445111545E-14</c:v>
                </c:pt>
                <c:pt idx="316">
                  <c:v>2.4528552856983771E-14</c:v>
                </c:pt>
                <c:pt idx="317">
                  <c:v>1.658647927063673E-14</c:v>
                </c:pt>
                <c:pt idx="318">
                  <c:v>1.118795621436107E-14</c:v>
                </c:pt>
                <c:pt idx="319">
                  <c:v>7.5276872890371798E-15</c:v>
                </c:pt>
                <c:pt idx="320">
                  <c:v>5.0522710835411407E-15</c:v>
                </c:pt>
              </c:numCache>
            </c:numRef>
          </c:yVal>
          <c:smooth val="0"/>
          <c:extLst>
            <c:ext xmlns:c16="http://schemas.microsoft.com/office/drawing/2014/chart" uri="{C3380CC4-5D6E-409C-BE32-E72D297353CC}">
              <c16:uniqueId val="{00000000-A01B-44A8-91BD-5A4436B26879}"/>
            </c:ext>
          </c:extLst>
        </c:ser>
        <c:dLbls>
          <c:showLegendKey val="0"/>
          <c:showVal val="0"/>
          <c:showCatName val="0"/>
          <c:showSerName val="0"/>
          <c:showPercent val="0"/>
          <c:showBubbleSize val="0"/>
        </c:dLbls>
        <c:axId val="138627712"/>
        <c:axId val="138633984"/>
      </c:scatterChart>
      <c:valAx>
        <c:axId val="138627712"/>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38633984"/>
        <c:crosses val="autoZero"/>
        <c:crossBetween val="midCat"/>
        <c:majorUnit val="2"/>
        <c:minorUnit val="1"/>
      </c:valAx>
      <c:valAx>
        <c:axId val="138633984"/>
        <c:scaling>
          <c:orientation val="minMax"/>
          <c:max val="0.75000000000000455"/>
        </c:scaling>
        <c:delete val="0"/>
        <c:axPos val="l"/>
        <c:numFmt formatCode="0.000000" sourceLinked="1"/>
        <c:majorTickMark val="none"/>
        <c:minorTickMark val="none"/>
        <c:tickLblPos val="none"/>
        <c:spPr>
          <a:ln w="3175">
            <a:solidFill>
              <a:srgbClr val="000000"/>
            </a:solidFill>
            <a:prstDash val="solid"/>
          </a:ln>
        </c:spPr>
        <c:crossAx val="138627712"/>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840397999030608E-2"/>
          <c:y val="0.23459004339541448"/>
          <c:w val="0.8893454487724245"/>
          <c:h val="0.6765255643895588"/>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-1.9500000000000273</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-0.65000000000003433</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-3.0198066269805104E-14</c:v>
                </c:pt>
                <c:pt idx="161">
                  <c:v>4.999999999997097E-2</c:v>
                </c:pt>
                <c:pt idx="162">
                  <c:v>9.9999999999970599E-2</c:v>
                </c:pt>
                <c:pt idx="163">
                  <c:v>0.14999999999997177</c:v>
                </c:pt>
                <c:pt idx="164">
                  <c:v>0.19999999999997248</c:v>
                </c:pt>
                <c:pt idx="165">
                  <c:v>0.24999999999997197</c:v>
                </c:pt>
                <c:pt idx="166">
                  <c:v>0.2999999999999759</c:v>
                </c:pt>
                <c:pt idx="167">
                  <c:v>0.34999999999997367</c:v>
                </c:pt>
                <c:pt idx="168">
                  <c:v>0.39999999999997643</c:v>
                </c:pt>
                <c:pt idx="169">
                  <c:v>0.44999999999997453</c:v>
                </c:pt>
                <c:pt idx="170">
                  <c:v>0.49999999999997491</c:v>
                </c:pt>
                <c:pt idx="171">
                  <c:v>0.54999999999997162</c:v>
                </c:pt>
                <c:pt idx="172">
                  <c:v>0.59999999999996856</c:v>
                </c:pt>
                <c:pt idx="173">
                  <c:v>0.64999999999997571</c:v>
                </c:pt>
                <c:pt idx="174">
                  <c:v>0.69999999999997264</c:v>
                </c:pt>
                <c:pt idx="175">
                  <c:v>0.74999999999997524</c:v>
                </c:pt>
                <c:pt idx="176">
                  <c:v>0.79999999999997162</c:v>
                </c:pt>
                <c:pt idx="177">
                  <c:v>0.849999999999969</c:v>
                </c:pt>
                <c:pt idx="178">
                  <c:v>0.89999999999997093</c:v>
                </c:pt>
                <c:pt idx="179">
                  <c:v>0.94999999999997164</c:v>
                </c:pt>
                <c:pt idx="180">
                  <c:v>0.99999999999997002</c:v>
                </c:pt>
                <c:pt idx="181">
                  <c:v>1.049999999999959</c:v>
                </c:pt>
                <c:pt idx="182">
                  <c:v>1.0999999999999603</c:v>
                </c:pt>
                <c:pt idx="183">
                  <c:v>1.1499999999999613</c:v>
                </c:pt>
                <c:pt idx="184">
                  <c:v>1.1999999999999698</c:v>
                </c:pt>
                <c:pt idx="185">
                  <c:v>1.2499999999999571</c:v>
                </c:pt>
                <c:pt idx="186">
                  <c:v>1.299999999999959</c:v>
                </c:pt>
                <c:pt idx="187">
                  <c:v>1.3499999999999603</c:v>
                </c:pt>
                <c:pt idx="188">
                  <c:v>1.3999999999999613</c:v>
                </c:pt>
                <c:pt idx="189">
                  <c:v>1.4499999999999542</c:v>
                </c:pt>
                <c:pt idx="190">
                  <c:v>1.4999999999999571</c:v>
                </c:pt>
                <c:pt idx="191">
                  <c:v>1.549999999999959</c:v>
                </c:pt>
                <c:pt idx="192">
                  <c:v>1.5999999999999603</c:v>
                </c:pt>
                <c:pt idx="193">
                  <c:v>1.6499999999999613</c:v>
                </c:pt>
                <c:pt idx="194">
                  <c:v>1.6999999999999698</c:v>
                </c:pt>
                <c:pt idx="195">
                  <c:v>1.7499999999999489</c:v>
                </c:pt>
                <c:pt idx="196">
                  <c:v>1.7999999999999607</c:v>
                </c:pt>
                <c:pt idx="197">
                  <c:v>1.8499999999999603</c:v>
                </c:pt>
                <c:pt idx="198">
                  <c:v>1.8999999999999513</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5.0522710835370765E-15</c:v>
                </c:pt>
                <c:pt idx="1">
                  <c:v>7.5276872890312129E-15</c:v>
                </c:pt>
                <c:pt idx="2">
                  <c:v>1.1187956214352188E-14</c:v>
                </c:pt>
                <c:pt idx="3">
                  <c:v>1.6586479270623765E-14</c:v>
                </c:pt>
                <c:pt idx="4">
                  <c:v>2.4528552856964866E-14</c:v>
                </c:pt>
                <c:pt idx="5">
                  <c:v>3.6182944511126416E-14</c:v>
                </c:pt>
                <c:pt idx="6">
                  <c:v>5.3241483722530691E-14</c:v>
                </c:pt>
                <c:pt idx="7">
                  <c:v>7.8146702517702024E-14</c:v>
                </c:pt>
                <c:pt idx="8">
                  <c:v>1.1441564901801698E-13</c:v>
                </c:pt>
                <c:pt idx="9">
                  <c:v>1.670992357038414E-13</c:v>
                </c:pt>
                <c:pt idx="10">
                  <c:v>2.4343205330290677E-13</c:v>
                </c:pt>
                <c:pt idx="11">
                  <c:v>3.5374908476099982E-13</c:v>
                </c:pt>
                <c:pt idx="12">
                  <c:v>5.1277536367967427E-13</c:v>
                </c:pt>
                <c:pt idx="13">
                  <c:v>7.4143526997045876E-13</c:v>
                </c:pt>
                <c:pt idx="14">
                  <c:v>1.0693837871541767E-12</c:v>
                </c:pt>
                <c:pt idx="15">
                  <c:v>1.5385379505613221E-12</c:v>
                </c:pt>
                <c:pt idx="16">
                  <c:v>2.2079899631372107E-12</c:v>
                </c:pt>
                <c:pt idx="17">
                  <c:v>3.1608234614691462E-12</c:v>
                </c:pt>
                <c:pt idx="18">
                  <c:v>4.513543677205599E-12</c:v>
                </c:pt>
                <c:pt idx="19">
                  <c:v>6.4290872907538224E-12</c:v>
                </c:pt>
                <c:pt idx="20">
                  <c:v>9.1347204083647697E-12</c:v>
                </c:pt>
                <c:pt idx="21">
                  <c:v>1.2946591938319525E-11</c:v>
                </c:pt>
                <c:pt idx="22">
                  <c:v>1.8303322170156089E-11</c:v>
                </c:pt>
                <c:pt idx="23">
                  <c:v>2.581182144998732E-11</c:v>
                </c:pt>
                <c:pt idx="24">
                  <c:v>3.6309615017918987E-11</c:v>
                </c:pt>
                <c:pt idx="25">
                  <c:v>5.0949379588437488E-11</c:v>
                </c:pt>
                <c:pt idx="26">
                  <c:v>7.1313281239962858E-11</c:v>
                </c:pt>
                <c:pt idx="27">
                  <c:v>9.9567179054972826E-11</c:v>
                </c:pt>
                <c:pt idx="28">
                  <c:v>1.3866799941653516E-10</c:v>
                </c:pt>
                <c:pt idx="29">
                  <c:v>1.9264181479358415E-10</c:v>
                </c:pt>
                <c:pt idx="30">
                  <c:v>2.6695566147627387E-10</c:v>
                </c:pt>
                <c:pt idx="31">
                  <c:v>3.6901326161244219E-10</c:v>
                </c:pt>
                <c:pt idx="32">
                  <c:v>5.0881402816448693E-10</c:v>
                </c:pt>
                <c:pt idx="33">
                  <c:v>6.9982659485794888E-10</c:v>
                </c:pt>
                <c:pt idx="34">
                  <c:v>9.601433370311931E-10</c:v>
                </c:pt>
                <c:pt idx="35">
                  <c:v>1.31400181815583E-9</c:v>
                </c:pt>
                <c:pt idx="36">
                  <c:v>1.7937839079640048E-9</c:v>
                </c:pt>
                <c:pt idx="37">
                  <c:v>2.4426348268069572E-9</c:v>
                </c:pt>
                <c:pt idx="38">
                  <c:v>3.3178842435471535E-9</c:v>
                </c:pt>
                <c:pt idx="39">
                  <c:v>4.4955018310130544E-9</c:v>
                </c:pt>
                <c:pt idx="40">
                  <c:v>6.075882849823028E-9</c:v>
                </c:pt>
                <c:pt idx="41">
                  <c:v>8.1913384034787567E-9</c:v>
                </c:pt>
                <c:pt idx="42">
                  <c:v>1.1015763624681812E-8</c:v>
                </c:pt>
                <c:pt idx="43">
                  <c:v>1.4777079586479365E-8</c:v>
                </c:pt>
                <c:pt idx="44">
                  <c:v>1.9773196406243808E-8</c:v>
                </c:pt>
                <c:pt idx="45">
                  <c:v>2.63924320357046E-8</c:v>
                </c:pt>
                <c:pt idx="46">
                  <c:v>3.5139550948202799E-8</c:v>
                </c:pt>
                <c:pt idx="47">
                  <c:v>4.6668867975940727E-8</c:v>
                </c:pt>
                <c:pt idx="48">
                  <c:v>6.1826205001655648E-8</c:v>
                </c:pt>
                <c:pt idx="49">
                  <c:v>8.1701903785429635E-8</c:v>
                </c:pt>
                <c:pt idx="50">
                  <c:v>1.0769760042542878E-7</c:v>
                </c:pt>
                <c:pt idx="51">
                  <c:v>1.4161007130160612E-7</c:v>
                </c:pt>
                <c:pt idx="52">
                  <c:v>1.8573618445552209E-7</c:v>
                </c:pt>
                <c:pt idx="53">
                  <c:v>2.4300385410804471E-7</c:v>
                </c:pt>
                <c:pt idx="54">
                  <c:v>3.1713492167158536E-7</c:v>
                </c:pt>
                <c:pt idx="55">
                  <c:v>4.1284709886297919E-7</c:v>
                </c:pt>
                <c:pt idx="56">
                  <c:v>5.3610353446974028E-7</c:v>
                </c:pt>
                <c:pt idx="57">
                  <c:v>6.9442023538551074E-7</c:v>
                </c:pt>
                <c:pt idx="58">
                  <c:v>8.9724351623830822E-7</c:v>
                </c:pt>
                <c:pt idx="59">
                  <c:v>1.1564119035797512E-6</c:v>
                </c:pt>
                <c:pt idx="60">
                  <c:v>1.4867195147342462E-6</c:v>
                </c:pt>
                <c:pt idx="61">
                  <c:v>1.9066009031227538E-6</c:v>
                </c:pt>
                <c:pt idx="62">
                  <c:v>2.4389607458932683E-6</c:v>
                </c:pt>
                <c:pt idx="63">
                  <c:v>3.1121755791487852E-6</c:v>
                </c:pt>
                <c:pt idx="64">
                  <c:v>3.9612990910319525E-6</c:v>
                </c:pt>
                <c:pt idx="65">
                  <c:v>5.0295072885922641E-6</c:v>
                </c:pt>
                <c:pt idx="66">
                  <c:v>6.369825178866857E-6</c:v>
                </c:pt>
                <c:pt idx="67">
                  <c:v>8.0471824564919767E-6</c:v>
                </c:pt>
                <c:pt idx="68">
                  <c:v>1.014085206548644E-5</c:v>
                </c:pt>
                <c:pt idx="69">
                  <c:v>1.2747332381833001E-5</c:v>
                </c:pt>
                <c:pt idx="70">
                  <c:v>1.5983741106904861E-5</c:v>
                </c:pt>
                <c:pt idx="71">
                  <c:v>1.9991796706922154E-5</c:v>
                </c:pt>
                <c:pt idx="72">
                  <c:v>2.4942471290052468E-5</c:v>
                </c:pt>
                <c:pt idx="73">
                  <c:v>3.1041407057849304E-5</c:v>
                </c:pt>
                <c:pt idx="74">
                  <c:v>3.8535196742085652E-5</c:v>
                </c:pt>
                <c:pt idx="75">
                  <c:v>4.7718636541204152E-5</c:v>
                </c:pt>
                <c:pt idx="76">
                  <c:v>5.8943067756538046E-5</c:v>
                </c:pt>
                <c:pt idx="77">
                  <c:v>7.2625930302250033E-5</c:v>
                </c:pt>
                <c:pt idx="78">
                  <c:v>8.9261657177130068E-5</c:v>
                </c:pt>
                <c:pt idx="79">
                  <c:v>1.0943404343979802E-4</c:v>
                </c:pt>
                <c:pt idx="80">
                  <c:v>1.3383022576488081E-4</c:v>
                </c:pt>
                <c:pt idx="81">
                  <c:v>1.6325640876623586E-4</c:v>
                </c:pt>
                <c:pt idx="82">
                  <c:v>1.9865547139276681E-4</c:v>
                </c:pt>
                <c:pt idx="83">
                  <c:v>2.4112658022598421E-4</c:v>
                </c:pt>
                <c:pt idx="84">
                  <c:v>2.9194692579145051E-4</c:v>
                </c:pt>
                <c:pt idx="85">
                  <c:v>3.5259568236741982E-4</c:v>
                </c:pt>
                <c:pt idx="86">
                  <c:v>4.247802705507252E-4</c:v>
                </c:pt>
                <c:pt idx="87">
                  <c:v>5.1046497434415492E-4</c:v>
                </c:pt>
                <c:pt idx="88">
                  <c:v>6.1190193011372864E-4</c:v>
                </c:pt>
                <c:pt idx="89">
                  <c:v>7.3166446283026623E-4</c:v>
                </c:pt>
                <c:pt idx="90">
                  <c:v>8.7268269504570204E-4</c:v>
                </c:pt>
                <c:pt idx="91">
                  <c:v>1.0382812956613401E-3</c:v>
                </c:pt>
                <c:pt idx="92">
                  <c:v>1.2322191684729401E-3</c:v>
                </c:pt>
                <c:pt idx="93">
                  <c:v>1.4587308046666607E-3</c:v>
                </c:pt>
                <c:pt idx="94">
                  <c:v>1.7225689390535856E-3</c:v>
                </c:pt>
                <c:pt idx="95">
                  <c:v>2.0290480572996402E-3</c:v>
                </c:pt>
                <c:pt idx="96">
                  <c:v>2.3840882014646882E-3</c:v>
                </c:pt>
                <c:pt idx="97">
                  <c:v>2.7942584148792707E-3</c:v>
                </c:pt>
                <c:pt idx="98">
                  <c:v>3.2668190561997252E-3</c:v>
                </c:pt>
                <c:pt idx="99">
                  <c:v>3.8097620982215892E-3</c:v>
                </c:pt>
                <c:pt idx="100">
                  <c:v>4.4318484119378176E-3</c:v>
                </c:pt>
                <c:pt idx="101">
                  <c:v>5.1426409230536929E-3</c:v>
                </c:pt>
                <c:pt idx="102">
                  <c:v>5.9525324197755103E-3</c:v>
                </c:pt>
                <c:pt idx="103">
                  <c:v>6.8727666906136745E-3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0.10226492456397564</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0.18264908538901847</c:v>
                </c:pt>
                <c:pt idx="136">
                  <c:v>0.19418605498320818</c:v>
                </c:pt>
                <c:pt idx="137">
                  <c:v>0.20593626871997131</c:v>
                </c:pt>
                <c:pt idx="138">
                  <c:v>0.21785217703254572</c:v>
                </c:pt>
                <c:pt idx="139">
                  <c:v>0.22988214068422846</c:v>
                </c:pt>
                <c:pt idx="140">
                  <c:v>0.24197072451913851</c:v>
                </c:pt>
                <c:pt idx="141">
                  <c:v>0.25405905646917903</c:v>
                </c:pt>
                <c:pt idx="142">
                  <c:v>0.26608524989874782</c:v>
                </c:pt>
                <c:pt idx="143">
                  <c:v>0.27798488613099326</c:v>
                </c:pt>
                <c:pt idx="144">
                  <c:v>0.28969155276147579</c:v>
                </c:pt>
                <c:pt idx="145">
                  <c:v>0.3011374321547976</c:v>
                </c:pt>
                <c:pt idx="146">
                  <c:v>0.31225393336675683</c:v>
                </c:pt>
                <c:pt idx="147">
                  <c:v>0.32297235966791188</c:v>
                </c:pt>
                <c:pt idx="148">
                  <c:v>0.33322460289179606</c:v>
                </c:pt>
                <c:pt idx="149">
                  <c:v>0.34294385501937857</c:v>
                </c:pt>
                <c:pt idx="150">
                  <c:v>0.35206532676429431</c:v>
                </c:pt>
                <c:pt idx="151">
                  <c:v>0.36052696246164789</c:v>
                </c:pt>
                <c:pt idx="152">
                  <c:v>0.36827014030331884</c:v>
                </c:pt>
                <c:pt idx="153">
                  <c:v>0.37524034691693375</c:v>
                </c:pt>
                <c:pt idx="154">
                  <c:v>0.38138781546052392</c:v>
                </c:pt>
                <c:pt idx="155">
                  <c:v>0.38666811680285118</c:v>
                </c:pt>
                <c:pt idx="156">
                  <c:v>0.39104269397545993</c:v>
                </c:pt>
                <c:pt idx="157">
                  <c:v>0.39447933090789172</c:v>
                </c:pt>
                <c:pt idx="158">
                  <c:v>0.39695254747701386</c:v>
                </c:pt>
                <c:pt idx="159">
                  <c:v>0.39844391409476726</c:v>
                </c:pt>
                <c:pt idx="160">
                  <c:v>0.39894228040143281</c:v>
                </c:pt>
                <c:pt idx="161">
                  <c:v>0.39844391409476843</c:v>
                </c:pt>
                <c:pt idx="162">
                  <c:v>0.39695254747701614</c:v>
                </c:pt>
                <c:pt idx="163">
                  <c:v>0.394479330907895</c:v>
                </c:pt>
                <c:pt idx="164">
                  <c:v>0.39104269397546459</c:v>
                </c:pt>
                <c:pt idx="165">
                  <c:v>0.38666811680285695</c:v>
                </c:pt>
                <c:pt idx="166">
                  <c:v>0.38138781546053008</c:v>
                </c:pt>
                <c:pt idx="167">
                  <c:v>0.37524034691694191</c:v>
                </c:pt>
                <c:pt idx="168">
                  <c:v>0.36827014030332772</c:v>
                </c:pt>
                <c:pt idx="169">
                  <c:v>0.36052696246165694</c:v>
                </c:pt>
                <c:pt idx="170">
                  <c:v>0.3520653267643048</c:v>
                </c:pt>
                <c:pt idx="171">
                  <c:v>0.34294385501938968</c:v>
                </c:pt>
                <c:pt idx="172">
                  <c:v>0.33322460289181005</c:v>
                </c:pt>
                <c:pt idx="173">
                  <c:v>0.32297235966792442</c:v>
                </c:pt>
                <c:pt idx="174">
                  <c:v>0.31225393336676782</c:v>
                </c:pt>
                <c:pt idx="175">
                  <c:v>0.30113743215481131</c:v>
                </c:pt>
                <c:pt idx="176">
                  <c:v>0.28969155276148773</c:v>
                </c:pt>
                <c:pt idx="177">
                  <c:v>0.27798488613100697</c:v>
                </c:pt>
                <c:pt idx="178">
                  <c:v>0.26608524989876198</c:v>
                </c:pt>
                <c:pt idx="179">
                  <c:v>0.25405905646919269</c:v>
                </c:pt>
                <c:pt idx="180">
                  <c:v>0.24197072451915061</c:v>
                </c:pt>
                <c:pt idx="181">
                  <c:v>0.22988214068424045</c:v>
                </c:pt>
                <c:pt idx="182">
                  <c:v>0.21785217703255769</c:v>
                </c:pt>
                <c:pt idx="183">
                  <c:v>0.20593626871998191</c:v>
                </c:pt>
                <c:pt idx="184">
                  <c:v>0.19418605498321967</c:v>
                </c:pt>
                <c:pt idx="185">
                  <c:v>0.18264908538903049</c:v>
                </c:pt>
                <c:pt idx="186">
                  <c:v>0.17136859204781404</c:v>
                </c:pt>
                <c:pt idx="187">
                  <c:v>0.16038332734192631</c:v>
                </c:pt>
                <c:pt idx="188">
                  <c:v>0.14972746563575121</c:v>
                </c:pt>
                <c:pt idx="189">
                  <c:v>0.13943056644536644</c:v>
                </c:pt>
                <c:pt idx="190">
                  <c:v>0.12951759566589754</c:v>
                </c:pt>
                <c:pt idx="191">
                  <c:v>0.12000900069699115</c:v>
                </c:pt>
                <c:pt idx="192">
                  <c:v>0.11092083467946035</c:v>
                </c:pt>
                <c:pt idx="193">
                  <c:v>0.10226492456398428</c:v>
                </c:pt>
                <c:pt idx="194">
                  <c:v>9.4049077376892609E-2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1.9837354391795448E-2</c:v>
                </c:pt>
                <c:pt idx="210">
                  <c:v>1.7528300493568641E-2</c:v>
                </c:pt>
                <c:pt idx="211">
                  <c:v>1.5449347134395179E-2</c:v>
                </c:pt>
                <c:pt idx="212">
                  <c:v>1.3582969233685783E-2</c:v>
                </c:pt>
                <c:pt idx="213">
                  <c:v>1.1912243607605203E-2</c:v>
                </c:pt>
                <c:pt idx="214">
                  <c:v>1.0420934814422607E-2</c:v>
                </c:pt>
                <c:pt idx="215">
                  <c:v>9.093562501591072E-3</c:v>
                </c:pt>
                <c:pt idx="216">
                  <c:v>7.9154515829799824E-3</c:v>
                </c:pt>
                <c:pt idx="217">
                  <c:v>6.8727666906140501E-3</c:v>
                </c:pt>
                <c:pt idx="218">
                  <c:v>5.952532419775859E-3</c:v>
                </c:pt>
                <c:pt idx="219">
                  <c:v>5.1426409230539514E-3</c:v>
                </c:pt>
                <c:pt idx="220">
                  <c:v>4.4318484119380943E-3</c:v>
                </c:pt>
                <c:pt idx="221">
                  <c:v>3.8097620982218252E-3</c:v>
                </c:pt>
                <c:pt idx="222">
                  <c:v>3.2668190561999494E-3</c:v>
                </c:pt>
                <c:pt idx="223">
                  <c:v>2.7942584148794468E-3</c:v>
                </c:pt>
                <c:pt idx="224">
                  <c:v>2.3840882014648426E-3</c:v>
                </c:pt>
                <c:pt idx="225">
                  <c:v>2.0290480572997681E-3</c:v>
                </c:pt>
                <c:pt idx="226">
                  <c:v>1.7225689390536955E-3</c:v>
                </c:pt>
                <c:pt idx="227">
                  <c:v>1.458730804666765E-3</c:v>
                </c:pt>
                <c:pt idx="228">
                  <c:v>1.2322191684730342E-3</c:v>
                </c:pt>
                <c:pt idx="229">
                  <c:v>1.0382812956614099E-3</c:v>
                </c:pt>
                <c:pt idx="230">
                  <c:v>8.7268269504576243E-4</c:v>
                </c:pt>
                <c:pt idx="231">
                  <c:v>7.3166446283031913E-4</c:v>
                </c:pt>
                <c:pt idx="232">
                  <c:v>6.1190193011377439E-4</c:v>
                </c:pt>
                <c:pt idx="233">
                  <c:v>5.1046497434419134E-4</c:v>
                </c:pt>
                <c:pt idx="234">
                  <c:v>4.2478027055075734E-4</c:v>
                </c:pt>
                <c:pt idx="235">
                  <c:v>3.5259568236744611E-4</c:v>
                </c:pt>
                <c:pt idx="236">
                  <c:v>2.9194692579146092E-4</c:v>
                </c:pt>
                <c:pt idx="237">
                  <c:v>2.4112658022599391E-4</c:v>
                </c:pt>
                <c:pt idx="238">
                  <c:v>1.986554713927754E-4</c:v>
                </c:pt>
                <c:pt idx="239">
                  <c:v>1.6325640876624221E-4</c:v>
                </c:pt>
                <c:pt idx="240">
                  <c:v>1.3383022576488621E-4</c:v>
                </c:pt>
                <c:pt idx="241">
                  <c:v>1.0943404343980293E-4</c:v>
                </c:pt>
                <c:pt idx="242">
                  <c:v>8.9261657177133267E-5</c:v>
                </c:pt>
                <c:pt idx="243">
                  <c:v>7.2625930302252514E-5</c:v>
                </c:pt>
                <c:pt idx="244">
                  <c:v>5.8943067756540478E-5</c:v>
                </c:pt>
                <c:pt idx="245">
                  <c:v>4.7718636541206111E-5</c:v>
                </c:pt>
                <c:pt idx="246">
                  <c:v>3.8535196742087251E-5</c:v>
                </c:pt>
                <c:pt idx="247">
                  <c:v>3.1041407057850802E-5</c:v>
                </c:pt>
                <c:pt idx="248">
                  <c:v>2.4942471290053586E-5</c:v>
                </c:pt>
                <c:pt idx="249">
                  <c:v>1.9991796706923028E-5</c:v>
                </c:pt>
                <c:pt idx="250">
                  <c:v>1.5983741106905688E-5</c:v>
                </c:pt>
                <c:pt idx="251">
                  <c:v>1.2747332381833501E-5</c:v>
                </c:pt>
                <c:pt idx="252">
                  <c:v>1.0140852065486914E-5</c:v>
                </c:pt>
                <c:pt idx="253">
                  <c:v>8.0471824564923528E-6</c:v>
                </c:pt>
                <c:pt idx="254">
                  <c:v>6.3698251788671458E-6</c:v>
                </c:pt>
                <c:pt idx="255">
                  <c:v>5.029507288592492E-6</c:v>
                </c:pt>
                <c:pt idx="256">
                  <c:v>3.9612990910321321E-6</c:v>
                </c:pt>
                <c:pt idx="257">
                  <c:v>3.112175579148972E-6</c:v>
                </c:pt>
                <c:pt idx="258">
                  <c:v>2.4389607458933979E-6</c:v>
                </c:pt>
                <c:pt idx="259">
                  <c:v>1.9066009031228419E-6</c:v>
                </c:pt>
                <c:pt idx="260">
                  <c:v>1.4867195147343174E-6</c:v>
                </c:pt>
                <c:pt idx="261">
                  <c:v>1.1564119035798069E-6</c:v>
                </c:pt>
                <c:pt idx="262">
                  <c:v>8.9724351623835513E-7</c:v>
                </c:pt>
                <c:pt idx="263">
                  <c:v>6.9442023538554526E-7</c:v>
                </c:pt>
                <c:pt idx="264">
                  <c:v>5.3610353446976823E-7</c:v>
                </c:pt>
                <c:pt idx="265">
                  <c:v>4.1284709886299984E-7</c:v>
                </c:pt>
                <c:pt idx="266">
                  <c:v>3.1713492167160299E-7</c:v>
                </c:pt>
                <c:pt idx="267">
                  <c:v>2.43003854108058E-7</c:v>
                </c:pt>
                <c:pt idx="268">
                  <c:v>1.8573618445553196E-7</c:v>
                </c:pt>
                <c:pt idx="269">
                  <c:v>1.4161007130161348E-7</c:v>
                </c:pt>
                <c:pt idx="270">
                  <c:v>1.076976004254343E-7</c:v>
                </c:pt>
                <c:pt idx="271">
                  <c:v>8.1701903785434241E-8</c:v>
                </c:pt>
                <c:pt idx="272">
                  <c:v>6.1826205001659393E-8</c:v>
                </c:pt>
                <c:pt idx="273">
                  <c:v>4.6668867975943222E-8</c:v>
                </c:pt>
                <c:pt idx="274">
                  <c:v>3.5139550948204876E-8</c:v>
                </c:pt>
                <c:pt idx="275">
                  <c:v>2.6392432035706069E-8</c:v>
                </c:pt>
                <c:pt idx="276">
                  <c:v>1.9773196406244927E-8</c:v>
                </c:pt>
                <c:pt idx="277">
                  <c:v>1.4777079586480313E-8</c:v>
                </c:pt>
                <c:pt idx="278">
                  <c:v>1.1015763624682514E-8</c:v>
                </c:pt>
                <c:pt idx="279">
                  <c:v>8.1913384034841268E-9</c:v>
                </c:pt>
                <c:pt idx="280">
                  <c:v>6.0758828498233887E-9</c:v>
                </c:pt>
                <c:pt idx="281">
                  <c:v>4.495501831013315E-9</c:v>
                </c:pt>
                <c:pt idx="282">
                  <c:v>3.3178842435493935E-9</c:v>
                </c:pt>
                <c:pt idx="283">
                  <c:v>2.4426348268085996E-9</c:v>
                </c:pt>
                <c:pt idx="284">
                  <c:v>1.7937839079652399E-9</c:v>
                </c:pt>
                <c:pt idx="285">
                  <c:v>1.3140018181559072E-9</c:v>
                </c:pt>
                <c:pt idx="286">
                  <c:v>9.6014333703185546E-10</c:v>
                </c:pt>
                <c:pt idx="287">
                  <c:v>6.9982659485844084E-10</c:v>
                </c:pt>
                <c:pt idx="288">
                  <c:v>5.0881402816484303E-10</c:v>
                </c:pt>
                <c:pt idx="289">
                  <c:v>3.6901326161270503E-10</c:v>
                </c:pt>
                <c:pt idx="290">
                  <c:v>2.6695566147646469E-10</c:v>
                </c:pt>
                <c:pt idx="291">
                  <c:v>1.9264181479372092E-10</c:v>
                </c:pt>
                <c:pt idx="292">
                  <c:v>1.386679994166268E-10</c:v>
                </c:pt>
                <c:pt idx="293">
                  <c:v>9.956717905503953E-11</c:v>
                </c:pt>
                <c:pt idx="294">
                  <c:v>7.1313281240010769E-11</c:v>
                </c:pt>
                <c:pt idx="295">
                  <c:v>5.0949379588471984E-11</c:v>
                </c:pt>
                <c:pt idx="296">
                  <c:v>3.6309615017943511E-11</c:v>
                </c:pt>
                <c:pt idx="297">
                  <c:v>2.5811821450004956E-11</c:v>
                </c:pt>
                <c:pt idx="298">
                  <c:v>1.8303322170168797E-11</c:v>
                </c:pt>
                <c:pt idx="299">
                  <c:v>1.2946591938328514E-11</c:v>
                </c:pt>
                <c:pt idx="300">
                  <c:v>9.1347204083711238E-12</c:v>
                </c:pt>
                <c:pt idx="301">
                  <c:v>6.4290872907583332E-12</c:v>
                </c:pt>
                <c:pt idx="302">
                  <c:v>4.5135436772087947E-12</c:v>
                </c:pt>
                <c:pt idx="303">
                  <c:v>3.160823461471431E-12</c:v>
                </c:pt>
                <c:pt idx="304">
                  <c:v>2.2079899631387936E-12</c:v>
                </c:pt>
                <c:pt idx="305">
                  <c:v>1.538537950562434E-12</c:v>
                </c:pt>
                <c:pt idx="306">
                  <c:v>1.0693837871549572E-12</c:v>
                </c:pt>
                <c:pt idx="307">
                  <c:v>7.4143526997099988E-13</c:v>
                </c:pt>
                <c:pt idx="308">
                  <c:v>5.1277536368005575E-13</c:v>
                </c:pt>
                <c:pt idx="309">
                  <c:v>3.5374908476126599E-13</c:v>
                </c:pt>
                <c:pt idx="310">
                  <c:v>2.4343205330308948E-13</c:v>
                </c:pt>
                <c:pt idx="311">
                  <c:v>1.670992357039663E-13</c:v>
                </c:pt>
                <c:pt idx="312">
                  <c:v>1.1441564901810419E-13</c:v>
                </c:pt>
                <c:pt idx="313">
                  <c:v>7.8146702517761813E-14</c:v>
                </c:pt>
                <c:pt idx="314">
                  <c:v>5.3241483722571882E-14</c:v>
                </c:pt>
                <c:pt idx="315">
                  <c:v>3.6182944511154563E-14</c:v>
                </c:pt>
                <c:pt idx="316">
                  <c:v>2.4528552856983799E-14</c:v>
                </c:pt>
                <c:pt idx="317">
                  <c:v>1.6586479270636762E-14</c:v>
                </c:pt>
                <c:pt idx="318">
                  <c:v>1.1187956214361089E-14</c:v>
                </c:pt>
                <c:pt idx="319">
                  <c:v>7.5276872890371925E-15</c:v>
                </c:pt>
                <c:pt idx="320">
                  <c:v>5.0522710835411518E-15</c:v>
                </c:pt>
              </c:numCache>
            </c:numRef>
          </c:yVal>
          <c:smooth val="0"/>
          <c:extLst>
            <c:ext xmlns:c16="http://schemas.microsoft.com/office/drawing/2014/chart" uri="{C3380CC4-5D6E-409C-BE32-E72D297353CC}">
              <c16:uniqueId val="{00000000-69BF-4968-84CE-6CF704CB61D7}"/>
            </c:ext>
          </c:extLst>
        </c:ser>
        <c:dLbls>
          <c:showLegendKey val="0"/>
          <c:showVal val="0"/>
          <c:showCatName val="0"/>
          <c:showSerName val="0"/>
          <c:showPercent val="0"/>
          <c:showBubbleSize val="0"/>
        </c:dLbls>
        <c:axId val="127339136"/>
        <c:axId val="144000512"/>
      </c:scatterChart>
      <c:valAx>
        <c:axId val="127339136"/>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44000512"/>
        <c:crosses val="autoZero"/>
        <c:crossBetween val="midCat"/>
        <c:majorUnit val="2"/>
        <c:minorUnit val="1"/>
      </c:valAx>
      <c:valAx>
        <c:axId val="144000512"/>
        <c:scaling>
          <c:orientation val="minMax"/>
          <c:max val="0.75000000000000477"/>
        </c:scaling>
        <c:delete val="0"/>
        <c:axPos val="l"/>
        <c:numFmt formatCode="0.000000" sourceLinked="1"/>
        <c:majorTickMark val="none"/>
        <c:minorTickMark val="none"/>
        <c:tickLblPos val="none"/>
        <c:spPr>
          <a:ln w="3175">
            <a:solidFill>
              <a:srgbClr val="000000"/>
            </a:solidFill>
            <a:prstDash val="solid"/>
          </a:ln>
        </c:spPr>
        <c:crossAx val="127339136"/>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no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809039114013504E-2"/>
          <c:y val="0.24424022311418242"/>
          <c:w val="0.8893454487724245"/>
          <c:h val="0.67652556438955902"/>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-1.9500000000000277</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-0.65000000000003455</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-3.0198066269805141E-14</c:v>
                </c:pt>
                <c:pt idx="161">
                  <c:v>4.9999999999970991E-2</c:v>
                </c:pt>
                <c:pt idx="162">
                  <c:v>9.9999999999970654E-2</c:v>
                </c:pt>
                <c:pt idx="163">
                  <c:v>0.14999999999997188</c:v>
                </c:pt>
                <c:pt idx="164">
                  <c:v>0.19999999999997253</c:v>
                </c:pt>
                <c:pt idx="165">
                  <c:v>0.24999999999997208</c:v>
                </c:pt>
                <c:pt idx="166">
                  <c:v>0.29999999999997612</c:v>
                </c:pt>
                <c:pt idx="167">
                  <c:v>0.34999999999997389</c:v>
                </c:pt>
                <c:pt idx="168">
                  <c:v>0.39999999999997676</c:v>
                </c:pt>
                <c:pt idx="169">
                  <c:v>0.44999999999997475</c:v>
                </c:pt>
                <c:pt idx="170">
                  <c:v>0.49999999999997513</c:v>
                </c:pt>
                <c:pt idx="171">
                  <c:v>0.54999999999997162</c:v>
                </c:pt>
                <c:pt idx="172">
                  <c:v>0.59999999999996856</c:v>
                </c:pt>
                <c:pt idx="173">
                  <c:v>0.64999999999997593</c:v>
                </c:pt>
                <c:pt idx="174">
                  <c:v>0.69999999999997264</c:v>
                </c:pt>
                <c:pt idx="175">
                  <c:v>0.74999999999997546</c:v>
                </c:pt>
                <c:pt idx="176">
                  <c:v>0.79999999999997162</c:v>
                </c:pt>
                <c:pt idx="177">
                  <c:v>0.849999999999969</c:v>
                </c:pt>
                <c:pt idx="178">
                  <c:v>0.89999999999997093</c:v>
                </c:pt>
                <c:pt idx="179">
                  <c:v>0.94999999999997164</c:v>
                </c:pt>
                <c:pt idx="180">
                  <c:v>0.99999999999997002</c:v>
                </c:pt>
                <c:pt idx="181">
                  <c:v>1.0499999999999583</c:v>
                </c:pt>
                <c:pt idx="182">
                  <c:v>1.0999999999999597</c:v>
                </c:pt>
                <c:pt idx="183">
                  <c:v>1.1499999999999608</c:v>
                </c:pt>
                <c:pt idx="184">
                  <c:v>1.1999999999999698</c:v>
                </c:pt>
                <c:pt idx="185">
                  <c:v>1.2499999999999563</c:v>
                </c:pt>
                <c:pt idx="186">
                  <c:v>1.2999999999999583</c:v>
                </c:pt>
                <c:pt idx="187">
                  <c:v>1.3499999999999597</c:v>
                </c:pt>
                <c:pt idx="188">
                  <c:v>1.3999999999999608</c:v>
                </c:pt>
                <c:pt idx="189">
                  <c:v>1.4499999999999535</c:v>
                </c:pt>
                <c:pt idx="190">
                  <c:v>1.4999999999999563</c:v>
                </c:pt>
                <c:pt idx="191">
                  <c:v>1.5499999999999583</c:v>
                </c:pt>
                <c:pt idx="192">
                  <c:v>1.5999999999999597</c:v>
                </c:pt>
                <c:pt idx="193">
                  <c:v>1.6499999999999608</c:v>
                </c:pt>
                <c:pt idx="194">
                  <c:v>1.6999999999999698</c:v>
                </c:pt>
                <c:pt idx="195">
                  <c:v>1.749999999999948</c:v>
                </c:pt>
                <c:pt idx="196">
                  <c:v>1.7999999999999599</c:v>
                </c:pt>
                <c:pt idx="197">
                  <c:v>1.8499999999999597</c:v>
                </c:pt>
                <c:pt idx="198">
                  <c:v>1.8999999999999508</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5.0522710835370868E-15</c:v>
                </c:pt>
                <c:pt idx="1">
                  <c:v>7.5276872890312239E-15</c:v>
                </c:pt>
                <c:pt idx="2">
                  <c:v>1.118795621435221E-14</c:v>
                </c:pt>
                <c:pt idx="3">
                  <c:v>1.6586479270623793E-14</c:v>
                </c:pt>
                <c:pt idx="4">
                  <c:v>2.4528552856964892E-14</c:v>
                </c:pt>
                <c:pt idx="5">
                  <c:v>3.6182944511126473E-14</c:v>
                </c:pt>
                <c:pt idx="6">
                  <c:v>5.324148372253076E-14</c:v>
                </c:pt>
                <c:pt idx="7">
                  <c:v>7.8146702517702112E-14</c:v>
                </c:pt>
                <c:pt idx="8">
                  <c:v>1.1441564901801718E-13</c:v>
                </c:pt>
                <c:pt idx="9">
                  <c:v>1.670992357038416E-13</c:v>
                </c:pt>
                <c:pt idx="10">
                  <c:v>2.4343205330290702E-13</c:v>
                </c:pt>
                <c:pt idx="11">
                  <c:v>3.5374908476100043E-13</c:v>
                </c:pt>
                <c:pt idx="12">
                  <c:v>5.1277536367967478E-13</c:v>
                </c:pt>
                <c:pt idx="13">
                  <c:v>7.4143526997045987E-13</c:v>
                </c:pt>
                <c:pt idx="14">
                  <c:v>1.0693837871541771E-12</c:v>
                </c:pt>
                <c:pt idx="15">
                  <c:v>1.5385379505613243E-12</c:v>
                </c:pt>
                <c:pt idx="16">
                  <c:v>2.2079899631372152E-12</c:v>
                </c:pt>
                <c:pt idx="17">
                  <c:v>3.1608234614691502E-12</c:v>
                </c:pt>
                <c:pt idx="18">
                  <c:v>4.5135436772056031E-12</c:v>
                </c:pt>
                <c:pt idx="19">
                  <c:v>6.4290872907538321E-12</c:v>
                </c:pt>
                <c:pt idx="20">
                  <c:v>9.1347204083647778E-12</c:v>
                </c:pt>
                <c:pt idx="21">
                  <c:v>1.2946591938319542E-11</c:v>
                </c:pt>
                <c:pt idx="22">
                  <c:v>1.8303322170156108E-11</c:v>
                </c:pt>
                <c:pt idx="23">
                  <c:v>2.5811821449987355E-11</c:v>
                </c:pt>
                <c:pt idx="24">
                  <c:v>3.6309615017919038E-11</c:v>
                </c:pt>
                <c:pt idx="25">
                  <c:v>5.094937958843752E-11</c:v>
                </c:pt>
                <c:pt idx="26">
                  <c:v>7.1313281239962961E-11</c:v>
                </c:pt>
                <c:pt idx="27">
                  <c:v>9.9567179054972981E-11</c:v>
                </c:pt>
                <c:pt idx="28">
                  <c:v>1.3866799941653534E-10</c:v>
                </c:pt>
                <c:pt idx="29">
                  <c:v>1.9264181479358441E-10</c:v>
                </c:pt>
                <c:pt idx="30">
                  <c:v>2.6695566147627413E-10</c:v>
                </c:pt>
                <c:pt idx="31">
                  <c:v>3.690132616124426E-10</c:v>
                </c:pt>
                <c:pt idx="32">
                  <c:v>5.0881402816448765E-10</c:v>
                </c:pt>
                <c:pt idx="33">
                  <c:v>6.998265948579496E-10</c:v>
                </c:pt>
                <c:pt idx="34">
                  <c:v>9.6014333703119434E-10</c:v>
                </c:pt>
                <c:pt idx="35">
                  <c:v>1.3140018181558313E-9</c:v>
                </c:pt>
                <c:pt idx="36">
                  <c:v>1.7937839079640066E-9</c:v>
                </c:pt>
                <c:pt idx="37">
                  <c:v>2.4426348268069605E-9</c:v>
                </c:pt>
                <c:pt idx="38">
                  <c:v>3.3178842435471573E-9</c:v>
                </c:pt>
                <c:pt idx="39">
                  <c:v>4.4955018310130577E-9</c:v>
                </c:pt>
                <c:pt idx="40">
                  <c:v>6.0758828498230338E-9</c:v>
                </c:pt>
                <c:pt idx="41">
                  <c:v>8.1913384034787567E-9</c:v>
                </c:pt>
                <c:pt idx="42">
                  <c:v>1.101576362468182E-8</c:v>
                </c:pt>
                <c:pt idx="43">
                  <c:v>1.4777079586479373E-8</c:v>
                </c:pt>
                <c:pt idx="44">
                  <c:v>1.9773196406243821E-8</c:v>
                </c:pt>
                <c:pt idx="45">
                  <c:v>2.6392432035704617E-8</c:v>
                </c:pt>
                <c:pt idx="46">
                  <c:v>3.5139550948202818E-8</c:v>
                </c:pt>
                <c:pt idx="47">
                  <c:v>4.6668867975940774E-8</c:v>
                </c:pt>
                <c:pt idx="48">
                  <c:v>6.1826205001655701E-8</c:v>
                </c:pt>
                <c:pt idx="49">
                  <c:v>8.1701903785429741E-8</c:v>
                </c:pt>
                <c:pt idx="50">
                  <c:v>1.0769760042542888E-7</c:v>
                </c:pt>
                <c:pt idx="51">
                  <c:v>1.4161007130160623E-7</c:v>
                </c:pt>
                <c:pt idx="52">
                  <c:v>1.8573618445552224E-7</c:v>
                </c:pt>
                <c:pt idx="53">
                  <c:v>2.4300385410804493E-7</c:v>
                </c:pt>
                <c:pt idx="54">
                  <c:v>3.1713492167158563E-7</c:v>
                </c:pt>
                <c:pt idx="55">
                  <c:v>4.1284709886297919E-7</c:v>
                </c:pt>
                <c:pt idx="56">
                  <c:v>5.3610353446974049E-7</c:v>
                </c:pt>
                <c:pt idx="57">
                  <c:v>6.9442023538551138E-7</c:v>
                </c:pt>
                <c:pt idx="58">
                  <c:v>8.9724351623830928E-7</c:v>
                </c:pt>
                <c:pt idx="59">
                  <c:v>1.1564119035797527E-6</c:v>
                </c:pt>
                <c:pt idx="60">
                  <c:v>1.4867195147342473E-6</c:v>
                </c:pt>
                <c:pt idx="61">
                  <c:v>1.9066009031227557E-6</c:v>
                </c:pt>
                <c:pt idx="62">
                  <c:v>2.4389607458932696E-6</c:v>
                </c:pt>
                <c:pt idx="63">
                  <c:v>3.1121755791487852E-6</c:v>
                </c:pt>
                <c:pt idx="64">
                  <c:v>3.9612990910319559E-6</c:v>
                </c:pt>
                <c:pt idx="65">
                  <c:v>5.0295072885922675E-6</c:v>
                </c:pt>
                <c:pt idx="66">
                  <c:v>6.3698251788668595E-6</c:v>
                </c:pt>
                <c:pt idx="67">
                  <c:v>8.0471824564919767E-6</c:v>
                </c:pt>
                <c:pt idx="68">
                  <c:v>1.0140852065486447E-5</c:v>
                </c:pt>
                <c:pt idx="69">
                  <c:v>1.2747332381833001E-5</c:v>
                </c:pt>
                <c:pt idx="70">
                  <c:v>1.5983741106904861E-5</c:v>
                </c:pt>
                <c:pt idx="71">
                  <c:v>1.9991796706922164E-5</c:v>
                </c:pt>
                <c:pt idx="72">
                  <c:v>2.4942471290052468E-5</c:v>
                </c:pt>
                <c:pt idx="73">
                  <c:v>3.1041407057849331E-5</c:v>
                </c:pt>
                <c:pt idx="74">
                  <c:v>3.8535196742085652E-5</c:v>
                </c:pt>
                <c:pt idx="75">
                  <c:v>4.7718636541204193E-5</c:v>
                </c:pt>
                <c:pt idx="76">
                  <c:v>5.8943067756538086E-5</c:v>
                </c:pt>
                <c:pt idx="77">
                  <c:v>7.2625930302250033E-5</c:v>
                </c:pt>
                <c:pt idx="78">
                  <c:v>8.9261657177130068E-5</c:v>
                </c:pt>
                <c:pt idx="79">
                  <c:v>1.094340434397981E-4</c:v>
                </c:pt>
                <c:pt idx="80">
                  <c:v>1.3383022576488081E-4</c:v>
                </c:pt>
                <c:pt idx="81">
                  <c:v>1.6325640876623586E-4</c:v>
                </c:pt>
                <c:pt idx="82">
                  <c:v>1.9865547139276689E-4</c:v>
                </c:pt>
                <c:pt idx="83">
                  <c:v>2.4112658022598421E-4</c:v>
                </c:pt>
                <c:pt idx="84">
                  <c:v>2.9194692579145051E-4</c:v>
                </c:pt>
                <c:pt idx="85">
                  <c:v>3.5259568236741982E-4</c:v>
                </c:pt>
                <c:pt idx="86">
                  <c:v>4.2478027055072536E-4</c:v>
                </c:pt>
                <c:pt idx="87">
                  <c:v>5.1046497434415513E-4</c:v>
                </c:pt>
                <c:pt idx="88">
                  <c:v>6.1190193011372864E-4</c:v>
                </c:pt>
                <c:pt idx="89">
                  <c:v>7.3166446283026666E-4</c:v>
                </c:pt>
                <c:pt idx="90">
                  <c:v>8.7268269504570204E-4</c:v>
                </c:pt>
                <c:pt idx="91">
                  <c:v>1.0382812956613401E-3</c:v>
                </c:pt>
                <c:pt idx="92">
                  <c:v>1.2322191684729401E-3</c:v>
                </c:pt>
                <c:pt idx="93">
                  <c:v>1.4587308046666611E-3</c:v>
                </c:pt>
                <c:pt idx="94">
                  <c:v>1.7225689390535867E-3</c:v>
                </c:pt>
                <c:pt idx="95">
                  <c:v>2.0290480572996402E-3</c:v>
                </c:pt>
                <c:pt idx="96">
                  <c:v>2.3840882014646882E-3</c:v>
                </c:pt>
                <c:pt idx="97">
                  <c:v>2.7942584148792707E-3</c:v>
                </c:pt>
                <c:pt idx="98">
                  <c:v>3.2668190561997252E-3</c:v>
                </c:pt>
                <c:pt idx="99">
                  <c:v>3.8097620982215892E-3</c:v>
                </c:pt>
                <c:pt idx="100">
                  <c:v>4.4318484119378228E-3</c:v>
                </c:pt>
                <c:pt idx="101">
                  <c:v>5.1426409230536946E-3</c:v>
                </c:pt>
                <c:pt idx="102">
                  <c:v>5.9525324197755103E-3</c:v>
                </c:pt>
                <c:pt idx="103">
                  <c:v>6.8727666906136806E-3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0.10226492456397568</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0.18264908538901853</c:v>
                </c:pt>
                <c:pt idx="136">
                  <c:v>0.19418605498320818</c:v>
                </c:pt>
                <c:pt idx="137">
                  <c:v>0.20593626871997137</c:v>
                </c:pt>
                <c:pt idx="138">
                  <c:v>0.21785217703254572</c:v>
                </c:pt>
                <c:pt idx="139">
                  <c:v>0.22988214068422846</c:v>
                </c:pt>
                <c:pt idx="140">
                  <c:v>0.24197072451913851</c:v>
                </c:pt>
                <c:pt idx="141">
                  <c:v>0.25405905646917887</c:v>
                </c:pt>
                <c:pt idx="142">
                  <c:v>0.26608524989874782</c:v>
                </c:pt>
                <c:pt idx="143">
                  <c:v>0.27798488613099342</c:v>
                </c:pt>
                <c:pt idx="144">
                  <c:v>0.28969155276147579</c:v>
                </c:pt>
                <c:pt idx="145">
                  <c:v>0.3011374321547976</c:v>
                </c:pt>
                <c:pt idx="146">
                  <c:v>0.31225393336675694</c:v>
                </c:pt>
                <c:pt idx="147">
                  <c:v>0.32297235966791205</c:v>
                </c:pt>
                <c:pt idx="148">
                  <c:v>0.33322460289179617</c:v>
                </c:pt>
                <c:pt idx="149">
                  <c:v>0.34294385501937857</c:v>
                </c:pt>
                <c:pt idx="150">
                  <c:v>0.35206532676429431</c:v>
                </c:pt>
                <c:pt idx="151">
                  <c:v>0.36052696246164811</c:v>
                </c:pt>
                <c:pt idx="152">
                  <c:v>0.36827014030331884</c:v>
                </c:pt>
                <c:pt idx="153">
                  <c:v>0.37524034691693375</c:v>
                </c:pt>
                <c:pt idx="154">
                  <c:v>0.38138781546052403</c:v>
                </c:pt>
                <c:pt idx="155">
                  <c:v>0.38666811680285146</c:v>
                </c:pt>
                <c:pt idx="156">
                  <c:v>0.39104269397546026</c:v>
                </c:pt>
                <c:pt idx="157">
                  <c:v>0.39447933090789195</c:v>
                </c:pt>
                <c:pt idx="158">
                  <c:v>0.39695254747701397</c:v>
                </c:pt>
                <c:pt idx="159">
                  <c:v>0.39844391409476743</c:v>
                </c:pt>
                <c:pt idx="160">
                  <c:v>0.39894228040143281</c:v>
                </c:pt>
                <c:pt idx="161">
                  <c:v>0.39844391409476865</c:v>
                </c:pt>
                <c:pt idx="162">
                  <c:v>0.39695254747701636</c:v>
                </c:pt>
                <c:pt idx="163">
                  <c:v>0.39447933090789522</c:v>
                </c:pt>
                <c:pt idx="164">
                  <c:v>0.39104269397546493</c:v>
                </c:pt>
                <c:pt idx="165">
                  <c:v>0.38666811680285718</c:v>
                </c:pt>
                <c:pt idx="166">
                  <c:v>0.38138781546053024</c:v>
                </c:pt>
                <c:pt idx="167">
                  <c:v>0.37524034691694191</c:v>
                </c:pt>
                <c:pt idx="168">
                  <c:v>0.36827014030332772</c:v>
                </c:pt>
                <c:pt idx="169">
                  <c:v>0.36052696246165716</c:v>
                </c:pt>
                <c:pt idx="170">
                  <c:v>0.3520653267643048</c:v>
                </c:pt>
                <c:pt idx="171">
                  <c:v>0.34294385501938968</c:v>
                </c:pt>
                <c:pt idx="172">
                  <c:v>0.33322460289181027</c:v>
                </c:pt>
                <c:pt idx="173">
                  <c:v>0.32297235966792454</c:v>
                </c:pt>
                <c:pt idx="174">
                  <c:v>0.31225393336676782</c:v>
                </c:pt>
                <c:pt idx="175">
                  <c:v>0.30113743215481131</c:v>
                </c:pt>
                <c:pt idx="176">
                  <c:v>0.28969155276148773</c:v>
                </c:pt>
                <c:pt idx="177">
                  <c:v>0.27798488613100714</c:v>
                </c:pt>
                <c:pt idx="178">
                  <c:v>0.26608524989876198</c:v>
                </c:pt>
                <c:pt idx="179">
                  <c:v>0.25405905646919258</c:v>
                </c:pt>
                <c:pt idx="180">
                  <c:v>0.24197072451915061</c:v>
                </c:pt>
                <c:pt idx="181">
                  <c:v>0.22988214068424045</c:v>
                </c:pt>
                <c:pt idx="182">
                  <c:v>0.21785217703255769</c:v>
                </c:pt>
                <c:pt idx="183">
                  <c:v>0.20593626871998191</c:v>
                </c:pt>
                <c:pt idx="184">
                  <c:v>0.19418605498321967</c:v>
                </c:pt>
                <c:pt idx="185">
                  <c:v>0.18264908538903057</c:v>
                </c:pt>
                <c:pt idx="186">
                  <c:v>0.17136859204781404</c:v>
                </c:pt>
                <c:pt idx="187">
                  <c:v>0.16038332734192631</c:v>
                </c:pt>
                <c:pt idx="188">
                  <c:v>0.14972746563575121</c:v>
                </c:pt>
                <c:pt idx="189">
                  <c:v>0.13943056644536644</c:v>
                </c:pt>
                <c:pt idx="190">
                  <c:v>0.12951759566589754</c:v>
                </c:pt>
                <c:pt idx="191">
                  <c:v>0.12000900069699115</c:v>
                </c:pt>
                <c:pt idx="192">
                  <c:v>0.11092083467946035</c:v>
                </c:pt>
                <c:pt idx="193">
                  <c:v>0.10226492456398435</c:v>
                </c:pt>
                <c:pt idx="194">
                  <c:v>9.4049077376892692E-2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1.9837354391795455E-2</c:v>
                </c:pt>
                <c:pt idx="210">
                  <c:v>1.7528300493568641E-2</c:v>
                </c:pt>
                <c:pt idx="211">
                  <c:v>1.5449347134395179E-2</c:v>
                </c:pt>
                <c:pt idx="212">
                  <c:v>1.358296923368579E-2</c:v>
                </c:pt>
                <c:pt idx="213">
                  <c:v>1.1912243607605203E-2</c:v>
                </c:pt>
                <c:pt idx="214">
                  <c:v>1.0420934814422607E-2</c:v>
                </c:pt>
                <c:pt idx="215">
                  <c:v>9.093562501591072E-3</c:v>
                </c:pt>
                <c:pt idx="216">
                  <c:v>7.9154515829799824E-3</c:v>
                </c:pt>
                <c:pt idx="217">
                  <c:v>6.8727666906140536E-3</c:v>
                </c:pt>
                <c:pt idx="218">
                  <c:v>5.952532419775859E-3</c:v>
                </c:pt>
                <c:pt idx="219">
                  <c:v>5.1426409230539514E-3</c:v>
                </c:pt>
                <c:pt idx="220">
                  <c:v>4.4318484119380977E-3</c:v>
                </c:pt>
                <c:pt idx="221">
                  <c:v>3.8097620982218252E-3</c:v>
                </c:pt>
                <c:pt idx="222">
                  <c:v>3.2668190561999503E-3</c:v>
                </c:pt>
                <c:pt idx="223">
                  <c:v>2.7942584148794468E-3</c:v>
                </c:pt>
                <c:pt idx="224">
                  <c:v>2.3840882014648426E-3</c:v>
                </c:pt>
                <c:pt idx="225">
                  <c:v>2.0290480572997681E-3</c:v>
                </c:pt>
                <c:pt idx="226">
                  <c:v>1.7225689390536964E-3</c:v>
                </c:pt>
                <c:pt idx="227">
                  <c:v>1.4587308046667663E-3</c:v>
                </c:pt>
                <c:pt idx="228">
                  <c:v>1.2322191684730351E-3</c:v>
                </c:pt>
                <c:pt idx="229">
                  <c:v>1.0382812956614099E-3</c:v>
                </c:pt>
                <c:pt idx="230">
                  <c:v>8.7268269504576243E-4</c:v>
                </c:pt>
                <c:pt idx="231">
                  <c:v>7.3166446283031935E-4</c:v>
                </c:pt>
                <c:pt idx="232">
                  <c:v>6.1190193011377439E-4</c:v>
                </c:pt>
                <c:pt idx="233">
                  <c:v>5.1046497434419134E-4</c:v>
                </c:pt>
                <c:pt idx="234">
                  <c:v>4.2478027055075767E-4</c:v>
                </c:pt>
                <c:pt idx="235">
                  <c:v>3.5259568236744611E-4</c:v>
                </c:pt>
                <c:pt idx="236">
                  <c:v>2.9194692579146092E-4</c:v>
                </c:pt>
                <c:pt idx="237">
                  <c:v>2.4112658022599391E-4</c:v>
                </c:pt>
                <c:pt idx="238">
                  <c:v>1.9865547139277554E-4</c:v>
                </c:pt>
                <c:pt idx="239">
                  <c:v>1.6325640876624221E-4</c:v>
                </c:pt>
                <c:pt idx="240">
                  <c:v>1.3383022576488621E-4</c:v>
                </c:pt>
                <c:pt idx="241">
                  <c:v>1.0943404343980306E-4</c:v>
                </c:pt>
                <c:pt idx="242">
                  <c:v>8.9261657177133267E-5</c:v>
                </c:pt>
                <c:pt idx="243">
                  <c:v>7.2625930302252514E-5</c:v>
                </c:pt>
                <c:pt idx="244">
                  <c:v>5.8943067756540512E-5</c:v>
                </c:pt>
                <c:pt idx="245">
                  <c:v>4.7718636541206165E-5</c:v>
                </c:pt>
                <c:pt idx="246">
                  <c:v>3.8535196742087251E-5</c:v>
                </c:pt>
                <c:pt idx="247">
                  <c:v>3.1041407057850822E-5</c:v>
                </c:pt>
                <c:pt idx="248">
                  <c:v>2.4942471290053586E-5</c:v>
                </c:pt>
                <c:pt idx="249">
                  <c:v>1.9991796706923042E-5</c:v>
                </c:pt>
                <c:pt idx="250">
                  <c:v>1.5983741106905702E-5</c:v>
                </c:pt>
                <c:pt idx="251">
                  <c:v>1.2747332381833501E-5</c:v>
                </c:pt>
                <c:pt idx="252">
                  <c:v>1.0140852065486923E-5</c:v>
                </c:pt>
                <c:pt idx="253">
                  <c:v>8.0471824564923528E-6</c:v>
                </c:pt>
                <c:pt idx="254">
                  <c:v>6.3698251788671492E-6</c:v>
                </c:pt>
                <c:pt idx="255">
                  <c:v>5.0295072885924937E-6</c:v>
                </c:pt>
                <c:pt idx="256">
                  <c:v>3.9612990910321354E-6</c:v>
                </c:pt>
                <c:pt idx="257">
                  <c:v>3.1121755791489745E-6</c:v>
                </c:pt>
                <c:pt idx="258">
                  <c:v>2.4389607458934E-6</c:v>
                </c:pt>
                <c:pt idx="259">
                  <c:v>1.9066009031228434E-6</c:v>
                </c:pt>
                <c:pt idx="260">
                  <c:v>1.4867195147343184E-6</c:v>
                </c:pt>
                <c:pt idx="261">
                  <c:v>1.1564119035798082E-6</c:v>
                </c:pt>
                <c:pt idx="262">
                  <c:v>8.9724351623835597E-7</c:v>
                </c:pt>
                <c:pt idx="263">
                  <c:v>6.9442023538554579E-7</c:v>
                </c:pt>
                <c:pt idx="264">
                  <c:v>5.3610353446976844E-7</c:v>
                </c:pt>
                <c:pt idx="265">
                  <c:v>4.1284709886299984E-7</c:v>
                </c:pt>
                <c:pt idx="266">
                  <c:v>3.1713492167160326E-7</c:v>
                </c:pt>
                <c:pt idx="267">
                  <c:v>2.4300385410805821E-7</c:v>
                </c:pt>
                <c:pt idx="268">
                  <c:v>1.8573618445553212E-7</c:v>
                </c:pt>
                <c:pt idx="269">
                  <c:v>1.4161007130161356E-7</c:v>
                </c:pt>
                <c:pt idx="270">
                  <c:v>1.0769760042543439E-7</c:v>
                </c:pt>
                <c:pt idx="271">
                  <c:v>8.1701903785434334E-8</c:v>
                </c:pt>
                <c:pt idx="272">
                  <c:v>6.182620500165942E-8</c:v>
                </c:pt>
                <c:pt idx="273">
                  <c:v>4.6668867975943269E-8</c:v>
                </c:pt>
                <c:pt idx="274">
                  <c:v>3.5139550948204903E-8</c:v>
                </c:pt>
                <c:pt idx="275">
                  <c:v>2.6392432035706083E-8</c:v>
                </c:pt>
                <c:pt idx="276">
                  <c:v>1.977319640624494E-8</c:v>
                </c:pt>
                <c:pt idx="277">
                  <c:v>1.4777079586480326E-8</c:v>
                </c:pt>
                <c:pt idx="278">
                  <c:v>1.1015763624682525E-8</c:v>
                </c:pt>
                <c:pt idx="279">
                  <c:v>8.1913384034841268E-9</c:v>
                </c:pt>
                <c:pt idx="280">
                  <c:v>6.0758828498233944E-9</c:v>
                </c:pt>
                <c:pt idx="281">
                  <c:v>4.4955018310133199E-9</c:v>
                </c:pt>
                <c:pt idx="282">
                  <c:v>3.3178842435493973E-9</c:v>
                </c:pt>
                <c:pt idx="283">
                  <c:v>2.4426348268086016E-9</c:v>
                </c:pt>
                <c:pt idx="284">
                  <c:v>1.793783907965242E-9</c:v>
                </c:pt>
                <c:pt idx="285">
                  <c:v>1.3140018181559086E-9</c:v>
                </c:pt>
                <c:pt idx="286">
                  <c:v>9.6014333703185629E-10</c:v>
                </c:pt>
                <c:pt idx="287">
                  <c:v>6.9982659485844167E-10</c:v>
                </c:pt>
                <c:pt idx="288">
                  <c:v>5.0881402816484345E-10</c:v>
                </c:pt>
                <c:pt idx="289">
                  <c:v>3.6901326161270554E-10</c:v>
                </c:pt>
                <c:pt idx="290">
                  <c:v>2.6695566147646495E-10</c:v>
                </c:pt>
                <c:pt idx="291">
                  <c:v>1.926418147937212E-10</c:v>
                </c:pt>
                <c:pt idx="292">
                  <c:v>1.38667999416627E-10</c:v>
                </c:pt>
                <c:pt idx="293">
                  <c:v>9.9567179055039711E-11</c:v>
                </c:pt>
                <c:pt idx="294">
                  <c:v>7.1313281240010886E-11</c:v>
                </c:pt>
                <c:pt idx="295">
                  <c:v>5.0949379588472004E-11</c:v>
                </c:pt>
                <c:pt idx="296">
                  <c:v>3.6309615017943569E-11</c:v>
                </c:pt>
                <c:pt idx="297">
                  <c:v>2.5811821450004991E-11</c:v>
                </c:pt>
                <c:pt idx="298">
                  <c:v>1.8303322170168816E-11</c:v>
                </c:pt>
                <c:pt idx="299">
                  <c:v>1.2946591938328532E-11</c:v>
                </c:pt>
                <c:pt idx="300">
                  <c:v>9.1347204083711271E-12</c:v>
                </c:pt>
                <c:pt idx="301">
                  <c:v>6.4290872907583421E-12</c:v>
                </c:pt>
                <c:pt idx="302">
                  <c:v>4.5135436772087987E-12</c:v>
                </c:pt>
                <c:pt idx="303">
                  <c:v>3.1608234614714363E-12</c:v>
                </c:pt>
                <c:pt idx="304">
                  <c:v>2.2079899631387964E-12</c:v>
                </c:pt>
                <c:pt idx="305">
                  <c:v>1.538537950562436E-12</c:v>
                </c:pt>
                <c:pt idx="306">
                  <c:v>1.069383787154958E-12</c:v>
                </c:pt>
                <c:pt idx="307">
                  <c:v>7.4143526997100089E-13</c:v>
                </c:pt>
                <c:pt idx="308">
                  <c:v>5.1277536368005636E-13</c:v>
                </c:pt>
                <c:pt idx="309">
                  <c:v>3.537490847612666E-13</c:v>
                </c:pt>
                <c:pt idx="310">
                  <c:v>2.4343205330308983E-13</c:v>
                </c:pt>
                <c:pt idx="311">
                  <c:v>1.6709923570396648E-13</c:v>
                </c:pt>
                <c:pt idx="312">
                  <c:v>1.144156490181044E-13</c:v>
                </c:pt>
                <c:pt idx="313">
                  <c:v>7.8146702517761914E-14</c:v>
                </c:pt>
                <c:pt idx="314">
                  <c:v>5.3241483722571939E-14</c:v>
                </c:pt>
                <c:pt idx="315">
                  <c:v>3.6182944511154632E-14</c:v>
                </c:pt>
                <c:pt idx="316">
                  <c:v>2.4528552856983821E-14</c:v>
                </c:pt>
                <c:pt idx="317">
                  <c:v>1.6586479270636797E-14</c:v>
                </c:pt>
                <c:pt idx="318">
                  <c:v>1.118795621436111E-14</c:v>
                </c:pt>
                <c:pt idx="319">
                  <c:v>7.5276872890372035E-15</c:v>
                </c:pt>
                <c:pt idx="320">
                  <c:v>5.052271083541162E-15</c:v>
                </c:pt>
              </c:numCache>
            </c:numRef>
          </c:yVal>
          <c:smooth val="0"/>
          <c:extLst>
            <c:ext xmlns:c16="http://schemas.microsoft.com/office/drawing/2014/chart" uri="{C3380CC4-5D6E-409C-BE32-E72D297353CC}">
              <c16:uniqueId val="{00000000-1CF0-4194-9436-6D89D6FEB2FA}"/>
            </c:ext>
          </c:extLst>
        </c:ser>
        <c:dLbls>
          <c:showLegendKey val="0"/>
          <c:showVal val="0"/>
          <c:showCatName val="0"/>
          <c:showSerName val="0"/>
          <c:showPercent val="0"/>
          <c:showBubbleSize val="0"/>
        </c:dLbls>
        <c:axId val="72997888"/>
        <c:axId val="127337984"/>
      </c:scatterChart>
      <c:valAx>
        <c:axId val="72997888"/>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27337984"/>
        <c:crosses val="autoZero"/>
        <c:crossBetween val="midCat"/>
        <c:majorUnit val="2"/>
        <c:minorUnit val="1"/>
      </c:valAx>
      <c:valAx>
        <c:axId val="127337984"/>
        <c:scaling>
          <c:orientation val="minMax"/>
          <c:max val="0.750000000000005"/>
        </c:scaling>
        <c:delete val="0"/>
        <c:axPos val="l"/>
        <c:numFmt formatCode="0.000000" sourceLinked="1"/>
        <c:majorTickMark val="none"/>
        <c:minorTickMark val="none"/>
        <c:tickLblPos val="none"/>
        <c:spPr>
          <a:ln w="3175">
            <a:solidFill>
              <a:srgbClr val="000000"/>
            </a:solidFill>
            <a:prstDash val="solid"/>
          </a:ln>
        </c:spPr>
        <c:crossAx val="72997888"/>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no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809039114013504E-2"/>
          <c:y val="0.24424022311418242"/>
          <c:w val="0.8893454487724245"/>
          <c:h val="0.67652556438955902"/>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-1.9500000000000277</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-0.65000000000003455</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-3.0198066269805141E-14</c:v>
                </c:pt>
                <c:pt idx="161">
                  <c:v>4.9999999999970991E-2</c:v>
                </c:pt>
                <c:pt idx="162">
                  <c:v>9.9999999999970654E-2</c:v>
                </c:pt>
                <c:pt idx="163">
                  <c:v>0.14999999999997188</c:v>
                </c:pt>
                <c:pt idx="164">
                  <c:v>0.19999999999997253</c:v>
                </c:pt>
                <c:pt idx="165">
                  <c:v>0.24999999999997208</c:v>
                </c:pt>
                <c:pt idx="166">
                  <c:v>0.29999999999997612</c:v>
                </c:pt>
                <c:pt idx="167">
                  <c:v>0.34999999999997389</c:v>
                </c:pt>
                <c:pt idx="168">
                  <c:v>0.39999999999997676</c:v>
                </c:pt>
                <c:pt idx="169">
                  <c:v>0.44999999999997475</c:v>
                </c:pt>
                <c:pt idx="170">
                  <c:v>0.49999999999997513</c:v>
                </c:pt>
                <c:pt idx="171">
                  <c:v>0.54999999999997162</c:v>
                </c:pt>
                <c:pt idx="172">
                  <c:v>0.59999999999996856</c:v>
                </c:pt>
                <c:pt idx="173">
                  <c:v>0.64999999999997593</c:v>
                </c:pt>
                <c:pt idx="174">
                  <c:v>0.69999999999997264</c:v>
                </c:pt>
                <c:pt idx="175">
                  <c:v>0.74999999999997546</c:v>
                </c:pt>
                <c:pt idx="176">
                  <c:v>0.79999999999997162</c:v>
                </c:pt>
                <c:pt idx="177">
                  <c:v>0.849999999999969</c:v>
                </c:pt>
                <c:pt idx="178">
                  <c:v>0.89999999999997093</c:v>
                </c:pt>
                <c:pt idx="179">
                  <c:v>0.94999999999997164</c:v>
                </c:pt>
                <c:pt idx="180">
                  <c:v>0.99999999999997002</c:v>
                </c:pt>
                <c:pt idx="181">
                  <c:v>1.0499999999999583</c:v>
                </c:pt>
                <c:pt idx="182">
                  <c:v>1.0999999999999597</c:v>
                </c:pt>
                <c:pt idx="183">
                  <c:v>1.1499999999999608</c:v>
                </c:pt>
                <c:pt idx="184">
                  <c:v>1.1999999999999698</c:v>
                </c:pt>
                <c:pt idx="185">
                  <c:v>1.2499999999999563</c:v>
                </c:pt>
                <c:pt idx="186">
                  <c:v>1.2999999999999583</c:v>
                </c:pt>
                <c:pt idx="187">
                  <c:v>1.3499999999999597</c:v>
                </c:pt>
                <c:pt idx="188">
                  <c:v>1.3999999999999608</c:v>
                </c:pt>
                <c:pt idx="189">
                  <c:v>1.4499999999999535</c:v>
                </c:pt>
                <c:pt idx="190">
                  <c:v>1.4999999999999563</c:v>
                </c:pt>
                <c:pt idx="191">
                  <c:v>1.5499999999999583</c:v>
                </c:pt>
                <c:pt idx="192">
                  <c:v>1.5999999999999597</c:v>
                </c:pt>
                <c:pt idx="193">
                  <c:v>1.6499999999999608</c:v>
                </c:pt>
                <c:pt idx="194">
                  <c:v>1.6999999999999698</c:v>
                </c:pt>
                <c:pt idx="195">
                  <c:v>1.749999999999948</c:v>
                </c:pt>
                <c:pt idx="196">
                  <c:v>1.7999999999999599</c:v>
                </c:pt>
                <c:pt idx="197">
                  <c:v>1.8499999999999597</c:v>
                </c:pt>
                <c:pt idx="198">
                  <c:v>1.8999999999999508</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5.0522710835370868E-15</c:v>
                </c:pt>
                <c:pt idx="1">
                  <c:v>7.5276872890312239E-15</c:v>
                </c:pt>
                <c:pt idx="2">
                  <c:v>1.118795621435221E-14</c:v>
                </c:pt>
                <c:pt idx="3">
                  <c:v>1.6586479270623793E-14</c:v>
                </c:pt>
                <c:pt idx="4">
                  <c:v>2.4528552856964892E-14</c:v>
                </c:pt>
                <c:pt idx="5">
                  <c:v>3.6182944511126473E-14</c:v>
                </c:pt>
                <c:pt idx="6">
                  <c:v>5.324148372253076E-14</c:v>
                </c:pt>
                <c:pt idx="7">
                  <c:v>7.8146702517702112E-14</c:v>
                </c:pt>
                <c:pt idx="8">
                  <c:v>1.1441564901801718E-13</c:v>
                </c:pt>
                <c:pt idx="9">
                  <c:v>1.670992357038416E-13</c:v>
                </c:pt>
                <c:pt idx="10">
                  <c:v>2.4343205330290702E-13</c:v>
                </c:pt>
                <c:pt idx="11">
                  <c:v>3.5374908476100043E-13</c:v>
                </c:pt>
                <c:pt idx="12">
                  <c:v>5.1277536367967478E-13</c:v>
                </c:pt>
                <c:pt idx="13">
                  <c:v>7.4143526997045987E-13</c:v>
                </c:pt>
                <c:pt idx="14">
                  <c:v>1.0693837871541771E-12</c:v>
                </c:pt>
                <c:pt idx="15">
                  <c:v>1.5385379505613243E-12</c:v>
                </c:pt>
                <c:pt idx="16">
                  <c:v>2.2079899631372152E-12</c:v>
                </c:pt>
                <c:pt idx="17">
                  <c:v>3.1608234614691502E-12</c:v>
                </c:pt>
                <c:pt idx="18">
                  <c:v>4.5135436772056031E-12</c:v>
                </c:pt>
                <c:pt idx="19">
                  <c:v>6.4290872907538321E-12</c:v>
                </c:pt>
                <c:pt idx="20">
                  <c:v>9.1347204083647778E-12</c:v>
                </c:pt>
                <c:pt idx="21">
                  <c:v>1.2946591938319542E-11</c:v>
                </c:pt>
                <c:pt idx="22">
                  <c:v>1.8303322170156108E-11</c:v>
                </c:pt>
                <c:pt idx="23">
                  <c:v>2.5811821449987355E-11</c:v>
                </c:pt>
                <c:pt idx="24">
                  <c:v>3.6309615017919038E-11</c:v>
                </c:pt>
                <c:pt idx="25">
                  <c:v>5.094937958843752E-11</c:v>
                </c:pt>
                <c:pt idx="26">
                  <c:v>7.1313281239962961E-11</c:v>
                </c:pt>
                <c:pt idx="27">
                  <c:v>9.9567179054972981E-11</c:v>
                </c:pt>
                <c:pt idx="28">
                  <c:v>1.3866799941653534E-10</c:v>
                </c:pt>
                <c:pt idx="29">
                  <c:v>1.9264181479358441E-10</c:v>
                </c:pt>
                <c:pt idx="30">
                  <c:v>2.6695566147627413E-10</c:v>
                </c:pt>
                <c:pt idx="31">
                  <c:v>3.690132616124426E-10</c:v>
                </c:pt>
                <c:pt idx="32">
                  <c:v>5.0881402816448765E-10</c:v>
                </c:pt>
                <c:pt idx="33">
                  <c:v>6.998265948579496E-10</c:v>
                </c:pt>
                <c:pt idx="34">
                  <c:v>9.6014333703119434E-10</c:v>
                </c:pt>
                <c:pt idx="35">
                  <c:v>1.3140018181558313E-9</c:v>
                </c:pt>
                <c:pt idx="36">
                  <c:v>1.7937839079640066E-9</c:v>
                </c:pt>
                <c:pt idx="37">
                  <c:v>2.4426348268069605E-9</c:v>
                </c:pt>
                <c:pt idx="38">
                  <c:v>3.3178842435471573E-9</c:v>
                </c:pt>
                <c:pt idx="39">
                  <c:v>4.4955018310130577E-9</c:v>
                </c:pt>
                <c:pt idx="40">
                  <c:v>6.0758828498230338E-9</c:v>
                </c:pt>
                <c:pt idx="41">
                  <c:v>8.1913384034787567E-9</c:v>
                </c:pt>
                <c:pt idx="42">
                  <c:v>1.101576362468182E-8</c:v>
                </c:pt>
                <c:pt idx="43">
                  <c:v>1.4777079586479373E-8</c:v>
                </c:pt>
                <c:pt idx="44">
                  <c:v>1.9773196406243821E-8</c:v>
                </c:pt>
                <c:pt idx="45">
                  <c:v>2.6392432035704617E-8</c:v>
                </c:pt>
                <c:pt idx="46">
                  <c:v>3.5139550948202818E-8</c:v>
                </c:pt>
                <c:pt idx="47">
                  <c:v>4.6668867975940774E-8</c:v>
                </c:pt>
                <c:pt idx="48">
                  <c:v>6.1826205001655701E-8</c:v>
                </c:pt>
                <c:pt idx="49">
                  <c:v>8.1701903785429741E-8</c:v>
                </c:pt>
                <c:pt idx="50">
                  <c:v>1.0769760042542888E-7</c:v>
                </c:pt>
                <c:pt idx="51">
                  <c:v>1.4161007130160623E-7</c:v>
                </c:pt>
                <c:pt idx="52">
                  <c:v>1.8573618445552224E-7</c:v>
                </c:pt>
                <c:pt idx="53">
                  <c:v>2.4300385410804493E-7</c:v>
                </c:pt>
                <c:pt idx="54">
                  <c:v>3.1713492167158563E-7</c:v>
                </c:pt>
                <c:pt idx="55">
                  <c:v>4.1284709886297919E-7</c:v>
                </c:pt>
                <c:pt idx="56">
                  <c:v>5.3610353446974049E-7</c:v>
                </c:pt>
                <c:pt idx="57">
                  <c:v>6.9442023538551138E-7</c:v>
                </c:pt>
                <c:pt idx="58">
                  <c:v>8.9724351623830928E-7</c:v>
                </c:pt>
                <c:pt idx="59">
                  <c:v>1.1564119035797527E-6</c:v>
                </c:pt>
                <c:pt idx="60">
                  <c:v>1.4867195147342473E-6</c:v>
                </c:pt>
                <c:pt idx="61">
                  <c:v>1.9066009031227557E-6</c:v>
                </c:pt>
                <c:pt idx="62">
                  <c:v>2.4389607458932696E-6</c:v>
                </c:pt>
                <c:pt idx="63">
                  <c:v>3.1121755791487852E-6</c:v>
                </c:pt>
                <c:pt idx="64">
                  <c:v>3.9612990910319559E-6</c:v>
                </c:pt>
                <c:pt idx="65">
                  <c:v>5.0295072885922675E-6</c:v>
                </c:pt>
                <c:pt idx="66">
                  <c:v>6.3698251788668595E-6</c:v>
                </c:pt>
                <c:pt idx="67">
                  <c:v>8.0471824564919767E-6</c:v>
                </c:pt>
                <c:pt idx="68">
                  <c:v>1.0140852065486447E-5</c:v>
                </c:pt>
                <c:pt idx="69">
                  <c:v>1.2747332381833001E-5</c:v>
                </c:pt>
                <c:pt idx="70">
                  <c:v>1.5983741106904861E-5</c:v>
                </c:pt>
                <c:pt idx="71">
                  <c:v>1.9991796706922164E-5</c:v>
                </c:pt>
                <c:pt idx="72">
                  <c:v>2.4942471290052468E-5</c:v>
                </c:pt>
                <c:pt idx="73">
                  <c:v>3.1041407057849331E-5</c:v>
                </c:pt>
                <c:pt idx="74">
                  <c:v>3.8535196742085652E-5</c:v>
                </c:pt>
                <c:pt idx="75">
                  <c:v>4.7718636541204193E-5</c:v>
                </c:pt>
                <c:pt idx="76">
                  <c:v>5.8943067756538086E-5</c:v>
                </c:pt>
                <c:pt idx="77">
                  <c:v>7.2625930302250033E-5</c:v>
                </c:pt>
                <c:pt idx="78">
                  <c:v>8.9261657177130068E-5</c:v>
                </c:pt>
                <c:pt idx="79">
                  <c:v>1.094340434397981E-4</c:v>
                </c:pt>
                <c:pt idx="80">
                  <c:v>1.3383022576488081E-4</c:v>
                </c:pt>
                <c:pt idx="81">
                  <c:v>1.6325640876623586E-4</c:v>
                </c:pt>
                <c:pt idx="82">
                  <c:v>1.9865547139276689E-4</c:v>
                </c:pt>
                <c:pt idx="83">
                  <c:v>2.4112658022598421E-4</c:v>
                </c:pt>
                <c:pt idx="84">
                  <c:v>2.9194692579145051E-4</c:v>
                </c:pt>
                <c:pt idx="85">
                  <c:v>3.5259568236741982E-4</c:v>
                </c:pt>
                <c:pt idx="86">
                  <c:v>4.2478027055072536E-4</c:v>
                </c:pt>
                <c:pt idx="87">
                  <c:v>5.1046497434415513E-4</c:v>
                </c:pt>
                <c:pt idx="88">
                  <c:v>6.1190193011372864E-4</c:v>
                </c:pt>
                <c:pt idx="89">
                  <c:v>7.3166446283026666E-4</c:v>
                </c:pt>
                <c:pt idx="90">
                  <c:v>8.7268269504570204E-4</c:v>
                </c:pt>
                <c:pt idx="91">
                  <c:v>1.0382812956613401E-3</c:v>
                </c:pt>
                <c:pt idx="92">
                  <c:v>1.2322191684729401E-3</c:v>
                </c:pt>
                <c:pt idx="93">
                  <c:v>1.4587308046666611E-3</c:v>
                </c:pt>
                <c:pt idx="94">
                  <c:v>1.7225689390535867E-3</c:v>
                </c:pt>
                <c:pt idx="95">
                  <c:v>2.0290480572996402E-3</c:v>
                </c:pt>
                <c:pt idx="96">
                  <c:v>2.3840882014646882E-3</c:v>
                </c:pt>
                <c:pt idx="97">
                  <c:v>2.7942584148792707E-3</c:v>
                </c:pt>
                <c:pt idx="98">
                  <c:v>3.2668190561997252E-3</c:v>
                </c:pt>
                <c:pt idx="99">
                  <c:v>3.8097620982215892E-3</c:v>
                </c:pt>
                <c:pt idx="100">
                  <c:v>4.4318484119378228E-3</c:v>
                </c:pt>
                <c:pt idx="101">
                  <c:v>5.1426409230536946E-3</c:v>
                </c:pt>
                <c:pt idx="102">
                  <c:v>5.9525324197755103E-3</c:v>
                </c:pt>
                <c:pt idx="103">
                  <c:v>6.8727666906136806E-3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0.10226492456397568</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0.18264908538901853</c:v>
                </c:pt>
                <c:pt idx="136">
                  <c:v>0.19418605498320818</c:v>
                </c:pt>
                <c:pt idx="137">
                  <c:v>0.20593626871997137</c:v>
                </c:pt>
                <c:pt idx="138">
                  <c:v>0.21785217703254572</c:v>
                </c:pt>
                <c:pt idx="139">
                  <c:v>0.22988214068422846</c:v>
                </c:pt>
                <c:pt idx="140">
                  <c:v>0.24197072451913851</c:v>
                </c:pt>
                <c:pt idx="141">
                  <c:v>0.25405905646917887</c:v>
                </c:pt>
                <c:pt idx="142">
                  <c:v>0.26608524989874782</c:v>
                </c:pt>
                <c:pt idx="143">
                  <c:v>0.27798488613099342</c:v>
                </c:pt>
                <c:pt idx="144">
                  <c:v>0.28969155276147579</c:v>
                </c:pt>
                <c:pt idx="145">
                  <c:v>0.3011374321547976</c:v>
                </c:pt>
                <c:pt idx="146">
                  <c:v>0.31225393336675694</c:v>
                </c:pt>
                <c:pt idx="147">
                  <c:v>0.32297235966791205</c:v>
                </c:pt>
                <c:pt idx="148">
                  <c:v>0.33322460289179617</c:v>
                </c:pt>
                <c:pt idx="149">
                  <c:v>0.34294385501937857</c:v>
                </c:pt>
                <c:pt idx="150">
                  <c:v>0.35206532676429431</c:v>
                </c:pt>
                <c:pt idx="151">
                  <c:v>0.36052696246164811</c:v>
                </c:pt>
                <c:pt idx="152">
                  <c:v>0.36827014030331884</c:v>
                </c:pt>
                <c:pt idx="153">
                  <c:v>0.37524034691693375</c:v>
                </c:pt>
                <c:pt idx="154">
                  <c:v>0.38138781546052403</c:v>
                </c:pt>
                <c:pt idx="155">
                  <c:v>0.38666811680285146</c:v>
                </c:pt>
                <c:pt idx="156">
                  <c:v>0.39104269397546026</c:v>
                </c:pt>
                <c:pt idx="157">
                  <c:v>0.39447933090789195</c:v>
                </c:pt>
                <c:pt idx="158">
                  <c:v>0.39695254747701397</c:v>
                </c:pt>
                <c:pt idx="159">
                  <c:v>0.39844391409476743</c:v>
                </c:pt>
                <c:pt idx="160">
                  <c:v>0.39894228040143281</c:v>
                </c:pt>
                <c:pt idx="161">
                  <c:v>0.39844391409476865</c:v>
                </c:pt>
                <c:pt idx="162">
                  <c:v>0.39695254747701636</c:v>
                </c:pt>
                <c:pt idx="163">
                  <c:v>0.39447933090789522</c:v>
                </c:pt>
                <c:pt idx="164">
                  <c:v>0.39104269397546493</c:v>
                </c:pt>
                <c:pt idx="165">
                  <c:v>0.38666811680285718</c:v>
                </c:pt>
                <c:pt idx="166">
                  <c:v>0.38138781546053024</c:v>
                </c:pt>
                <c:pt idx="167">
                  <c:v>0.37524034691694191</c:v>
                </c:pt>
                <c:pt idx="168">
                  <c:v>0.36827014030332772</c:v>
                </c:pt>
                <c:pt idx="169">
                  <c:v>0.36052696246165716</c:v>
                </c:pt>
                <c:pt idx="170">
                  <c:v>0.3520653267643048</c:v>
                </c:pt>
                <c:pt idx="171">
                  <c:v>0.34294385501938968</c:v>
                </c:pt>
                <c:pt idx="172">
                  <c:v>0.33322460289181027</c:v>
                </c:pt>
                <c:pt idx="173">
                  <c:v>0.32297235966792454</c:v>
                </c:pt>
                <c:pt idx="174">
                  <c:v>0.31225393336676782</c:v>
                </c:pt>
                <c:pt idx="175">
                  <c:v>0.30113743215481131</c:v>
                </c:pt>
                <c:pt idx="176">
                  <c:v>0.28969155276148773</c:v>
                </c:pt>
                <c:pt idx="177">
                  <c:v>0.27798488613100714</c:v>
                </c:pt>
                <c:pt idx="178">
                  <c:v>0.26608524989876198</c:v>
                </c:pt>
                <c:pt idx="179">
                  <c:v>0.25405905646919258</c:v>
                </c:pt>
                <c:pt idx="180">
                  <c:v>0.24197072451915061</c:v>
                </c:pt>
                <c:pt idx="181">
                  <c:v>0.22988214068424045</c:v>
                </c:pt>
                <c:pt idx="182">
                  <c:v>0.21785217703255769</c:v>
                </c:pt>
                <c:pt idx="183">
                  <c:v>0.20593626871998191</c:v>
                </c:pt>
                <c:pt idx="184">
                  <c:v>0.19418605498321967</c:v>
                </c:pt>
                <c:pt idx="185">
                  <c:v>0.18264908538903057</c:v>
                </c:pt>
                <c:pt idx="186">
                  <c:v>0.17136859204781404</c:v>
                </c:pt>
                <c:pt idx="187">
                  <c:v>0.16038332734192631</c:v>
                </c:pt>
                <c:pt idx="188">
                  <c:v>0.14972746563575121</c:v>
                </c:pt>
                <c:pt idx="189">
                  <c:v>0.13943056644536644</c:v>
                </c:pt>
                <c:pt idx="190">
                  <c:v>0.12951759566589754</c:v>
                </c:pt>
                <c:pt idx="191">
                  <c:v>0.12000900069699115</c:v>
                </c:pt>
                <c:pt idx="192">
                  <c:v>0.11092083467946035</c:v>
                </c:pt>
                <c:pt idx="193">
                  <c:v>0.10226492456398435</c:v>
                </c:pt>
                <c:pt idx="194">
                  <c:v>9.4049077376892692E-2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1.9837354391795455E-2</c:v>
                </c:pt>
                <c:pt idx="210">
                  <c:v>1.7528300493568641E-2</c:v>
                </c:pt>
                <c:pt idx="211">
                  <c:v>1.5449347134395179E-2</c:v>
                </c:pt>
                <c:pt idx="212">
                  <c:v>1.358296923368579E-2</c:v>
                </c:pt>
                <c:pt idx="213">
                  <c:v>1.1912243607605203E-2</c:v>
                </c:pt>
                <c:pt idx="214">
                  <c:v>1.0420934814422607E-2</c:v>
                </c:pt>
                <c:pt idx="215">
                  <c:v>9.093562501591072E-3</c:v>
                </c:pt>
                <c:pt idx="216">
                  <c:v>7.9154515829799824E-3</c:v>
                </c:pt>
                <c:pt idx="217">
                  <c:v>6.8727666906140536E-3</c:v>
                </c:pt>
                <c:pt idx="218">
                  <c:v>5.952532419775859E-3</c:v>
                </c:pt>
                <c:pt idx="219">
                  <c:v>5.1426409230539514E-3</c:v>
                </c:pt>
                <c:pt idx="220">
                  <c:v>4.4318484119380977E-3</c:v>
                </c:pt>
                <c:pt idx="221">
                  <c:v>3.8097620982218252E-3</c:v>
                </c:pt>
                <c:pt idx="222">
                  <c:v>3.2668190561999503E-3</c:v>
                </c:pt>
                <c:pt idx="223">
                  <c:v>2.7942584148794468E-3</c:v>
                </c:pt>
                <c:pt idx="224">
                  <c:v>2.3840882014648426E-3</c:v>
                </c:pt>
                <c:pt idx="225">
                  <c:v>2.0290480572997681E-3</c:v>
                </c:pt>
                <c:pt idx="226">
                  <c:v>1.7225689390536964E-3</c:v>
                </c:pt>
                <c:pt idx="227">
                  <c:v>1.4587308046667663E-3</c:v>
                </c:pt>
                <c:pt idx="228">
                  <c:v>1.2322191684730351E-3</c:v>
                </c:pt>
                <c:pt idx="229">
                  <c:v>1.0382812956614099E-3</c:v>
                </c:pt>
                <c:pt idx="230">
                  <c:v>8.7268269504576243E-4</c:v>
                </c:pt>
                <c:pt idx="231">
                  <c:v>7.3166446283031935E-4</c:v>
                </c:pt>
                <c:pt idx="232">
                  <c:v>6.1190193011377439E-4</c:v>
                </c:pt>
                <c:pt idx="233">
                  <c:v>5.1046497434419134E-4</c:v>
                </c:pt>
                <c:pt idx="234">
                  <c:v>4.2478027055075767E-4</c:v>
                </c:pt>
                <c:pt idx="235">
                  <c:v>3.5259568236744611E-4</c:v>
                </c:pt>
                <c:pt idx="236">
                  <c:v>2.9194692579146092E-4</c:v>
                </c:pt>
                <c:pt idx="237">
                  <c:v>2.4112658022599391E-4</c:v>
                </c:pt>
                <c:pt idx="238">
                  <c:v>1.9865547139277554E-4</c:v>
                </c:pt>
                <c:pt idx="239">
                  <c:v>1.6325640876624221E-4</c:v>
                </c:pt>
                <c:pt idx="240">
                  <c:v>1.3383022576488621E-4</c:v>
                </c:pt>
                <c:pt idx="241">
                  <c:v>1.0943404343980306E-4</c:v>
                </c:pt>
                <c:pt idx="242">
                  <c:v>8.9261657177133267E-5</c:v>
                </c:pt>
                <c:pt idx="243">
                  <c:v>7.2625930302252514E-5</c:v>
                </c:pt>
                <c:pt idx="244">
                  <c:v>5.8943067756540512E-5</c:v>
                </c:pt>
                <c:pt idx="245">
                  <c:v>4.7718636541206165E-5</c:v>
                </c:pt>
                <c:pt idx="246">
                  <c:v>3.8535196742087251E-5</c:v>
                </c:pt>
                <c:pt idx="247">
                  <c:v>3.1041407057850822E-5</c:v>
                </c:pt>
                <c:pt idx="248">
                  <c:v>2.4942471290053586E-5</c:v>
                </c:pt>
                <c:pt idx="249">
                  <c:v>1.9991796706923042E-5</c:v>
                </c:pt>
                <c:pt idx="250">
                  <c:v>1.5983741106905702E-5</c:v>
                </c:pt>
                <c:pt idx="251">
                  <c:v>1.2747332381833501E-5</c:v>
                </c:pt>
                <c:pt idx="252">
                  <c:v>1.0140852065486923E-5</c:v>
                </c:pt>
                <c:pt idx="253">
                  <c:v>8.0471824564923528E-6</c:v>
                </c:pt>
                <c:pt idx="254">
                  <c:v>6.3698251788671492E-6</c:v>
                </c:pt>
                <c:pt idx="255">
                  <c:v>5.0295072885924937E-6</c:v>
                </c:pt>
                <c:pt idx="256">
                  <c:v>3.9612990910321354E-6</c:v>
                </c:pt>
                <c:pt idx="257">
                  <c:v>3.1121755791489745E-6</c:v>
                </c:pt>
                <c:pt idx="258">
                  <c:v>2.4389607458934E-6</c:v>
                </c:pt>
                <c:pt idx="259">
                  <c:v>1.9066009031228434E-6</c:v>
                </c:pt>
                <c:pt idx="260">
                  <c:v>1.4867195147343184E-6</c:v>
                </c:pt>
                <c:pt idx="261">
                  <c:v>1.1564119035798082E-6</c:v>
                </c:pt>
                <c:pt idx="262">
                  <c:v>8.9724351623835597E-7</c:v>
                </c:pt>
                <c:pt idx="263">
                  <c:v>6.9442023538554579E-7</c:v>
                </c:pt>
                <c:pt idx="264">
                  <c:v>5.3610353446976844E-7</c:v>
                </c:pt>
                <c:pt idx="265">
                  <c:v>4.1284709886299984E-7</c:v>
                </c:pt>
                <c:pt idx="266">
                  <c:v>3.1713492167160326E-7</c:v>
                </c:pt>
                <c:pt idx="267">
                  <c:v>2.4300385410805821E-7</c:v>
                </c:pt>
                <c:pt idx="268">
                  <c:v>1.8573618445553212E-7</c:v>
                </c:pt>
                <c:pt idx="269">
                  <c:v>1.4161007130161356E-7</c:v>
                </c:pt>
                <c:pt idx="270">
                  <c:v>1.0769760042543439E-7</c:v>
                </c:pt>
                <c:pt idx="271">
                  <c:v>8.1701903785434334E-8</c:v>
                </c:pt>
                <c:pt idx="272">
                  <c:v>6.182620500165942E-8</c:v>
                </c:pt>
                <c:pt idx="273">
                  <c:v>4.6668867975943269E-8</c:v>
                </c:pt>
                <c:pt idx="274">
                  <c:v>3.5139550948204903E-8</c:v>
                </c:pt>
                <c:pt idx="275">
                  <c:v>2.6392432035706083E-8</c:v>
                </c:pt>
                <c:pt idx="276">
                  <c:v>1.977319640624494E-8</c:v>
                </c:pt>
                <c:pt idx="277">
                  <c:v>1.4777079586480326E-8</c:v>
                </c:pt>
                <c:pt idx="278">
                  <c:v>1.1015763624682525E-8</c:v>
                </c:pt>
                <c:pt idx="279">
                  <c:v>8.1913384034841268E-9</c:v>
                </c:pt>
                <c:pt idx="280">
                  <c:v>6.0758828498233944E-9</c:v>
                </c:pt>
                <c:pt idx="281">
                  <c:v>4.4955018310133199E-9</c:v>
                </c:pt>
                <c:pt idx="282">
                  <c:v>3.3178842435493973E-9</c:v>
                </c:pt>
                <c:pt idx="283">
                  <c:v>2.4426348268086016E-9</c:v>
                </c:pt>
                <c:pt idx="284">
                  <c:v>1.793783907965242E-9</c:v>
                </c:pt>
                <c:pt idx="285">
                  <c:v>1.3140018181559086E-9</c:v>
                </c:pt>
                <c:pt idx="286">
                  <c:v>9.6014333703185629E-10</c:v>
                </c:pt>
                <c:pt idx="287">
                  <c:v>6.9982659485844167E-10</c:v>
                </c:pt>
                <c:pt idx="288">
                  <c:v>5.0881402816484345E-10</c:v>
                </c:pt>
                <c:pt idx="289">
                  <c:v>3.6901326161270554E-10</c:v>
                </c:pt>
                <c:pt idx="290">
                  <c:v>2.6695566147646495E-10</c:v>
                </c:pt>
                <c:pt idx="291">
                  <c:v>1.926418147937212E-10</c:v>
                </c:pt>
                <c:pt idx="292">
                  <c:v>1.38667999416627E-10</c:v>
                </c:pt>
                <c:pt idx="293">
                  <c:v>9.9567179055039711E-11</c:v>
                </c:pt>
                <c:pt idx="294">
                  <c:v>7.1313281240010886E-11</c:v>
                </c:pt>
                <c:pt idx="295">
                  <c:v>5.0949379588472004E-11</c:v>
                </c:pt>
                <c:pt idx="296">
                  <c:v>3.6309615017943569E-11</c:v>
                </c:pt>
                <c:pt idx="297">
                  <c:v>2.5811821450004991E-11</c:v>
                </c:pt>
                <c:pt idx="298">
                  <c:v>1.8303322170168816E-11</c:v>
                </c:pt>
                <c:pt idx="299">
                  <c:v>1.2946591938328532E-11</c:v>
                </c:pt>
                <c:pt idx="300">
                  <c:v>9.1347204083711271E-12</c:v>
                </c:pt>
                <c:pt idx="301">
                  <c:v>6.4290872907583421E-12</c:v>
                </c:pt>
                <c:pt idx="302">
                  <c:v>4.5135436772087987E-12</c:v>
                </c:pt>
                <c:pt idx="303">
                  <c:v>3.1608234614714363E-12</c:v>
                </c:pt>
                <c:pt idx="304">
                  <c:v>2.2079899631387964E-12</c:v>
                </c:pt>
                <c:pt idx="305">
                  <c:v>1.538537950562436E-12</c:v>
                </c:pt>
                <c:pt idx="306">
                  <c:v>1.069383787154958E-12</c:v>
                </c:pt>
                <c:pt idx="307">
                  <c:v>7.4143526997100089E-13</c:v>
                </c:pt>
                <c:pt idx="308">
                  <c:v>5.1277536368005636E-13</c:v>
                </c:pt>
                <c:pt idx="309">
                  <c:v>3.537490847612666E-13</c:v>
                </c:pt>
                <c:pt idx="310">
                  <c:v>2.4343205330308983E-13</c:v>
                </c:pt>
                <c:pt idx="311">
                  <c:v>1.6709923570396648E-13</c:v>
                </c:pt>
                <c:pt idx="312">
                  <c:v>1.144156490181044E-13</c:v>
                </c:pt>
                <c:pt idx="313">
                  <c:v>7.8146702517761914E-14</c:v>
                </c:pt>
                <c:pt idx="314">
                  <c:v>5.3241483722571939E-14</c:v>
                </c:pt>
                <c:pt idx="315">
                  <c:v>3.6182944511154632E-14</c:v>
                </c:pt>
                <c:pt idx="316">
                  <c:v>2.4528552856983821E-14</c:v>
                </c:pt>
                <c:pt idx="317">
                  <c:v>1.6586479270636797E-14</c:v>
                </c:pt>
                <c:pt idx="318">
                  <c:v>1.118795621436111E-14</c:v>
                </c:pt>
                <c:pt idx="319">
                  <c:v>7.5276872890372035E-15</c:v>
                </c:pt>
                <c:pt idx="320">
                  <c:v>5.052271083541162E-15</c:v>
                </c:pt>
              </c:numCache>
            </c:numRef>
          </c:yVal>
          <c:smooth val="0"/>
          <c:extLst>
            <c:ext xmlns:c16="http://schemas.microsoft.com/office/drawing/2014/chart" uri="{C3380CC4-5D6E-409C-BE32-E72D297353CC}">
              <c16:uniqueId val="{00000000-EC2D-493C-8365-D268EC7D1DF6}"/>
            </c:ext>
          </c:extLst>
        </c:ser>
        <c:dLbls>
          <c:showLegendKey val="0"/>
          <c:showVal val="0"/>
          <c:showCatName val="0"/>
          <c:showSerName val="0"/>
          <c:showPercent val="0"/>
          <c:showBubbleSize val="0"/>
        </c:dLbls>
        <c:axId val="73052160"/>
        <c:axId val="75949184"/>
      </c:scatterChart>
      <c:valAx>
        <c:axId val="73052160"/>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75949184"/>
        <c:crosses val="autoZero"/>
        <c:crossBetween val="midCat"/>
        <c:majorUnit val="2"/>
        <c:minorUnit val="1"/>
      </c:valAx>
      <c:valAx>
        <c:axId val="75949184"/>
        <c:scaling>
          <c:orientation val="minMax"/>
          <c:max val="0.750000000000005"/>
        </c:scaling>
        <c:delete val="0"/>
        <c:axPos val="l"/>
        <c:numFmt formatCode="0.000000" sourceLinked="1"/>
        <c:majorTickMark val="none"/>
        <c:minorTickMark val="none"/>
        <c:tickLblPos val="none"/>
        <c:spPr>
          <a:ln w="3175">
            <a:solidFill>
              <a:srgbClr val="000000"/>
            </a:solidFill>
            <a:prstDash val="solid"/>
          </a:ln>
        </c:spPr>
        <c:crossAx val="73052160"/>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no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897023510359213E-2"/>
          <c:y val="0.19002501640419947"/>
          <c:w val="0.8893454487724245"/>
          <c:h val="0.6765255643895578"/>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-1.9500000000000255</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-0.65000000000003344</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-3.0198066269804946E-14</c:v>
                </c:pt>
                <c:pt idx="161">
                  <c:v>4.9999999999970894E-2</c:v>
                </c:pt>
                <c:pt idx="162">
                  <c:v>9.9999999999970376E-2</c:v>
                </c:pt>
                <c:pt idx="163">
                  <c:v>0.14999999999997143</c:v>
                </c:pt>
                <c:pt idx="164">
                  <c:v>0.19999999999997223</c:v>
                </c:pt>
                <c:pt idx="165">
                  <c:v>0.24999999999997158</c:v>
                </c:pt>
                <c:pt idx="166">
                  <c:v>0.2999999999999749</c:v>
                </c:pt>
                <c:pt idx="167">
                  <c:v>0.34999999999997278</c:v>
                </c:pt>
                <c:pt idx="168">
                  <c:v>0.3999999999999751</c:v>
                </c:pt>
                <c:pt idx="169">
                  <c:v>0.44999999999997392</c:v>
                </c:pt>
                <c:pt idx="170">
                  <c:v>0.49999999999997391</c:v>
                </c:pt>
                <c:pt idx="171">
                  <c:v>0.54999999999997162</c:v>
                </c:pt>
                <c:pt idx="172">
                  <c:v>0.59999999999996856</c:v>
                </c:pt>
                <c:pt idx="173">
                  <c:v>0.64999999999997449</c:v>
                </c:pt>
                <c:pt idx="174">
                  <c:v>0.69999999999997264</c:v>
                </c:pt>
                <c:pt idx="175">
                  <c:v>0.74999999999997424</c:v>
                </c:pt>
                <c:pt idx="176">
                  <c:v>0.79999999999997162</c:v>
                </c:pt>
                <c:pt idx="177">
                  <c:v>0.849999999999969</c:v>
                </c:pt>
                <c:pt idx="178">
                  <c:v>0.89999999999997093</c:v>
                </c:pt>
                <c:pt idx="179">
                  <c:v>0.94999999999997164</c:v>
                </c:pt>
                <c:pt idx="180">
                  <c:v>0.99999999999997002</c:v>
                </c:pt>
                <c:pt idx="181">
                  <c:v>1.0499999999999612</c:v>
                </c:pt>
                <c:pt idx="182">
                  <c:v>1.0999999999999623</c:v>
                </c:pt>
                <c:pt idx="183">
                  <c:v>1.1499999999999631</c:v>
                </c:pt>
                <c:pt idx="184">
                  <c:v>1.1999999999999698</c:v>
                </c:pt>
                <c:pt idx="185">
                  <c:v>1.2499999999999596</c:v>
                </c:pt>
                <c:pt idx="186">
                  <c:v>1.2999999999999612</c:v>
                </c:pt>
                <c:pt idx="187">
                  <c:v>1.3499999999999623</c:v>
                </c:pt>
                <c:pt idx="188">
                  <c:v>1.3999999999999631</c:v>
                </c:pt>
                <c:pt idx="189">
                  <c:v>1.4499999999999575</c:v>
                </c:pt>
                <c:pt idx="190">
                  <c:v>1.4999999999999596</c:v>
                </c:pt>
                <c:pt idx="191">
                  <c:v>1.5499999999999612</c:v>
                </c:pt>
                <c:pt idx="192">
                  <c:v>1.5999999999999623</c:v>
                </c:pt>
                <c:pt idx="193">
                  <c:v>1.6499999999999631</c:v>
                </c:pt>
                <c:pt idx="194">
                  <c:v>1.6999999999999698</c:v>
                </c:pt>
                <c:pt idx="195">
                  <c:v>1.7499999999999514</c:v>
                </c:pt>
                <c:pt idx="196">
                  <c:v>1.799999999999963</c:v>
                </c:pt>
                <c:pt idx="197">
                  <c:v>1.8499999999999623</c:v>
                </c:pt>
                <c:pt idx="198">
                  <c:v>1.8999999999999531</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5.0522710835370371E-15</c:v>
                </c:pt>
                <c:pt idx="1">
                  <c:v>7.5276872890311687E-15</c:v>
                </c:pt>
                <c:pt idx="2">
                  <c:v>1.1187956214352101E-14</c:v>
                </c:pt>
                <c:pt idx="3">
                  <c:v>1.6586479270623645E-14</c:v>
                </c:pt>
                <c:pt idx="4">
                  <c:v>2.4528552856964759E-14</c:v>
                </c:pt>
                <c:pt idx="5">
                  <c:v>3.6182944511126164E-14</c:v>
                </c:pt>
                <c:pt idx="6">
                  <c:v>5.3241483722530426E-14</c:v>
                </c:pt>
                <c:pt idx="7">
                  <c:v>7.8146702517701594E-14</c:v>
                </c:pt>
                <c:pt idx="8">
                  <c:v>1.1441564901801625E-13</c:v>
                </c:pt>
                <c:pt idx="9">
                  <c:v>1.6709923570384059E-13</c:v>
                </c:pt>
                <c:pt idx="10">
                  <c:v>2.4343205330290571E-13</c:v>
                </c:pt>
                <c:pt idx="11">
                  <c:v>3.537490847609974E-13</c:v>
                </c:pt>
                <c:pt idx="12">
                  <c:v>5.1277536367967235E-13</c:v>
                </c:pt>
                <c:pt idx="13">
                  <c:v>7.4143526997045392E-13</c:v>
                </c:pt>
                <c:pt idx="14">
                  <c:v>1.0693837871541745E-12</c:v>
                </c:pt>
                <c:pt idx="15">
                  <c:v>1.5385379505613118E-12</c:v>
                </c:pt>
                <c:pt idx="16">
                  <c:v>2.2079899631371954E-12</c:v>
                </c:pt>
                <c:pt idx="17">
                  <c:v>3.1608234614691292E-12</c:v>
                </c:pt>
                <c:pt idx="18">
                  <c:v>4.5135436772055837E-12</c:v>
                </c:pt>
                <c:pt idx="19">
                  <c:v>6.4290872907537861E-12</c:v>
                </c:pt>
                <c:pt idx="20">
                  <c:v>9.1347204083647358E-12</c:v>
                </c:pt>
                <c:pt idx="21">
                  <c:v>1.2946591938319455E-11</c:v>
                </c:pt>
                <c:pt idx="22">
                  <c:v>1.8303322170156014E-11</c:v>
                </c:pt>
                <c:pt idx="23">
                  <c:v>2.5811821449987213E-11</c:v>
                </c:pt>
                <c:pt idx="24">
                  <c:v>3.6309615017918786E-11</c:v>
                </c:pt>
                <c:pt idx="25">
                  <c:v>5.0949379588437346E-11</c:v>
                </c:pt>
                <c:pt idx="26">
                  <c:v>7.1313281239962444E-11</c:v>
                </c:pt>
                <c:pt idx="27">
                  <c:v>9.9567179054972205E-11</c:v>
                </c:pt>
                <c:pt idx="28">
                  <c:v>1.3866799941653446E-10</c:v>
                </c:pt>
                <c:pt idx="29">
                  <c:v>1.9264181479358301E-10</c:v>
                </c:pt>
                <c:pt idx="30">
                  <c:v>2.6695566147627268E-10</c:v>
                </c:pt>
                <c:pt idx="31">
                  <c:v>3.6901326161244033E-10</c:v>
                </c:pt>
                <c:pt idx="32">
                  <c:v>5.0881402816448393E-10</c:v>
                </c:pt>
                <c:pt idx="33">
                  <c:v>6.9982659485794567E-10</c:v>
                </c:pt>
                <c:pt idx="34">
                  <c:v>9.6014333703118917E-10</c:v>
                </c:pt>
                <c:pt idx="35">
                  <c:v>1.3140018181558247E-9</c:v>
                </c:pt>
                <c:pt idx="36">
                  <c:v>1.7937839079639983E-9</c:v>
                </c:pt>
                <c:pt idx="37">
                  <c:v>2.4426348268069444E-9</c:v>
                </c:pt>
                <c:pt idx="38">
                  <c:v>3.3178842435471391E-9</c:v>
                </c:pt>
                <c:pt idx="39">
                  <c:v>4.4955018310130404E-9</c:v>
                </c:pt>
                <c:pt idx="40">
                  <c:v>6.0758828498230082E-9</c:v>
                </c:pt>
                <c:pt idx="41">
                  <c:v>8.1913384034787567E-9</c:v>
                </c:pt>
                <c:pt idx="42">
                  <c:v>1.1015763624681789E-8</c:v>
                </c:pt>
                <c:pt idx="43">
                  <c:v>1.4777079586479325E-8</c:v>
                </c:pt>
                <c:pt idx="44">
                  <c:v>1.9773196406243752E-8</c:v>
                </c:pt>
                <c:pt idx="45">
                  <c:v>2.6392432035704514E-8</c:v>
                </c:pt>
                <c:pt idx="46">
                  <c:v>3.5139550948202706E-8</c:v>
                </c:pt>
                <c:pt idx="47">
                  <c:v>4.6668867975940555E-8</c:v>
                </c:pt>
                <c:pt idx="48">
                  <c:v>6.1826205001655502E-8</c:v>
                </c:pt>
                <c:pt idx="49">
                  <c:v>8.1701903785429199E-8</c:v>
                </c:pt>
                <c:pt idx="50">
                  <c:v>1.0769760042542843E-7</c:v>
                </c:pt>
                <c:pt idx="51">
                  <c:v>1.4161007130160572E-7</c:v>
                </c:pt>
                <c:pt idx="52">
                  <c:v>1.8573618445552142E-7</c:v>
                </c:pt>
                <c:pt idx="53">
                  <c:v>2.4300385410804381E-7</c:v>
                </c:pt>
                <c:pt idx="54">
                  <c:v>3.1713492167158457E-7</c:v>
                </c:pt>
                <c:pt idx="55">
                  <c:v>4.1284709886297919E-7</c:v>
                </c:pt>
                <c:pt idx="56">
                  <c:v>5.3610353446973932E-7</c:v>
                </c:pt>
                <c:pt idx="57">
                  <c:v>6.9442023538550852E-7</c:v>
                </c:pt>
                <c:pt idx="58">
                  <c:v>8.9724351623830388E-7</c:v>
                </c:pt>
                <c:pt idx="59">
                  <c:v>1.1564119035797459E-6</c:v>
                </c:pt>
                <c:pt idx="60">
                  <c:v>1.4867195147342414E-6</c:v>
                </c:pt>
                <c:pt idx="61">
                  <c:v>1.9066009031227466E-6</c:v>
                </c:pt>
                <c:pt idx="62">
                  <c:v>2.4389607458932628E-6</c:v>
                </c:pt>
                <c:pt idx="63">
                  <c:v>3.1121755791487852E-6</c:v>
                </c:pt>
                <c:pt idx="64">
                  <c:v>3.9612990910319415E-6</c:v>
                </c:pt>
                <c:pt idx="65">
                  <c:v>5.0295072885922557E-6</c:v>
                </c:pt>
                <c:pt idx="66">
                  <c:v>6.3698251788668502E-6</c:v>
                </c:pt>
                <c:pt idx="67">
                  <c:v>8.0471824564919767E-6</c:v>
                </c:pt>
                <c:pt idx="68">
                  <c:v>1.0140852065486404E-5</c:v>
                </c:pt>
                <c:pt idx="69">
                  <c:v>1.2747332381832984E-5</c:v>
                </c:pt>
                <c:pt idx="70">
                  <c:v>1.5983741106904861E-5</c:v>
                </c:pt>
                <c:pt idx="71">
                  <c:v>1.9991796706922103E-5</c:v>
                </c:pt>
                <c:pt idx="72">
                  <c:v>2.4942471290052468E-5</c:v>
                </c:pt>
                <c:pt idx="73">
                  <c:v>3.1041407057849203E-5</c:v>
                </c:pt>
                <c:pt idx="74">
                  <c:v>3.8535196742085652E-5</c:v>
                </c:pt>
                <c:pt idx="75">
                  <c:v>4.7718636541203935E-5</c:v>
                </c:pt>
                <c:pt idx="76">
                  <c:v>5.8943067756537937E-5</c:v>
                </c:pt>
                <c:pt idx="77">
                  <c:v>7.2625930302249966E-5</c:v>
                </c:pt>
                <c:pt idx="78">
                  <c:v>8.9261657177129892E-5</c:v>
                </c:pt>
                <c:pt idx="79">
                  <c:v>1.0943404343979764E-4</c:v>
                </c:pt>
                <c:pt idx="80">
                  <c:v>1.3383022576488081E-4</c:v>
                </c:pt>
                <c:pt idx="81">
                  <c:v>1.6325640876623586E-4</c:v>
                </c:pt>
                <c:pt idx="82">
                  <c:v>1.986554713927664E-4</c:v>
                </c:pt>
                <c:pt idx="83">
                  <c:v>2.4112658022598421E-4</c:v>
                </c:pt>
                <c:pt idx="84">
                  <c:v>2.9194692579145051E-4</c:v>
                </c:pt>
                <c:pt idx="85">
                  <c:v>3.5259568236741982E-4</c:v>
                </c:pt>
                <c:pt idx="86">
                  <c:v>4.2478027055072428E-4</c:v>
                </c:pt>
                <c:pt idx="87">
                  <c:v>5.104649743441534E-4</c:v>
                </c:pt>
                <c:pt idx="88">
                  <c:v>6.1190193011372864E-4</c:v>
                </c:pt>
                <c:pt idx="89">
                  <c:v>7.3166446283026492E-4</c:v>
                </c:pt>
                <c:pt idx="90">
                  <c:v>8.7268269504570204E-4</c:v>
                </c:pt>
                <c:pt idx="91">
                  <c:v>1.0382812956613401E-3</c:v>
                </c:pt>
                <c:pt idx="92">
                  <c:v>1.2322191684729401E-3</c:v>
                </c:pt>
                <c:pt idx="93">
                  <c:v>1.4587308046666585E-3</c:v>
                </c:pt>
                <c:pt idx="94">
                  <c:v>1.7225689390535826E-3</c:v>
                </c:pt>
                <c:pt idx="95">
                  <c:v>2.0290480572996402E-3</c:v>
                </c:pt>
                <c:pt idx="96">
                  <c:v>2.3840882014646882E-3</c:v>
                </c:pt>
                <c:pt idx="97">
                  <c:v>2.7942584148792707E-3</c:v>
                </c:pt>
                <c:pt idx="98">
                  <c:v>3.2668190561997252E-3</c:v>
                </c:pt>
                <c:pt idx="99">
                  <c:v>3.8097620982215892E-3</c:v>
                </c:pt>
                <c:pt idx="100">
                  <c:v>4.4318484119377994E-3</c:v>
                </c:pt>
                <c:pt idx="101">
                  <c:v>5.1426409230536825E-3</c:v>
                </c:pt>
                <c:pt idx="102">
                  <c:v>5.9525324197755103E-3</c:v>
                </c:pt>
                <c:pt idx="103">
                  <c:v>6.8727666906136537E-3</c:v>
                </c:pt>
                <c:pt idx="104">
                  <c:v>7.9154515829795522E-3</c:v>
                </c:pt>
                <c:pt idx="105">
                  <c:v>9.093562501590555E-3</c:v>
                </c:pt>
                <c:pt idx="106">
                  <c:v>1.0420934814422061E-2</c:v>
                </c:pt>
                <c:pt idx="107">
                  <c:v>1.1912243607604548E-2</c:v>
                </c:pt>
                <c:pt idx="108">
                  <c:v>1.3582969233684941E-2</c:v>
                </c:pt>
                <c:pt idx="109">
                  <c:v>1.5449347134394378E-2</c:v>
                </c:pt>
                <c:pt idx="110">
                  <c:v>1.7528300493567794E-2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0.10226492456397542</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0.18264908538901825</c:v>
                </c:pt>
                <c:pt idx="136">
                  <c:v>0.19418605498320818</c:v>
                </c:pt>
                <c:pt idx="137">
                  <c:v>0.20593626871997103</c:v>
                </c:pt>
                <c:pt idx="138">
                  <c:v>0.21785217703254572</c:v>
                </c:pt>
                <c:pt idx="139">
                  <c:v>0.22988214068422846</c:v>
                </c:pt>
                <c:pt idx="140">
                  <c:v>0.24197072451913851</c:v>
                </c:pt>
                <c:pt idx="141">
                  <c:v>0.25405905646917959</c:v>
                </c:pt>
                <c:pt idx="142">
                  <c:v>0.26608524989874782</c:v>
                </c:pt>
                <c:pt idx="143">
                  <c:v>0.27798488613099243</c:v>
                </c:pt>
                <c:pt idx="144">
                  <c:v>0.28969155276147579</c:v>
                </c:pt>
                <c:pt idx="145">
                  <c:v>0.3011374321547976</c:v>
                </c:pt>
                <c:pt idx="146">
                  <c:v>0.31225393336675639</c:v>
                </c:pt>
                <c:pt idx="147">
                  <c:v>0.32297235966791105</c:v>
                </c:pt>
                <c:pt idx="148">
                  <c:v>0.33322460289179556</c:v>
                </c:pt>
                <c:pt idx="149">
                  <c:v>0.34294385501937857</c:v>
                </c:pt>
                <c:pt idx="150">
                  <c:v>0.35206532676429431</c:v>
                </c:pt>
                <c:pt idx="151">
                  <c:v>0.36052696246164689</c:v>
                </c:pt>
                <c:pt idx="152">
                  <c:v>0.36827014030331884</c:v>
                </c:pt>
                <c:pt idx="153">
                  <c:v>0.37524034691693375</c:v>
                </c:pt>
                <c:pt idx="154">
                  <c:v>0.38138781546052325</c:v>
                </c:pt>
                <c:pt idx="155">
                  <c:v>0.38666811680285018</c:v>
                </c:pt>
                <c:pt idx="156">
                  <c:v>0.3910426939754586</c:v>
                </c:pt>
                <c:pt idx="157">
                  <c:v>0.39447933090789083</c:v>
                </c:pt>
                <c:pt idx="158">
                  <c:v>0.39695254747701314</c:v>
                </c:pt>
                <c:pt idx="159">
                  <c:v>0.39844391409476643</c:v>
                </c:pt>
                <c:pt idx="160">
                  <c:v>0.39894228040143281</c:v>
                </c:pt>
                <c:pt idx="161">
                  <c:v>0.39844391409476765</c:v>
                </c:pt>
                <c:pt idx="162">
                  <c:v>0.39695254747701547</c:v>
                </c:pt>
                <c:pt idx="163">
                  <c:v>0.39447933090789411</c:v>
                </c:pt>
                <c:pt idx="164">
                  <c:v>0.39104269397546326</c:v>
                </c:pt>
                <c:pt idx="165">
                  <c:v>0.38666811680285595</c:v>
                </c:pt>
                <c:pt idx="166">
                  <c:v>0.38138781546052952</c:v>
                </c:pt>
                <c:pt idx="167">
                  <c:v>0.37524034691694191</c:v>
                </c:pt>
                <c:pt idx="168">
                  <c:v>0.36827014030332772</c:v>
                </c:pt>
                <c:pt idx="169">
                  <c:v>0.36052696246165605</c:v>
                </c:pt>
                <c:pt idx="170">
                  <c:v>0.3520653267643048</c:v>
                </c:pt>
                <c:pt idx="171">
                  <c:v>0.34294385501938968</c:v>
                </c:pt>
                <c:pt idx="172">
                  <c:v>0.33322460289180922</c:v>
                </c:pt>
                <c:pt idx="173">
                  <c:v>0.32297235966792365</c:v>
                </c:pt>
                <c:pt idx="174">
                  <c:v>0.31225393336676782</c:v>
                </c:pt>
                <c:pt idx="175">
                  <c:v>0.30113743215481131</c:v>
                </c:pt>
                <c:pt idx="176">
                  <c:v>0.28969155276148773</c:v>
                </c:pt>
                <c:pt idx="177">
                  <c:v>0.27798488613100636</c:v>
                </c:pt>
                <c:pt idx="178">
                  <c:v>0.26608524989876198</c:v>
                </c:pt>
                <c:pt idx="179">
                  <c:v>0.25405905646919336</c:v>
                </c:pt>
                <c:pt idx="180">
                  <c:v>0.24197072451915061</c:v>
                </c:pt>
                <c:pt idx="181">
                  <c:v>0.22988214068424045</c:v>
                </c:pt>
                <c:pt idx="182">
                  <c:v>0.21785217703255769</c:v>
                </c:pt>
                <c:pt idx="183">
                  <c:v>0.20593626871998191</c:v>
                </c:pt>
                <c:pt idx="184">
                  <c:v>0.19418605498321967</c:v>
                </c:pt>
                <c:pt idx="185">
                  <c:v>0.18264908538903013</c:v>
                </c:pt>
                <c:pt idx="186">
                  <c:v>0.17136859204781404</c:v>
                </c:pt>
                <c:pt idx="187">
                  <c:v>0.16038332734192631</c:v>
                </c:pt>
                <c:pt idx="188">
                  <c:v>0.14972746563575121</c:v>
                </c:pt>
                <c:pt idx="189">
                  <c:v>0.13943056644536644</c:v>
                </c:pt>
                <c:pt idx="190">
                  <c:v>0.12951759566589754</c:v>
                </c:pt>
                <c:pt idx="191">
                  <c:v>0.12000900069699115</c:v>
                </c:pt>
                <c:pt idx="192">
                  <c:v>0.11092083467946044</c:v>
                </c:pt>
                <c:pt idx="193">
                  <c:v>0.10226492456398405</c:v>
                </c:pt>
                <c:pt idx="194">
                  <c:v>9.4049077376892373E-2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1.9837354391795417E-2</c:v>
                </c:pt>
                <c:pt idx="210">
                  <c:v>1.7528300493568641E-2</c:v>
                </c:pt>
                <c:pt idx="211">
                  <c:v>1.5449347134395179E-2</c:v>
                </c:pt>
                <c:pt idx="212">
                  <c:v>1.3582969233685746E-2</c:v>
                </c:pt>
                <c:pt idx="213">
                  <c:v>1.1912243607605203E-2</c:v>
                </c:pt>
                <c:pt idx="214">
                  <c:v>1.0420934814422607E-2</c:v>
                </c:pt>
                <c:pt idx="215">
                  <c:v>9.093562501591072E-3</c:v>
                </c:pt>
                <c:pt idx="216">
                  <c:v>7.9154515829799824E-3</c:v>
                </c:pt>
                <c:pt idx="217">
                  <c:v>6.872766690614031E-3</c:v>
                </c:pt>
                <c:pt idx="218">
                  <c:v>5.952532419775859E-3</c:v>
                </c:pt>
                <c:pt idx="219">
                  <c:v>5.1426409230539514E-3</c:v>
                </c:pt>
                <c:pt idx="220">
                  <c:v>4.4318484119380804E-3</c:v>
                </c:pt>
                <c:pt idx="221">
                  <c:v>3.8097620982218252E-3</c:v>
                </c:pt>
                <c:pt idx="222">
                  <c:v>3.2668190561999438E-3</c:v>
                </c:pt>
                <c:pt idx="223">
                  <c:v>2.7942584148794468E-3</c:v>
                </c:pt>
                <c:pt idx="224">
                  <c:v>2.3840882014648426E-3</c:v>
                </c:pt>
                <c:pt idx="225">
                  <c:v>2.0290480572997681E-3</c:v>
                </c:pt>
                <c:pt idx="226">
                  <c:v>1.7225689390536936E-3</c:v>
                </c:pt>
                <c:pt idx="227">
                  <c:v>1.4587308046667613E-3</c:v>
                </c:pt>
                <c:pt idx="228">
                  <c:v>1.2322191684730319E-3</c:v>
                </c:pt>
                <c:pt idx="229">
                  <c:v>1.0382812956614099E-3</c:v>
                </c:pt>
                <c:pt idx="230">
                  <c:v>8.7268269504576243E-4</c:v>
                </c:pt>
                <c:pt idx="231">
                  <c:v>7.3166446283031751E-4</c:v>
                </c:pt>
                <c:pt idx="232">
                  <c:v>6.1190193011377439E-4</c:v>
                </c:pt>
                <c:pt idx="233">
                  <c:v>5.1046497434419113E-4</c:v>
                </c:pt>
                <c:pt idx="234">
                  <c:v>4.2478027055075599E-4</c:v>
                </c:pt>
                <c:pt idx="235">
                  <c:v>3.5259568236744611E-4</c:v>
                </c:pt>
                <c:pt idx="236">
                  <c:v>2.9194692579146092E-4</c:v>
                </c:pt>
                <c:pt idx="237">
                  <c:v>2.4112658022599391E-4</c:v>
                </c:pt>
                <c:pt idx="238">
                  <c:v>1.9865547139277478E-4</c:v>
                </c:pt>
                <c:pt idx="239">
                  <c:v>1.6325640876624221E-4</c:v>
                </c:pt>
                <c:pt idx="240">
                  <c:v>1.3383022576488621E-4</c:v>
                </c:pt>
                <c:pt idx="241">
                  <c:v>1.0943404343980245E-4</c:v>
                </c:pt>
                <c:pt idx="242">
                  <c:v>8.9261657177133267E-5</c:v>
                </c:pt>
                <c:pt idx="243">
                  <c:v>7.2625930302252514E-5</c:v>
                </c:pt>
                <c:pt idx="244">
                  <c:v>5.8943067756540336E-5</c:v>
                </c:pt>
                <c:pt idx="245">
                  <c:v>4.771863654120588E-5</c:v>
                </c:pt>
                <c:pt idx="246">
                  <c:v>3.8535196742087251E-5</c:v>
                </c:pt>
                <c:pt idx="247">
                  <c:v>3.1041407057850693E-5</c:v>
                </c:pt>
                <c:pt idx="248">
                  <c:v>2.4942471290053586E-5</c:v>
                </c:pt>
                <c:pt idx="249">
                  <c:v>1.9991796706922984E-5</c:v>
                </c:pt>
                <c:pt idx="250">
                  <c:v>1.5983741106905651E-5</c:v>
                </c:pt>
                <c:pt idx="251">
                  <c:v>1.2747332381833501E-5</c:v>
                </c:pt>
                <c:pt idx="252">
                  <c:v>1.0140852065486885E-5</c:v>
                </c:pt>
                <c:pt idx="253">
                  <c:v>8.0471824564923528E-6</c:v>
                </c:pt>
                <c:pt idx="254">
                  <c:v>6.3698251788671322E-6</c:v>
                </c:pt>
                <c:pt idx="255">
                  <c:v>5.0295072885924835E-6</c:v>
                </c:pt>
                <c:pt idx="256">
                  <c:v>3.961299091032121E-6</c:v>
                </c:pt>
                <c:pt idx="257">
                  <c:v>3.1121755791489678E-6</c:v>
                </c:pt>
                <c:pt idx="258">
                  <c:v>2.4389607458933886E-6</c:v>
                </c:pt>
                <c:pt idx="259">
                  <c:v>1.9066009031228355E-6</c:v>
                </c:pt>
                <c:pt idx="260">
                  <c:v>1.4867195147343133E-6</c:v>
                </c:pt>
                <c:pt idx="261">
                  <c:v>1.1564119035798022E-6</c:v>
                </c:pt>
                <c:pt idx="262">
                  <c:v>8.9724351623835079E-7</c:v>
                </c:pt>
                <c:pt idx="263">
                  <c:v>6.9442023538554324E-7</c:v>
                </c:pt>
                <c:pt idx="264">
                  <c:v>5.3610353446976685E-7</c:v>
                </c:pt>
                <c:pt idx="265">
                  <c:v>4.1284709886299984E-7</c:v>
                </c:pt>
                <c:pt idx="266">
                  <c:v>3.1713492167160204E-7</c:v>
                </c:pt>
                <c:pt idx="267">
                  <c:v>2.4300385410805705E-7</c:v>
                </c:pt>
                <c:pt idx="268">
                  <c:v>1.8573618445553138E-7</c:v>
                </c:pt>
                <c:pt idx="269">
                  <c:v>1.4161007130161316E-7</c:v>
                </c:pt>
                <c:pt idx="270">
                  <c:v>1.0769760042543399E-7</c:v>
                </c:pt>
                <c:pt idx="271">
                  <c:v>8.1701903785433831E-8</c:v>
                </c:pt>
                <c:pt idx="272">
                  <c:v>6.1826205001659208E-8</c:v>
                </c:pt>
                <c:pt idx="273">
                  <c:v>4.6668867975943083E-8</c:v>
                </c:pt>
                <c:pt idx="274">
                  <c:v>3.5139550948204771E-8</c:v>
                </c:pt>
                <c:pt idx="275">
                  <c:v>2.6392432035706007E-8</c:v>
                </c:pt>
                <c:pt idx="276">
                  <c:v>1.9773196406244874E-8</c:v>
                </c:pt>
                <c:pt idx="277">
                  <c:v>1.4777079586480263E-8</c:v>
                </c:pt>
                <c:pt idx="278">
                  <c:v>1.1015763624682474E-8</c:v>
                </c:pt>
                <c:pt idx="279">
                  <c:v>8.1913384034841268E-9</c:v>
                </c:pt>
                <c:pt idx="280">
                  <c:v>6.0758828498233663E-9</c:v>
                </c:pt>
                <c:pt idx="281">
                  <c:v>4.4955018310132993E-9</c:v>
                </c:pt>
                <c:pt idx="282">
                  <c:v>3.3178842435493791E-9</c:v>
                </c:pt>
                <c:pt idx="283">
                  <c:v>2.4426348268085892E-9</c:v>
                </c:pt>
                <c:pt idx="284">
                  <c:v>1.7937839079652327E-9</c:v>
                </c:pt>
                <c:pt idx="285">
                  <c:v>1.3140018181559026E-9</c:v>
                </c:pt>
                <c:pt idx="286">
                  <c:v>9.6014333703185112E-10</c:v>
                </c:pt>
                <c:pt idx="287">
                  <c:v>6.9982659485843712E-10</c:v>
                </c:pt>
                <c:pt idx="288">
                  <c:v>5.0881402816484076E-10</c:v>
                </c:pt>
                <c:pt idx="289">
                  <c:v>3.6901326161270306E-10</c:v>
                </c:pt>
                <c:pt idx="290">
                  <c:v>2.6695566147646381E-10</c:v>
                </c:pt>
                <c:pt idx="291">
                  <c:v>1.9264181479371986E-10</c:v>
                </c:pt>
                <c:pt idx="292">
                  <c:v>1.3866799941662599E-10</c:v>
                </c:pt>
                <c:pt idx="293">
                  <c:v>9.9567179055038871E-11</c:v>
                </c:pt>
                <c:pt idx="294">
                  <c:v>7.1313281240010291E-11</c:v>
                </c:pt>
                <c:pt idx="295">
                  <c:v>5.0949379588471868E-11</c:v>
                </c:pt>
                <c:pt idx="296">
                  <c:v>3.6309615017943298E-11</c:v>
                </c:pt>
                <c:pt idx="297">
                  <c:v>2.5811821450004807E-11</c:v>
                </c:pt>
                <c:pt idx="298">
                  <c:v>1.830332217016871E-11</c:v>
                </c:pt>
                <c:pt idx="299">
                  <c:v>1.2946591938328448E-11</c:v>
                </c:pt>
                <c:pt idx="300">
                  <c:v>9.1347204083711045E-12</c:v>
                </c:pt>
                <c:pt idx="301">
                  <c:v>6.4290872907582976E-12</c:v>
                </c:pt>
                <c:pt idx="302">
                  <c:v>4.5135436772087777E-12</c:v>
                </c:pt>
                <c:pt idx="303">
                  <c:v>3.16082346147141E-12</c:v>
                </c:pt>
                <c:pt idx="304">
                  <c:v>2.2079899631387823E-12</c:v>
                </c:pt>
                <c:pt idx="305">
                  <c:v>1.5385379505624259E-12</c:v>
                </c:pt>
                <c:pt idx="306">
                  <c:v>1.0693837871549536E-12</c:v>
                </c:pt>
                <c:pt idx="307">
                  <c:v>7.4143526997099554E-13</c:v>
                </c:pt>
                <c:pt idx="308">
                  <c:v>5.1277536368005393E-13</c:v>
                </c:pt>
                <c:pt idx="309">
                  <c:v>3.5374908476126332E-13</c:v>
                </c:pt>
                <c:pt idx="310">
                  <c:v>2.4343205330308852E-13</c:v>
                </c:pt>
                <c:pt idx="311">
                  <c:v>1.6709923570396562E-13</c:v>
                </c:pt>
                <c:pt idx="312">
                  <c:v>1.1441564901810341E-13</c:v>
                </c:pt>
                <c:pt idx="313">
                  <c:v>7.8146702517761434E-14</c:v>
                </c:pt>
                <c:pt idx="314">
                  <c:v>5.3241483722571611E-14</c:v>
                </c:pt>
                <c:pt idx="315">
                  <c:v>3.6182944511154304E-14</c:v>
                </c:pt>
                <c:pt idx="316">
                  <c:v>2.4528552856983695E-14</c:v>
                </c:pt>
                <c:pt idx="317">
                  <c:v>1.6586479270636633E-14</c:v>
                </c:pt>
                <c:pt idx="318">
                  <c:v>1.118795621436101E-14</c:v>
                </c:pt>
                <c:pt idx="319">
                  <c:v>7.5276872890371451E-15</c:v>
                </c:pt>
                <c:pt idx="320">
                  <c:v>5.0522710835411076E-15</c:v>
                </c:pt>
              </c:numCache>
            </c:numRef>
          </c:yVal>
          <c:smooth val="0"/>
          <c:extLst>
            <c:ext xmlns:c16="http://schemas.microsoft.com/office/drawing/2014/chart" uri="{C3380CC4-5D6E-409C-BE32-E72D297353CC}">
              <c16:uniqueId val="{00000000-EDF9-406E-9392-4653A766A0FF}"/>
            </c:ext>
          </c:extLst>
        </c:ser>
        <c:dLbls>
          <c:showLegendKey val="0"/>
          <c:showVal val="0"/>
          <c:showCatName val="0"/>
          <c:showSerName val="0"/>
          <c:showPercent val="0"/>
          <c:showBubbleSize val="0"/>
        </c:dLbls>
        <c:axId val="138653056"/>
        <c:axId val="137188864"/>
      </c:scatterChart>
      <c:valAx>
        <c:axId val="138653056"/>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37188864"/>
        <c:crosses val="autoZero"/>
        <c:crossBetween val="midCat"/>
        <c:majorUnit val="2"/>
        <c:minorUnit val="1"/>
      </c:valAx>
      <c:valAx>
        <c:axId val="137188864"/>
        <c:scaling>
          <c:orientation val="minMax"/>
          <c:max val="0.75000000000000389"/>
        </c:scaling>
        <c:delete val="0"/>
        <c:axPos val="l"/>
        <c:numFmt formatCode="0.000000" sourceLinked="1"/>
        <c:majorTickMark val="none"/>
        <c:minorTickMark val="none"/>
        <c:tickLblPos val="none"/>
        <c:spPr>
          <a:ln w="3175">
            <a:solidFill>
              <a:srgbClr val="000000"/>
            </a:solidFill>
            <a:prstDash val="solid"/>
          </a:ln>
        </c:spPr>
        <c:crossAx val="138653056"/>
        <c:crosses val="autoZero"/>
        <c:crossBetween val="midCat"/>
      </c:valAx>
      <c:spPr>
        <a:noFill/>
        <a:ln w="25400">
          <a:noFill/>
        </a:ln>
      </c:spPr>
    </c:plotArea>
    <c:plotVisOnly val="1"/>
    <c:dispBlanksAs val="gap"/>
    <c:showDLblsOverMax val="0"/>
  </c:chart>
  <c:spPr>
    <a:solidFill>
      <a:srgbClr val="FFFFFF"/>
    </a:solidFill>
    <a:ln w="3175">
      <a:solidFill>
        <a:srgbClr val="000000"/>
      </a:solid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897023510359254E-2"/>
          <c:y val="0.19002501640419947"/>
          <c:w val="0.8893454487724245"/>
          <c:h val="0.67652556438955802"/>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-1.9500000000000259</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-0.65000000000003366</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-3.019806626980499E-14</c:v>
                </c:pt>
                <c:pt idx="161">
                  <c:v>4.9999999999970908E-2</c:v>
                </c:pt>
                <c:pt idx="162">
                  <c:v>9.9999999999970432E-2</c:v>
                </c:pt>
                <c:pt idx="163">
                  <c:v>0.14999999999997149</c:v>
                </c:pt>
                <c:pt idx="164">
                  <c:v>0.19999999999997228</c:v>
                </c:pt>
                <c:pt idx="165">
                  <c:v>0.24999999999997169</c:v>
                </c:pt>
                <c:pt idx="166">
                  <c:v>0.29999999999997512</c:v>
                </c:pt>
                <c:pt idx="167">
                  <c:v>0.349999999999973</c:v>
                </c:pt>
                <c:pt idx="168">
                  <c:v>0.39999999999997543</c:v>
                </c:pt>
                <c:pt idx="169">
                  <c:v>0.44999999999997403</c:v>
                </c:pt>
                <c:pt idx="170">
                  <c:v>0.49999999999997413</c:v>
                </c:pt>
                <c:pt idx="171">
                  <c:v>0.54999999999997162</c:v>
                </c:pt>
                <c:pt idx="172">
                  <c:v>0.59999999999996856</c:v>
                </c:pt>
                <c:pt idx="173">
                  <c:v>0.64999999999997482</c:v>
                </c:pt>
                <c:pt idx="174">
                  <c:v>0.69999999999997264</c:v>
                </c:pt>
                <c:pt idx="175">
                  <c:v>0.74999999999997446</c:v>
                </c:pt>
                <c:pt idx="176">
                  <c:v>0.79999999999997162</c:v>
                </c:pt>
                <c:pt idx="177">
                  <c:v>0.849999999999969</c:v>
                </c:pt>
                <c:pt idx="178">
                  <c:v>0.89999999999997093</c:v>
                </c:pt>
                <c:pt idx="179">
                  <c:v>0.94999999999997164</c:v>
                </c:pt>
                <c:pt idx="180">
                  <c:v>0.99999999999997002</c:v>
                </c:pt>
                <c:pt idx="181">
                  <c:v>1.0499999999999607</c:v>
                </c:pt>
                <c:pt idx="182">
                  <c:v>1.0999999999999617</c:v>
                </c:pt>
                <c:pt idx="183">
                  <c:v>1.1499999999999626</c:v>
                </c:pt>
                <c:pt idx="184">
                  <c:v>1.1999999999999698</c:v>
                </c:pt>
                <c:pt idx="185">
                  <c:v>1.2499999999999591</c:v>
                </c:pt>
                <c:pt idx="186">
                  <c:v>1.2999999999999607</c:v>
                </c:pt>
                <c:pt idx="187">
                  <c:v>1.3499999999999617</c:v>
                </c:pt>
                <c:pt idx="188">
                  <c:v>1.3999999999999626</c:v>
                </c:pt>
                <c:pt idx="189">
                  <c:v>1.4499999999999567</c:v>
                </c:pt>
                <c:pt idx="190">
                  <c:v>1.4999999999999591</c:v>
                </c:pt>
                <c:pt idx="191">
                  <c:v>1.5499999999999607</c:v>
                </c:pt>
                <c:pt idx="192">
                  <c:v>1.5999999999999617</c:v>
                </c:pt>
                <c:pt idx="193">
                  <c:v>1.6499999999999626</c:v>
                </c:pt>
                <c:pt idx="194">
                  <c:v>1.6999999999999698</c:v>
                </c:pt>
                <c:pt idx="195">
                  <c:v>1.7499999999999509</c:v>
                </c:pt>
                <c:pt idx="196">
                  <c:v>1.7999999999999623</c:v>
                </c:pt>
                <c:pt idx="197">
                  <c:v>1.8499999999999617</c:v>
                </c:pt>
                <c:pt idx="198">
                  <c:v>1.8999999999999526</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5.0522710835370466E-15</c:v>
                </c:pt>
                <c:pt idx="1">
                  <c:v>7.5276872890311813E-15</c:v>
                </c:pt>
                <c:pt idx="2">
                  <c:v>1.1187956214352122E-14</c:v>
                </c:pt>
                <c:pt idx="3">
                  <c:v>1.6586479270623673E-14</c:v>
                </c:pt>
                <c:pt idx="4">
                  <c:v>2.4528552856964788E-14</c:v>
                </c:pt>
                <c:pt idx="5">
                  <c:v>3.6182944511126233E-14</c:v>
                </c:pt>
                <c:pt idx="6">
                  <c:v>5.3241483722530495E-14</c:v>
                </c:pt>
                <c:pt idx="7">
                  <c:v>7.8146702517701708E-14</c:v>
                </c:pt>
                <c:pt idx="8">
                  <c:v>1.1441564901801642E-13</c:v>
                </c:pt>
                <c:pt idx="9">
                  <c:v>1.6709923570384079E-13</c:v>
                </c:pt>
                <c:pt idx="10">
                  <c:v>2.4343205330290601E-13</c:v>
                </c:pt>
                <c:pt idx="11">
                  <c:v>3.5374908476099806E-13</c:v>
                </c:pt>
                <c:pt idx="12">
                  <c:v>5.1277536367967286E-13</c:v>
                </c:pt>
                <c:pt idx="13">
                  <c:v>7.4143526997045513E-13</c:v>
                </c:pt>
                <c:pt idx="14">
                  <c:v>1.0693837871541749E-12</c:v>
                </c:pt>
                <c:pt idx="15">
                  <c:v>1.5385379505613146E-12</c:v>
                </c:pt>
                <c:pt idx="16">
                  <c:v>2.2079899631371994E-12</c:v>
                </c:pt>
                <c:pt idx="17">
                  <c:v>3.1608234614691333E-12</c:v>
                </c:pt>
                <c:pt idx="18">
                  <c:v>4.5135436772055877E-12</c:v>
                </c:pt>
                <c:pt idx="19">
                  <c:v>6.429087290753795E-12</c:v>
                </c:pt>
                <c:pt idx="20">
                  <c:v>9.1347204083647439E-12</c:v>
                </c:pt>
                <c:pt idx="21">
                  <c:v>1.2946591938319471E-11</c:v>
                </c:pt>
                <c:pt idx="22">
                  <c:v>1.8303322170156034E-11</c:v>
                </c:pt>
                <c:pt idx="23">
                  <c:v>2.5811821449987239E-11</c:v>
                </c:pt>
                <c:pt idx="24">
                  <c:v>3.6309615017918832E-11</c:v>
                </c:pt>
                <c:pt idx="25">
                  <c:v>5.0949379588437391E-11</c:v>
                </c:pt>
                <c:pt idx="26">
                  <c:v>7.1313281239962547E-11</c:v>
                </c:pt>
                <c:pt idx="27">
                  <c:v>9.9567179054972348E-11</c:v>
                </c:pt>
                <c:pt idx="28">
                  <c:v>1.3866799941653464E-10</c:v>
                </c:pt>
                <c:pt idx="29">
                  <c:v>1.926418147935833E-10</c:v>
                </c:pt>
                <c:pt idx="30">
                  <c:v>2.6695566147627299E-10</c:v>
                </c:pt>
                <c:pt idx="31">
                  <c:v>3.6901326161244079E-10</c:v>
                </c:pt>
                <c:pt idx="32">
                  <c:v>5.0881402816448455E-10</c:v>
                </c:pt>
                <c:pt idx="33">
                  <c:v>6.998265948579465E-10</c:v>
                </c:pt>
                <c:pt idx="34">
                  <c:v>9.6014333703118999E-10</c:v>
                </c:pt>
                <c:pt idx="35">
                  <c:v>1.3140018181558259E-9</c:v>
                </c:pt>
                <c:pt idx="36">
                  <c:v>1.7937839079639998E-9</c:v>
                </c:pt>
                <c:pt idx="37">
                  <c:v>2.4426348268069477E-9</c:v>
                </c:pt>
                <c:pt idx="38">
                  <c:v>3.3178842435471428E-9</c:v>
                </c:pt>
                <c:pt idx="39">
                  <c:v>4.4955018310130437E-9</c:v>
                </c:pt>
                <c:pt idx="40">
                  <c:v>6.0758828498230131E-9</c:v>
                </c:pt>
                <c:pt idx="41">
                  <c:v>8.1913384034787567E-9</c:v>
                </c:pt>
                <c:pt idx="42">
                  <c:v>1.1015763624681796E-8</c:v>
                </c:pt>
                <c:pt idx="43">
                  <c:v>1.4777079586479334E-8</c:v>
                </c:pt>
                <c:pt idx="44">
                  <c:v>1.9773196406243769E-8</c:v>
                </c:pt>
                <c:pt idx="45">
                  <c:v>2.6392432035704538E-8</c:v>
                </c:pt>
                <c:pt idx="46">
                  <c:v>3.5139550948202726E-8</c:v>
                </c:pt>
                <c:pt idx="47">
                  <c:v>4.6668867975940595E-8</c:v>
                </c:pt>
                <c:pt idx="48">
                  <c:v>6.1826205001655529E-8</c:v>
                </c:pt>
                <c:pt idx="49">
                  <c:v>8.1701903785429305E-8</c:v>
                </c:pt>
                <c:pt idx="50">
                  <c:v>1.076976004254285E-7</c:v>
                </c:pt>
                <c:pt idx="51">
                  <c:v>1.4161007130160586E-7</c:v>
                </c:pt>
                <c:pt idx="52">
                  <c:v>1.8573618445552158E-7</c:v>
                </c:pt>
                <c:pt idx="53">
                  <c:v>2.4300385410804403E-7</c:v>
                </c:pt>
                <c:pt idx="54">
                  <c:v>3.1713492167158478E-7</c:v>
                </c:pt>
                <c:pt idx="55">
                  <c:v>4.1284709886297919E-7</c:v>
                </c:pt>
                <c:pt idx="56">
                  <c:v>5.3610353446973954E-7</c:v>
                </c:pt>
                <c:pt idx="57">
                  <c:v>6.9442023538550905E-7</c:v>
                </c:pt>
                <c:pt idx="58">
                  <c:v>8.9724351623830515E-7</c:v>
                </c:pt>
                <c:pt idx="59">
                  <c:v>1.1564119035797472E-6</c:v>
                </c:pt>
                <c:pt idx="60">
                  <c:v>1.4867195147342426E-6</c:v>
                </c:pt>
                <c:pt idx="61">
                  <c:v>1.9066009031227485E-6</c:v>
                </c:pt>
                <c:pt idx="62">
                  <c:v>2.4389607458932645E-6</c:v>
                </c:pt>
                <c:pt idx="63">
                  <c:v>3.1121755791487852E-6</c:v>
                </c:pt>
                <c:pt idx="64">
                  <c:v>3.9612990910319449E-6</c:v>
                </c:pt>
                <c:pt idx="65">
                  <c:v>5.0295072885922582E-6</c:v>
                </c:pt>
                <c:pt idx="66">
                  <c:v>6.3698251788668519E-6</c:v>
                </c:pt>
                <c:pt idx="67">
                  <c:v>8.0471824564919767E-6</c:v>
                </c:pt>
                <c:pt idx="68">
                  <c:v>1.0140852065486413E-5</c:v>
                </c:pt>
                <c:pt idx="69">
                  <c:v>1.274733238183299E-5</c:v>
                </c:pt>
                <c:pt idx="70">
                  <c:v>1.5983741106904861E-5</c:v>
                </c:pt>
                <c:pt idx="71">
                  <c:v>1.9991796706922113E-5</c:v>
                </c:pt>
                <c:pt idx="72">
                  <c:v>2.4942471290052468E-5</c:v>
                </c:pt>
                <c:pt idx="73">
                  <c:v>3.1041407057849223E-5</c:v>
                </c:pt>
                <c:pt idx="74">
                  <c:v>3.8535196742085652E-5</c:v>
                </c:pt>
                <c:pt idx="75">
                  <c:v>4.771863654120399E-5</c:v>
                </c:pt>
                <c:pt idx="76">
                  <c:v>5.8943067756537958E-5</c:v>
                </c:pt>
                <c:pt idx="77">
                  <c:v>7.2625930302249993E-5</c:v>
                </c:pt>
                <c:pt idx="78">
                  <c:v>8.9261657177129933E-5</c:v>
                </c:pt>
                <c:pt idx="79">
                  <c:v>1.0943404343979772E-4</c:v>
                </c:pt>
                <c:pt idx="80">
                  <c:v>1.3383022576488081E-4</c:v>
                </c:pt>
                <c:pt idx="81">
                  <c:v>1.6325640876623586E-4</c:v>
                </c:pt>
                <c:pt idx="82">
                  <c:v>1.9865547139276651E-4</c:v>
                </c:pt>
                <c:pt idx="83">
                  <c:v>2.4112658022598421E-4</c:v>
                </c:pt>
                <c:pt idx="84">
                  <c:v>2.9194692579145051E-4</c:v>
                </c:pt>
                <c:pt idx="85">
                  <c:v>3.5259568236741982E-4</c:v>
                </c:pt>
                <c:pt idx="86">
                  <c:v>4.2478027055072449E-4</c:v>
                </c:pt>
                <c:pt idx="87">
                  <c:v>5.1046497434415383E-4</c:v>
                </c:pt>
                <c:pt idx="88">
                  <c:v>6.1190193011372864E-4</c:v>
                </c:pt>
                <c:pt idx="89">
                  <c:v>7.3166446283026514E-4</c:v>
                </c:pt>
                <c:pt idx="90">
                  <c:v>8.7268269504570204E-4</c:v>
                </c:pt>
                <c:pt idx="91">
                  <c:v>1.0382812956613401E-3</c:v>
                </c:pt>
                <c:pt idx="92">
                  <c:v>1.2322191684729401E-3</c:v>
                </c:pt>
                <c:pt idx="93">
                  <c:v>1.4587308046666589E-3</c:v>
                </c:pt>
                <c:pt idx="94">
                  <c:v>1.7225689390535834E-3</c:v>
                </c:pt>
                <c:pt idx="95">
                  <c:v>2.0290480572996402E-3</c:v>
                </c:pt>
                <c:pt idx="96">
                  <c:v>2.3840882014646882E-3</c:v>
                </c:pt>
                <c:pt idx="97">
                  <c:v>2.7942584148792707E-3</c:v>
                </c:pt>
                <c:pt idx="98">
                  <c:v>3.2668190561997252E-3</c:v>
                </c:pt>
                <c:pt idx="99">
                  <c:v>3.8097620982215892E-3</c:v>
                </c:pt>
                <c:pt idx="100">
                  <c:v>4.431848411937802E-3</c:v>
                </c:pt>
                <c:pt idx="101">
                  <c:v>5.142640923053686E-3</c:v>
                </c:pt>
                <c:pt idx="102">
                  <c:v>5.9525324197755103E-3</c:v>
                </c:pt>
                <c:pt idx="103">
                  <c:v>6.8727666906136572E-3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0.10226492456397547</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0.18264908538901831</c:v>
                </c:pt>
                <c:pt idx="136">
                  <c:v>0.19418605498320818</c:v>
                </c:pt>
                <c:pt idx="137">
                  <c:v>0.20593626871997109</c:v>
                </c:pt>
                <c:pt idx="138">
                  <c:v>0.21785217703254572</c:v>
                </c:pt>
                <c:pt idx="139">
                  <c:v>0.22988214068422846</c:v>
                </c:pt>
                <c:pt idx="140">
                  <c:v>0.24197072451913851</c:v>
                </c:pt>
                <c:pt idx="141">
                  <c:v>0.25405905646917948</c:v>
                </c:pt>
                <c:pt idx="142">
                  <c:v>0.26608524989874782</c:v>
                </c:pt>
                <c:pt idx="143">
                  <c:v>0.27798488613099265</c:v>
                </c:pt>
                <c:pt idx="144">
                  <c:v>0.28969155276147579</c:v>
                </c:pt>
                <c:pt idx="145">
                  <c:v>0.3011374321547976</c:v>
                </c:pt>
                <c:pt idx="146">
                  <c:v>0.3122539333667565</c:v>
                </c:pt>
                <c:pt idx="147">
                  <c:v>0.32297235966791127</c:v>
                </c:pt>
                <c:pt idx="148">
                  <c:v>0.33322460289179567</c:v>
                </c:pt>
                <c:pt idx="149">
                  <c:v>0.34294385501937857</c:v>
                </c:pt>
                <c:pt idx="150">
                  <c:v>0.35206532676429431</c:v>
                </c:pt>
                <c:pt idx="151">
                  <c:v>0.36052696246164712</c:v>
                </c:pt>
                <c:pt idx="152">
                  <c:v>0.36827014030331884</c:v>
                </c:pt>
                <c:pt idx="153">
                  <c:v>0.37524034691693375</c:v>
                </c:pt>
                <c:pt idx="154">
                  <c:v>0.38138781546052342</c:v>
                </c:pt>
                <c:pt idx="155">
                  <c:v>0.38666811680285046</c:v>
                </c:pt>
                <c:pt idx="156">
                  <c:v>0.39104269397545893</c:v>
                </c:pt>
                <c:pt idx="157">
                  <c:v>0.39447933090789106</c:v>
                </c:pt>
                <c:pt idx="158">
                  <c:v>0.39695254747701336</c:v>
                </c:pt>
                <c:pt idx="159">
                  <c:v>0.39844391409476665</c:v>
                </c:pt>
                <c:pt idx="160">
                  <c:v>0.39894228040143281</c:v>
                </c:pt>
                <c:pt idx="161">
                  <c:v>0.39844391409476787</c:v>
                </c:pt>
                <c:pt idx="162">
                  <c:v>0.39695254747701564</c:v>
                </c:pt>
                <c:pt idx="163">
                  <c:v>0.39447933090789433</c:v>
                </c:pt>
                <c:pt idx="164">
                  <c:v>0.3910426939754636</c:v>
                </c:pt>
                <c:pt idx="165">
                  <c:v>0.38666811680285618</c:v>
                </c:pt>
                <c:pt idx="166">
                  <c:v>0.38138781546052963</c:v>
                </c:pt>
                <c:pt idx="167">
                  <c:v>0.37524034691694191</c:v>
                </c:pt>
                <c:pt idx="168">
                  <c:v>0.36827014030332772</c:v>
                </c:pt>
                <c:pt idx="169">
                  <c:v>0.36052696246165628</c:v>
                </c:pt>
                <c:pt idx="170">
                  <c:v>0.3520653267643048</c:v>
                </c:pt>
                <c:pt idx="171">
                  <c:v>0.34294385501938968</c:v>
                </c:pt>
                <c:pt idx="172">
                  <c:v>0.33322460289180944</c:v>
                </c:pt>
                <c:pt idx="173">
                  <c:v>0.32297235966792387</c:v>
                </c:pt>
                <c:pt idx="174">
                  <c:v>0.31225393336676782</c:v>
                </c:pt>
                <c:pt idx="175">
                  <c:v>0.30113743215481131</c:v>
                </c:pt>
                <c:pt idx="176">
                  <c:v>0.28969155276148773</c:v>
                </c:pt>
                <c:pt idx="177">
                  <c:v>0.27798488613100647</c:v>
                </c:pt>
                <c:pt idx="178">
                  <c:v>0.26608524989876198</c:v>
                </c:pt>
                <c:pt idx="179">
                  <c:v>0.25405905646919319</c:v>
                </c:pt>
                <c:pt idx="180">
                  <c:v>0.24197072451915061</c:v>
                </c:pt>
                <c:pt idx="181">
                  <c:v>0.22988214068424045</c:v>
                </c:pt>
                <c:pt idx="182">
                  <c:v>0.21785217703255769</c:v>
                </c:pt>
                <c:pt idx="183">
                  <c:v>0.20593626871998191</c:v>
                </c:pt>
                <c:pt idx="184">
                  <c:v>0.19418605498321967</c:v>
                </c:pt>
                <c:pt idx="185">
                  <c:v>0.18264908538903024</c:v>
                </c:pt>
                <c:pt idx="186">
                  <c:v>0.17136859204781404</c:v>
                </c:pt>
                <c:pt idx="187">
                  <c:v>0.16038332734192631</c:v>
                </c:pt>
                <c:pt idx="188">
                  <c:v>0.14972746563575121</c:v>
                </c:pt>
                <c:pt idx="189">
                  <c:v>0.13943056644536644</c:v>
                </c:pt>
                <c:pt idx="190">
                  <c:v>0.12951759566589754</c:v>
                </c:pt>
                <c:pt idx="191">
                  <c:v>0.12000900069699115</c:v>
                </c:pt>
                <c:pt idx="192">
                  <c:v>0.11092083467946041</c:v>
                </c:pt>
                <c:pt idx="193">
                  <c:v>0.10226492456398412</c:v>
                </c:pt>
                <c:pt idx="194">
                  <c:v>9.4049077376892443E-2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1.9837354391795424E-2</c:v>
                </c:pt>
                <c:pt idx="210">
                  <c:v>1.7528300493568641E-2</c:v>
                </c:pt>
                <c:pt idx="211">
                  <c:v>1.5449347134395179E-2</c:v>
                </c:pt>
                <c:pt idx="212">
                  <c:v>1.3582969233685755E-2</c:v>
                </c:pt>
                <c:pt idx="213">
                  <c:v>1.1912243607605203E-2</c:v>
                </c:pt>
                <c:pt idx="214">
                  <c:v>1.0420934814422607E-2</c:v>
                </c:pt>
                <c:pt idx="215">
                  <c:v>9.093562501591072E-3</c:v>
                </c:pt>
                <c:pt idx="216">
                  <c:v>7.9154515829799824E-3</c:v>
                </c:pt>
                <c:pt idx="217">
                  <c:v>6.8727666906140362E-3</c:v>
                </c:pt>
                <c:pt idx="218">
                  <c:v>5.952532419775859E-3</c:v>
                </c:pt>
                <c:pt idx="219">
                  <c:v>5.1426409230539514E-3</c:v>
                </c:pt>
                <c:pt idx="220">
                  <c:v>4.4318484119380839E-3</c:v>
                </c:pt>
                <c:pt idx="221">
                  <c:v>3.8097620982218252E-3</c:v>
                </c:pt>
                <c:pt idx="222">
                  <c:v>3.2668190561999455E-3</c:v>
                </c:pt>
                <c:pt idx="223">
                  <c:v>2.7942584148794468E-3</c:v>
                </c:pt>
                <c:pt idx="224">
                  <c:v>2.3840882014648426E-3</c:v>
                </c:pt>
                <c:pt idx="225">
                  <c:v>2.0290480572997681E-3</c:v>
                </c:pt>
                <c:pt idx="226">
                  <c:v>1.7225689390536942E-3</c:v>
                </c:pt>
                <c:pt idx="227">
                  <c:v>1.4587308046667621E-3</c:v>
                </c:pt>
                <c:pt idx="228">
                  <c:v>1.2322191684730325E-3</c:v>
                </c:pt>
                <c:pt idx="229">
                  <c:v>1.0382812956614099E-3</c:v>
                </c:pt>
                <c:pt idx="230">
                  <c:v>8.7268269504576243E-4</c:v>
                </c:pt>
                <c:pt idx="231">
                  <c:v>7.3166446283031794E-4</c:v>
                </c:pt>
                <c:pt idx="232">
                  <c:v>6.1190193011377439E-4</c:v>
                </c:pt>
                <c:pt idx="233">
                  <c:v>5.1046497434419134E-4</c:v>
                </c:pt>
                <c:pt idx="234">
                  <c:v>4.2478027055075626E-4</c:v>
                </c:pt>
                <c:pt idx="235">
                  <c:v>3.5259568236744611E-4</c:v>
                </c:pt>
                <c:pt idx="236">
                  <c:v>2.9194692579146092E-4</c:v>
                </c:pt>
                <c:pt idx="237">
                  <c:v>2.4112658022599391E-4</c:v>
                </c:pt>
                <c:pt idx="238">
                  <c:v>1.9865547139277494E-4</c:v>
                </c:pt>
                <c:pt idx="239">
                  <c:v>1.6325640876624221E-4</c:v>
                </c:pt>
                <c:pt idx="240">
                  <c:v>1.3383022576488621E-4</c:v>
                </c:pt>
                <c:pt idx="241">
                  <c:v>1.0943404343980256E-4</c:v>
                </c:pt>
                <c:pt idx="242">
                  <c:v>8.9261657177133267E-5</c:v>
                </c:pt>
                <c:pt idx="243">
                  <c:v>7.2625930302252514E-5</c:v>
                </c:pt>
                <c:pt idx="244">
                  <c:v>5.8943067756540383E-5</c:v>
                </c:pt>
                <c:pt idx="245">
                  <c:v>4.7718636541205934E-5</c:v>
                </c:pt>
                <c:pt idx="246">
                  <c:v>3.8535196742087251E-5</c:v>
                </c:pt>
                <c:pt idx="247">
                  <c:v>3.104140705785072E-5</c:v>
                </c:pt>
                <c:pt idx="248">
                  <c:v>2.4942471290053586E-5</c:v>
                </c:pt>
                <c:pt idx="249">
                  <c:v>1.9991796706922998E-5</c:v>
                </c:pt>
                <c:pt idx="250">
                  <c:v>1.5983741106905661E-5</c:v>
                </c:pt>
                <c:pt idx="251">
                  <c:v>1.2747332381833501E-5</c:v>
                </c:pt>
                <c:pt idx="252">
                  <c:v>1.014085206548689E-5</c:v>
                </c:pt>
                <c:pt idx="253">
                  <c:v>8.0471824564923528E-6</c:v>
                </c:pt>
                <c:pt idx="254">
                  <c:v>6.3698251788671356E-6</c:v>
                </c:pt>
                <c:pt idx="255">
                  <c:v>5.0295072885924852E-6</c:v>
                </c:pt>
                <c:pt idx="256">
                  <c:v>3.9612990910321227E-6</c:v>
                </c:pt>
                <c:pt idx="257">
                  <c:v>3.112175579148969E-6</c:v>
                </c:pt>
                <c:pt idx="258">
                  <c:v>2.4389607458933903E-6</c:v>
                </c:pt>
                <c:pt idx="259">
                  <c:v>1.9066009031228372E-6</c:v>
                </c:pt>
                <c:pt idx="260">
                  <c:v>1.4867195147343144E-6</c:v>
                </c:pt>
                <c:pt idx="261">
                  <c:v>1.1564119035798035E-6</c:v>
                </c:pt>
                <c:pt idx="262">
                  <c:v>8.9724351623835184E-7</c:v>
                </c:pt>
                <c:pt idx="263">
                  <c:v>6.9442023538554377E-7</c:v>
                </c:pt>
                <c:pt idx="264">
                  <c:v>5.3610353446976728E-7</c:v>
                </c:pt>
                <c:pt idx="265">
                  <c:v>4.1284709886299984E-7</c:v>
                </c:pt>
                <c:pt idx="266">
                  <c:v>3.1713492167160225E-7</c:v>
                </c:pt>
                <c:pt idx="267">
                  <c:v>2.4300385410805726E-7</c:v>
                </c:pt>
                <c:pt idx="268">
                  <c:v>1.8573618445553154E-7</c:v>
                </c:pt>
                <c:pt idx="269">
                  <c:v>1.4161007130161324E-7</c:v>
                </c:pt>
                <c:pt idx="270">
                  <c:v>1.0769760042543406E-7</c:v>
                </c:pt>
                <c:pt idx="271">
                  <c:v>8.1701903785433937E-8</c:v>
                </c:pt>
                <c:pt idx="272">
                  <c:v>6.1826205001659261E-8</c:v>
                </c:pt>
                <c:pt idx="273">
                  <c:v>4.6668867975943116E-8</c:v>
                </c:pt>
                <c:pt idx="274">
                  <c:v>3.5139550948204797E-8</c:v>
                </c:pt>
                <c:pt idx="275">
                  <c:v>2.6392432035706023E-8</c:v>
                </c:pt>
                <c:pt idx="276">
                  <c:v>1.9773196406244887E-8</c:v>
                </c:pt>
                <c:pt idx="277">
                  <c:v>1.4777079586480275E-8</c:v>
                </c:pt>
                <c:pt idx="278">
                  <c:v>1.1015763624682485E-8</c:v>
                </c:pt>
                <c:pt idx="279">
                  <c:v>8.1913384034841268E-9</c:v>
                </c:pt>
                <c:pt idx="280">
                  <c:v>6.0758828498233729E-9</c:v>
                </c:pt>
                <c:pt idx="281">
                  <c:v>4.4955018310133026E-9</c:v>
                </c:pt>
                <c:pt idx="282">
                  <c:v>3.3178842435493828E-9</c:v>
                </c:pt>
                <c:pt idx="283">
                  <c:v>2.4426348268085913E-9</c:v>
                </c:pt>
                <c:pt idx="284">
                  <c:v>1.7937839079652344E-9</c:v>
                </c:pt>
                <c:pt idx="285">
                  <c:v>1.3140018181559039E-9</c:v>
                </c:pt>
                <c:pt idx="286">
                  <c:v>9.6014333703185236E-10</c:v>
                </c:pt>
                <c:pt idx="287">
                  <c:v>6.9982659485843805E-10</c:v>
                </c:pt>
                <c:pt idx="288">
                  <c:v>5.0881402816484138E-10</c:v>
                </c:pt>
                <c:pt idx="289">
                  <c:v>3.6901326161270358E-10</c:v>
                </c:pt>
                <c:pt idx="290">
                  <c:v>2.6695566147646402E-10</c:v>
                </c:pt>
                <c:pt idx="291">
                  <c:v>1.9264181479372012E-10</c:v>
                </c:pt>
                <c:pt idx="292">
                  <c:v>1.386679994166262E-10</c:v>
                </c:pt>
                <c:pt idx="293">
                  <c:v>9.9567179055039026E-11</c:v>
                </c:pt>
                <c:pt idx="294">
                  <c:v>7.131328124001042E-11</c:v>
                </c:pt>
                <c:pt idx="295">
                  <c:v>5.0949379588471907E-11</c:v>
                </c:pt>
                <c:pt idx="296">
                  <c:v>3.6309615017943356E-11</c:v>
                </c:pt>
                <c:pt idx="297">
                  <c:v>2.5811821450004843E-11</c:v>
                </c:pt>
                <c:pt idx="298">
                  <c:v>1.8303322170168732E-11</c:v>
                </c:pt>
                <c:pt idx="299">
                  <c:v>1.2946591938328465E-11</c:v>
                </c:pt>
                <c:pt idx="300">
                  <c:v>9.1347204083711077E-12</c:v>
                </c:pt>
                <c:pt idx="301">
                  <c:v>6.4290872907583065E-12</c:v>
                </c:pt>
                <c:pt idx="302">
                  <c:v>4.5135436772087825E-12</c:v>
                </c:pt>
                <c:pt idx="303">
                  <c:v>3.1608234614714157E-12</c:v>
                </c:pt>
                <c:pt idx="304">
                  <c:v>2.2079899631387851E-12</c:v>
                </c:pt>
                <c:pt idx="305">
                  <c:v>1.5385379505624279E-12</c:v>
                </c:pt>
                <c:pt idx="306">
                  <c:v>1.0693837871549546E-12</c:v>
                </c:pt>
                <c:pt idx="307">
                  <c:v>7.4143526997099665E-13</c:v>
                </c:pt>
                <c:pt idx="308">
                  <c:v>5.1277536368005434E-13</c:v>
                </c:pt>
                <c:pt idx="309">
                  <c:v>3.5374908476126402E-13</c:v>
                </c:pt>
                <c:pt idx="310">
                  <c:v>2.4343205330308872E-13</c:v>
                </c:pt>
                <c:pt idx="311">
                  <c:v>1.670992357039658E-13</c:v>
                </c:pt>
                <c:pt idx="312">
                  <c:v>1.1441564901810359E-13</c:v>
                </c:pt>
                <c:pt idx="313">
                  <c:v>7.8146702517761523E-14</c:v>
                </c:pt>
                <c:pt idx="314">
                  <c:v>5.324148372257168E-14</c:v>
                </c:pt>
                <c:pt idx="315">
                  <c:v>3.6182944511154367E-14</c:v>
                </c:pt>
                <c:pt idx="316">
                  <c:v>2.4528552856983717E-14</c:v>
                </c:pt>
                <c:pt idx="317">
                  <c:v>1.6586479270636664E-14</c:v>
                </c:pt>
                <c:pt idx="318">
                  <c:v>1.1187956214361029E-14</c:v>
                </c:pt>
                <c:pt idx="319">
                  <c:v>7.5276872890371562E-15</c:v>
                </c:pt>
                <c:pt idx="320">
                  <c:v>5.0522710835411179E-15</c:v>
                </c:pt>
              </c:numCache>
            </c:numRef>
          </c:yVal>
          <c:smooth val="0"/>
          <c:extLst>
            <c:ext xmlns:c16="http://schemas.microsoft.com/office/drawing/2014/chart" uri="{C3380CC4-5D6E-409C-BE32-E72D297353CC}">
              <c16:uniqueId val="{00000000-0ECE-4862-BFDB-4F27258B0B20}"/>
            </c:ext>
          </c:extLst>
        </c:ser>
        <c:dLbls>
          <c:showLegendKey val="0"/>
          <c:showVal val="0"/>
          <c:showCatName val="0"/>
          <c:showSerName val="0"/>
          <c:showPercent val="0"/>
          <c:showBubbleSize val="0"/>
        </c:dLbls>
        <c:axId val="138744192"/>
        <c:axId val="138746112"/>
      </c:scatterChart>
      <c:valAx>
        <c:axId val="138744192"/>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38746112"/>
        <c:crosses val="autoZero"/>
        <c:crossBetween val="midCat"/>
        <c:majorUnit val="2"/>
        <c:minorUnit val="1"/>
      </c:valAx>
      <c:valAx>
        <c:axId val="138746112"/>
        <c:scaling>
          <c:orientation val="minMax"/>
          <c:max val="0.75000000000000411"/>
        </c:scaling>
        <c:delete val="0"/>
        <c:axPos val="l"/>
        <c:numFmt formatCode="0.000000" sourceLinked="1"/>
        <c:majorTickMark val="none"/>
        <c:minorTickMark val="none"/>
        <c:tickLblPos val="none"/>
        <c:spPr>
          <a:ln w="3175">
            <a:solidFill>
              <a:srgbClr val="000000"/>
            </a:solidFill>
            <a:prstDash val="solid"/>
          </a:ln>
        </c:spPr>
        <c:crossAx val="138744192"/>
        <c:crosses val="autoZero"/>
        <c:crossBetween val="midCat"/>
      </c:valAx>
      <c:spPr>
        <a:noFill/>
        <a:ln w="25400">
          <a:noFill/>
        </a:ln>
      </c:spPr>
    </c:plotArea>
    <c:plotVisOnly val="1"/>
    <c:dispBlanksAs val="gap"/>
    <c:showDLblsOverMax val="0"/>
  </c:chart>
  <c:spPr>
    <a:solidFill>
      <a:srgbClr val="FFFFFF"/>
    </a:solidFill>
    <a:ln w="3175">
      <a:solidFill>
        <a:srgbClr val="000000"/>
      </a:solid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03135418883452"/>
          <c:y val="0.16122682245364467"/>
          <c:w val="0.8893454487724245"/>
          <c:h val="0.67652556438955846"/>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-1.9500000000000268</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-0.65000000000003411</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-3.0198066269805066E-14</c:v>
                </c:pt>
                <c:pt idx="161">
                  <c:v>4.9999999999970943E-2</c:v>
                </c:pt>
                <c:pt idx="162">
                  <c:v>9.9999999999970557E-2</c:v>
                </c:pt>
                <c:pt idx="163">
                  <c:v>0.14999999999997168</c:v>
                </c:pt>
                <c:pt idx="164">
                  <c:v>0.19999999999997242</c:v>
                </c:pt>
                <c:pt idx="165">
                  <c:v>0.24999999999997188</c:v>
                </c:pt>
                <c:pt idx="166">
                  <c:v>0.29999999999997562</c:v>
                </c:pt>
                <c:pt idx="167">
                  <c:v>0.34999999999997344</c:v>
                </c:pt>
                <c:pt idx="168">
                  <c:v>0.3999999999999761</c:v>
                </c:pt>
                <c:pt idx="169">
                  <c:v>0.44999999999997442</c:v>
                </c:pt>
                <c:pt idx="170">
                  <c:v>0.49999999999997463</c:v>
                </c:pt>
                <c:pt idx="171">
                  <c:v>0.54999999999997162</c:v>
                </c:pt>
                <c:pt idx="172">
                  <c:v>0.59999999999996856</c:v>
                </c:pt>
                <c:pt idx="173">
                  <c:v>0.64999999999997526</c:v>
                </c:pt>
                <c:pt idx="174">
                  <c:v>0.69999999999997264</c:v>
                </c:pt>
                <c:pt idx="175">
                  <c:v>0.74999999999997502</c:v>
                </c:pt>
                <c:pt idx="176">
                  <c:v>0.79999999999997162</c:v>
                </c:pt>
                <c:pt idx="177">
                  <c:v>0.849999999999969</c:v>
                </c:pt>
                <c:pt idx="178">
                  <c:v>0.89999999999997093</c:v>
                </c:pt>
                <c:pt idx="179">
                  <c:v>0.94999999999997164</c:v>
                </c:pt>
                <c:pt idx="180">
                  <c:v>0.99999999999997002</c:v>
                </c:pt>
                <c:pt idx="181">
                  <c:v>1.0499999999999594</c:v>
                </c:pt>
                <c:pt idx="182">
                  <c:v>1.0999999999999608</c:v>
                </c:pt>
                <c:pt idx="183">
                  <c:v>1.1499999999999617</c:v>
                </c:pt>
                <c:pt idx="184">
                  <c:v>1.1999999999999698</c:v>
                </c:pt>
                <c:pt idx="185">
                  <c:v>1.2499999999999576</c:v>
                </c:pt>
                <c:pt idx="186">
                  <c:v>1.2999999999999594</c:v>
                </c:pt>
                <c:pt idx="187">
                  <c:v>1.3499999999999608</c:v>
                </c:pt>
                <c:pt idx="188">
                  <c:v>1.3999999999999617</c:v>
                </c:pt>
                <c:pt idx="189">
                  <c:v>1.4499999999999551</c:v>
                </c:pt>
                <c:pt idx="190">
                  <c:v>1.4999999999999576</c:v>
                </c:pt>
                <c:pt idx="191">
                  <c:v>1.5499999999999594</c:v>
                </c:pt>
                <c:pt idx="192">
                  <c:v>1.5999999999999608</c:v>
                </c:pt>
                <c:pt idx="193">
                  <c:v>1.6499999999999617</c:v>
                </c:pt>
                <c:pt idx="194">
                  <c:v>1.6999999999999698</c:v>
                </c:pt>
                <c:pt idx="195">
                  <c:v>1.7499999999999494</c:v>
                </c:pt>
                <c:pt idx="196">
                  <c:v>1.7999999999999612</c:v>
                </c:pt>
                <c:pt idx="197">
                  <c:v>1.8499999999999608</c:v>
                </c:pt>
                <c:pt idx="198">
                  <c:v>1.8999999999999517</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5.0522710835370663E-15</c:v>
                </c:pt>
                <c:pt idx="1">
                  <c:v>7.5276872890312034E-15</c:v>
                </c:pt>
                <c:pt idx="2">
                  <c:v>1.1187956214352166E-14</c:v>
                </c:pt>
                <c:pt idx="3">
                  <c:v>1.6586479270623733E-14</c:v>
                </c:pt>
                <c:pt idx="4">
                  <c:v>2.4528552856964838E-14</c:v>
                </c:pt>
                <c:pt idx="5">
                  <c:v>3.6182944511126353E-14</c:v>
                </c:pt>
                <c:pt idx="6">
                  <c:v>5.3241483722530622E-14</c:v>
                </c:pt>
                <c:pt idx="7">
                  <c:v>7.8146702517701923E-14</c:v>
                </c:pt>
                <c:pt idx="8">
                  <c:v>1.1441564901801678E-13</c:v>
                </c:pt>
                <c:pt idx="9">
                  <c:v>1.670992357038412E-13</c:v>
                </c:pt>
                <c:pt idx="10">
                  <c:v>2.4343205330290651E-13</c:v>
                </c:pt>
                <c:pt idx="11">
                  <c:v>3.5374908476099922E-13</c:v>
                </c:pt>
                <c:pt idx="12">
                  <c:v>5.1277536367967387E-13</c:v>
                </c:pt>
                <c:pt idx="13">
                  <c:v>7.4143526997045745E-13</c:v>
                </c:pt>
                <c:pt idx="14">
                  <c:v>1.0693837871541763E-12</c:v>
                </c:pt>
                <c:pt idx="15">
                  <c:v>1.5385379505613196E-12</c:v>
                </c:pt>
                <c:pt idx="16">
                  <c:v>2.2079899631372067E-12</c:v>
                </c:pt>
                <c:pt idx="17">
                  <c:v>3.1608234614691422E-12</c:v>
                </c:pt>
                <c:pt idx="18">
                  <c:v>4.5135436772055942E-12</c:v>
                </c:pt>
                <c:pt idx="19">
                  <c:v>6.4290872907538136E-12</c:v>
                </c:pt>
                <c:pt idx="20">
                  <c:v>9.13472040836476E-12</c:v>
                </c:pt>
                <c:pt idx="21">
                  <c:v>1.2946591938319507E-11</c:v>
                </c:pt>
                <c:pt idx="22">
                  <c:v>1.8303322170156069E-11</c:v>
                </c:pt>
                <c:pt idx="23">
                  <c:v>2.5811821449987288E-11</c:v>
                </c:pt>
                <c:pt idx="24">
                  <c:v>3.6309615017918935E-11</c:v>
                </c:pt>
                <c:pt idx="25">
                  <c:v>5.0949379588437449E-11</c:v>
                </c:pt>
                <c:pt idx="26">
                  <c:v>7.1313281239962754E-11</c:v>
                </c:pt>
                <c:pt idx="27">
                  <c:v>9.9567179054972671E-11</c:v>
                </c:pt>
                <c:pt idx="28">
                  <c:v>1.38667999416535E-10</c:v>
                </c:pt>
                <c:pt idx="29">
                  <c:v>1.9264181479358389E-10</c:v>
                </c:pt>
                <c:pt idx="30">
                  <c:v>2.6695566147627356E-10</c:v>
                </c:pt>
                <c:pt idx="31">
                  <c:v>3.6901326161244172E-10</c:v>
                </c:pt>
                <c:pt idx="32">
                  <c:v>5.088140281644861E-10</c:v>
                </c:pt>
                <c:pt idx="33">
                  <c:v>6.9982659485794805E-10</c:v>
                </c:pt>
                <c:pt idx="34">
                  <c:v>9.6014333703119227E-10</c:v>
                </c:pt>
                <c:pt idx="35">
                  <c:v>1.3140018181558286E-9</c:v>
                </c:pt>
                <c:pt idx="36">
                  <c:v>1.7937839079640033E-9</c:v>
                </c:pt>
                <c:pt idx="37">
                  <c:v>2.4426348268069539E-9</c:v>
                </c:pt>
                <c:pt idx="38">
                  <c:v>3.3178842435471502E-9</c:v>
                </c:pt>
                <c:pt idx="39">
                  <c:v>4.4955018310130511E-9</c:v>
                </c:pt>
                <c:pt idx="40">
                  <c:v>6.0758828498230222E-9</c:v>
                </c:pt>
                <c:pt idx="41">
                  <c:v>8.1913384034787567E-9</c:v>
                </c:pt>
                <c:pt idx="42">
                  <c:v>1.1015763624681807E-8</c:v>
                </c:pt>
                <c:pt idx="43">
                  <c:v>1.4777079586479354E-8</c:v>
                </c:pt>
                <c:pt idx="44">
                  <c:v>1.9773196406243795E-8</c:v>
                </c:pt>
                <c:pt idx="45">
                  <c:v>2.6392432035704581E-8</c:v>
                </c:pt>
                <c:pt idx="46">
                  <c:v>3.5139550948202772E-8</c:v>
                </c:pt>
                <c:pt idx="47">
                  <c:v>4.6668867975940694E-8</c:v>
                </c:pt>
                <c:pt idx="48">
                  <c:v>6.1826205001655595E-8</c:v>
                </c:pt>
                <c:pt idx="49">
                  <c:v>8.170190378542953E-8</c:v>
                </c:pt>
                <c:pt idx="50">
                  <c:v>1.0769760042542868E-7</c:v>
                </c:pt>
                <c:pt idx="51">
                  <c:v>1.4161007130160604E-7</c:v>
                </c:pt>
                <c:pt idx="52">
                  <c:v>1.857361844555219E-7</c:v>
                </c:pt>
                <c:pt idx="53">
                  <c:v>2.430038541080445E-7</c:v>
                </c:pt>
                <c:pt idx="54">
                  <c:v>3.1713492167158515E-7</c:v>
                </c:pt>
                <c:pt idx="55">
                  <c:v>4.1284709886297919E-7</c:v>
                </c:pt>
                <c:pt idx="56">
                  <c:v>5.3610353446974007E-7</c:v>
                </c:pt>
                <c:pt idx="57">
                  <c:v>6.944202353855101E-7</c:v>
                </c:pt>
                <c:pt idx="58">
                  <c:v>8.9724351623830727E-7</c:v>
                </c:pt>
                <c:pt idx="59">
                  <c:v>1.1564119035797499E-6</c:v>
                </c:pt>
                <c:pt idx="60">
                  <c:v>1.486719514734245E-6</c:v>
                </c:pt>
                <c:pt idx="61">
                  <c:v>1.9066009031227519E-6</c:v>
                </c:pt>
                <c:pt idx="62">
                  <c:v>2.4389607458932666E-6</c:v>
                </c:pt>
                <c:pt idx="63">
                  <c:v>3.1121755791487852E-6</c:v>
                </c:pt>
                <c:pt idx="64">
                  <c:v>3.9612990910319499E-6</c:v>
                </c:pt>
                <c:pt idx="65">
                  <c:v>5.0295072885922624E-6</c:v>
                </c:pt>
                <c:pt idx="66">
                  <c:v>6.3698251788668553E-6</c:v>
                </c:pt>
                <c:pt idx="67">
                  <c:v>8.0471824564919767E-6</c:v>
                </c:pt>
                <c:pt idx="68">
                  <c:v>1.014085206548643E-5</c:v>
                </c:pt>
                <c:pt idx="69">
                  <c:v>1.2747332381833001E-5</c:v>
                </c:pt>
                <c:pt idx="70">
                  <c:v>1.5983741106904861E-5</c:v>
                </c:pt>
                <c:pt idx="71">
                  <c:v>1.999179670692214E-5</c:v>
                </c:pt>
                <c:pt idx="72">
                  <c:v>2.4942471290052468E-5</c:v>
                </c:pt>
                <c:pt idx="73">
                  <c:v>3.1041407057849277E-5</c:v>
                </c:pt>
                <c:pt idx="74">
                  <c:v>3.8535196742085652E-5</c:v>
                </c:pt>
                <c:pt idx="75">
                  <c:v>4.7718636541204098E-5</c:v>
                </c:pt>
                <c:pt idx="76">
                  <c:v>5.8943067756538012E-5</c:v>
                </c:pt>
                <c:pt idx="77">
                  <c:v>7.2625930302250033E-5</c:v>
                </c:pt>
                <c:pt idx="78">
                  <c:v>8.9261657177130041E-5</c:v>
                </c:pt>
                <c:pt idx="79">
                  <c:v>1.0943404343979792E-4</c:v>
                </c:pt>
                <c:pt idx="80">
                  <c:v>1.3383022576488081E-4</c:v>
                </c:pt>
                <c:pt idx="81">
                  <c:v>1.6325640876623586E-4</c:v>
                </c:pt>
                <c:pt idx="82">
                  <c:v>1.986554713927667E-4</c:v>
                </c:pt>
                <c:pt idx="83">
                  <c:v>2.4112658022598421E-4</c:v>
                </c:pt>
                <c:pt idx="84">
                  <c:v>2.9194692579145051E-4</c:v>
                </c:pt>
                <c:pt idx="85">
                  <c:v>3.5259568236741982E-4</c:v>
                </c:pt>
                <c:pt idx="86">
                  <c:v>4.2478027055072503E-4</c:v>
                </c:pt>
                <c:pt idx="87">
                  <c:v>5.1046497434415448E-4</c:v>
                </c:pt>
                <c:pt idx="88">
                  <c:v>6.1190193011372864E-4</c:v>
                </c:pt>
                <c:pt idx="89">
                  <c:v>7.316644628302659E-4</c:v>
                </c:pt>
                <c:pt idx="90">
                  <c:v>8.7268269504570204E-4</c:v>
                </c:pt>
                <c:pt idx="91">
                  <c:v>1.0382812956613401E-3</c:v>
                </c:pt>
                <c:pt idx="92">
                  <c:v>1.2322191684729401E-3</c:v>
                </c:pt>
                <c:pt idx="93">
                  <c:v>1.4587308046666602E-3</c:v>
                </c:pt>
                <c:pt idx="94">
                  <c:v>1.7225689390535847E-3</c:v>
                </c:pt>
                <c:pt idx="95">
                  <c:v>2.0290480572996402E-3</c:v>
                </c:pt>
                <c:pt idx="96">
                  <c:v>2.3840882014646882E-3</c:v>
                </c:pt>
                <c:pt idx="97">
                  <c:v>2.7942584148792707E-3</c:v>
                </c:pt>
                <c:pt idx="98">
                  <c:v>3.2668190561997252E-3</c:v>
                </c:pt>
                <c:pt idx="99">
                  <c:v>3.8097620982215892E-3</c:v>
                </c:pt>
                <c:pt idx="100">
                  <c:v>4.4318484119378132E-3</c:v>
                </c:pt>
                <c:pt idx="101">
                  <c:v>5.1426409230536912E-3</c:v>
                </c:pt>
                <c:pt idx="102">
                  <c:v>5.9525324197755103E-3</c:v>
                </c:pt>
                <c:pt idx="103">
                  <c:v>6.8727666906136685E-3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0.10226492456397558</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0.18264908538901842</c:v>
                </c:pt>
                <c:pt idx="136">
                  <c:v>0.19418605498320818</c:v>
                </c:pt>
                <c:pt idx="137">
                  <c:v>0.20593626871997125</c:v>
                </c:pt>
                <c:pt idx="138">
                  <c:v>0.21785217703254572</c:v>
                </c:pt>
                <c:pt idx="139">
                  <c:v>0.22988214068422846</c:v>
                </c:pt>
                <c:pt idx="140">
                  <c:v>0.24197072451913851</c:v>
                </c:pt>
                <c:pt idx="141">
                  <c:v>0.25405905646917915</c:v>
                </c:pt>
                <c:pt idx="142">
                  <c:v>0.26608524989874782</c:v>
                </c:pt>
                <c:pt idx="143">
                  <c:v>0.27798488613099304</c:v>
                </c:pt>
                <c:pt idx="144">
                  <c:v>0.28969155276147579</c:v>
                </c:pt>
                <c:pt idx="145">
                  <c:v>0.3011374321547976</c:v>
                </c:pt>
                <c:pt idx="146">
                  <c:v>0.31225393336675672</c:v>
                </c:pt>
                <c:pt idx="147">
                  <c:v>0.32297235966791166</c:v>
                </c:pt>
                <c:pt idx="148">
                  <c:v>0.33322460289179595</c:v>
                </c:pt>
                <c:pt idx="149">
                  <c:v>0.34294385501937857</c:v>
                </c:pt>
                <c:pt idx="150">
                  <c:v>0.35206532676429431</c:v>
                </c:pt>
                <c:pt idx="151">
                  <c:v>0.36052696246164762</c:v>
                </c:pt>
                <c:pt idx="152">
                  <c:v>0.36827014030331884</c:v>
                </c:pt>
                <c:pt idx="153">
                  <c:v>0.37524034691693375</c:v>
                </c:pt>
                <c:pt idx="154">
                  <c:v>0.38138781546052375</c:v>
                </c:pt>
                <c:pt idx="155">
                  <c:v>0.38666811680285096</c:v>
                </c:pt>
                <c:pt idx="156">
                  <c:v>0.3910426939754596</c:v>
                </c:pt>
                <c:pt idx="157">
                  <c:v>0.3944793309078915</c:v>
                </c:pt>
                <c:pt idx="158">
                  <c:v>0.39695254747701364</c:v>
                </c:pt>
                <c:pt idx="159">
                  <c:v>0.39844391409476704</c:v>
                </c:pt>
                <c:pt idx="160">
                  <c:v>0.39894228040143281</c:v>
                </c:pt>
                <c:pt idx="161">
                  <c:v>0.39844391409476826</c:v>
                </c:pt>
                <c:pt idx="162">
                  <c:v>0.39695254747701597</c:v>
                </c:pt>
                <c:pt idx="163">
                  <c:v>0.39447933090789478</c:v>
                </c:pt>
                <c:pt idx="164">
                  <c:v>0.39104269397546426</c:v>
                </c:pt>
                <c:pt idx="165">
                  <c:v>0.38666811680285668</c:v>
                </c:pt>
                <c:pt idx="166">
                  <c:v>0.38138781546052997</c:v>
                </c:pt>
                <c:pt idx="167">
                  <c:v>0.37524034691694191</c:v>
                </c:pt>
                <c:pt idx="168">
                  <c:v>0.36827014030332772</c:v>
                </c:pt>
                <c:pt idx="169">
                  <c:v>0.36052696246165672</c:v>
                </c:pt>
                <c:pt idx="170">
                  <c:v>0.3520653267643048</c:v>
                </c:pt>
                <c:pt idx="171">
                  <c:v>0.34294385501938968</c:v>
                </c:pt>
                <c:pt idx="172">
                  <c:v>0.33322460289180988</c:v>
                </c:pt>
                <c:pt idx="173">
                  <c:v>0.32297235966792426</c:v>
                </c:pt>
                <c:pt idx="174">
                  <c:v>0.31225393336676782</c:v>
                </c:pt>
                <c:pt idx="175">
                  <c:v>0.30113743215481131</c:v>
                </c:pt>
                <c:pt idx="176">
                  <c:v>0.28969155276148773</c:v>
                </c:pt>
                <c:pt idx="177">
                  <c:v>0.27798488613100686</c:v>
                </c:pt>
                <c:pt idx="178">
                  <c:v>0.26608524989876198</c:v>
                </c:pt>
                <c:pt idx="179">
                  <c:v>0.25405905646919286</c:v>
                </c:pt>
                <c:pt idx="180">
                  <c:v>0.24197072451915061</c:v>
                </c:pt>
                <c:pt idx="181">
                  <c:v>0.22988214068424045</c:v>
                </c:pt>
                <c:pt idx="182">
                  <c:v>0.21785217703255769</c:v>
                </c:pt>
                <c:pt idx="183">
                  <c:v>0.20593626871998191</c:v>
                </c:pt>
                <c:pt idx="184">
                  <c:v>0.19418605498321967</c:v>
                </c:pt>
                <c:pt idx="185">
                  <c:v>0.18264908538903044</c:v>
                </c:pt>
                <c:pt idx="186">
                  <c:v>0.17136859204781404</c:v>
                </c:pt>
                <c:pt idx="187">
                  <c:v>0.16038332734192631</c:v>
                </c:pt>
                <c:pt idx="188">
                  <c:v>0.14972746563575121</c:v>
                </c:pt>
                <c:pt idx="189">
                  <c:v>0.13943056644536644</c:v>
                </c:pt>
                <c:pt idx="190">
                  <c:v>0.12951759566589754</c:v>
                </c:pt>
                <c:pt idx="191">
                  <c:v>0.12000900069699115</c:v>
                </c:pt>
                <c:pt idx="192">
                  <c:v>0.11092083467946036</c:v>
                </c:pt>
                <c:pt idx="193">
                  <c:v>0.10226492456398423</c:v>
                </c:pt>
                <c:pt idx="194">
                  <c:v>9.4049077376892568E-2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1.9837354391795438E-2</c:v>
                </c:pt>
                <c:pt idx="210">
                  <c:v>1.7528300493568641E-2</c:v>
                </c:pt>
                <c:pt idx="211">
                  <c:v>1.5449347134395179E-2</c:v>
                </c:pt>
                <c:pt idx="212">
                  <c:v>1.3582969233685772E-2</c:v>
                </c:pt>
                <c:pt idx="213">
                  <c:v>1.1912243607605203E-2</c:v>
                </c:pt>
                <c:pt idx="214">
                  <c:v>1.0420934814422607E-2</c:v>
                </c:pt>
                <c:pt idx="215">
                  <c:v>9.093562501591072E-3</c:v>
                </c:pt>
                <c:pt idx="216">
                  <c:v>7.9154515829799824E-3</c:v>
                </c:pt>
                <c:pt idx="217">
                  <c:v>6.8727666906140449E-3</c:v>
                </c:pt>
                <c:pt idx="218">
                  <c:v>5.952532419775859E-3</c:v>
                </c:pt>
                <c:pt idx="219">
                  <c:v>5.1426409230539514E-3</c:v>
                </c:pt>
                <c:pt idx="220">
                  <c:v>4.4318484119380917E-3</c:v>
                </c:pt>
                <c:pt idx="221">
                  <c:v>3.8097620982218252E-3</c:v>
                </c:pt>
                <c:pt idx="222">
                  <c:v>3.2668190561999486E-3</c:v>
                </c:pt>
                <c:pt idx="223">
                  <c:v>2.7942584148794468E-3</c:v>
                </c:pt>
                <c:pt idx="224">
                  <c:v>2.3840882014648426E-3</c:v>
                </c:pt>
                <c:pt idx="225">
                  <c:v>2.0290480572997681E-3</c:v>
                </c:pt>
                <c:pt idx="226">
                  <c:v>1.7225689390536951E-3</c:v>
                </c:pt>
                <c:pt idx="227">
                  <c:v>1.4587308046667639E-3</c:v>
                </c:pt>
                <c:pt idx="228">
                  <c:v>1.2322191684730336E-3</c:v>
                </c:pt>
                <c:pt idx="229">
                  <c:v>1.0382812956614099E-3</c:v>
                </c:pt>
                <c:pt idx="230">
                  <c:v>8.7268269504576243E-4</c:v>
                </c:pt>
                <c:pt idx="231">
                  <c:v>7.316644628303187E-4</c:v>
                </c:pt>
                <c:pt idx="232">
                  <c:v>6.1190193011377439E-4</c:v>
                </c:pt>
                <c:pt idx="233">
                  <c:v>5.1046497434419134E-4</c:v>
                </c:pt>
                <c:pt idx="234">
                  <c:v>4.2478027055075707E-4</c:v>
                </c:pt>
                <c:pt idx="235">
                  <c:v>3.5259568236744611E-4</c:v>
                </c:pt>
                <c:pt idx="236">
                  <c:v>2.9194692579146092E-4</c:v>
                </c:pt>
                <c:pt idx="237">
                  <c:v>2.4112658022599391E-4</c:v>
                </c:pt>
                <c:pt idx="238">
                  <c:v>1.9865547139277524E-4</c:v>
                </c:pt>
                <c:pt idx="239">
                  <c:v>1.6325640876624221E-4</c:v>
                </c:pt>
                <c:pt idx="240">
                  <c:v>1.3383022576488621E-4</c:v>
                </c:pt>
                <c:pt idx="241">
                  <c:v>1.0943404343980282E-4</c:v>
                </c:pt>
                <c:pt idx="242">
                  <c:v>8.9261657177133267E-5</c:v>
                </c:pt>
                <c:pt idx="243">
                  <c:v>7.2625930302252514E-5</c:v>
                </c:pt>
                <c:pt idx="244">
                  <c:v>5.8943067756540444E-5</c:v>
                </c:pt>
                <c:pt idx="245">
                  <c:v>4.771863654120605E-5</c:v>
                </c:pt>
                <c:pt idx="246">
                  <c:v>3.8535196742087251E-5</c:v>
                </c:pt>
                <c:pt idx="247">
                  <c:v>3.1041407057850775E-5</c:v>
                </c:pt>
                <c:pt idx="248">
                  <c:v>2.4942471290053586E-5</c:v>
                </c:pt>
                <c:pt idx="249">
                  <c:v>1.9991796706923021E-5</c:v>
                </c:pt>
                <c:pt idx="250">
                  <c:v>1.5983741106905681E-5</c:v>
                </c:pt>
                <c:pt idx="251">
                  <c:v>1.2747332381833501E-5</c:v>
                </c:pt>
                <c:pt idx="252">
                  <c:v>1.0140852065486907E-5</c:v>
                </c:pt>
                <c:pt idx="253">
                  <c:v>8.0471824564923528E-6</c:v>
                </c:pt>
                <c:pt idx="254">
                  <c:v>6.3698251788671433E-6</c:v>
                </c:pt>
                <c:pt idx="255">
                  <c:v>5.0295072885924903E-6</c:v>
                </c:pt>
                <c:pt idx="256">
                  <c:v>3.9612990910321295E-6</c:v>
                </c:pt>
                <c:pt idx="257">
                  <c:v>3.1121755791489711E-6</c:v>
                </c:pt>
                <c:pt idx="258">
                  <c:v>2.4389607458933954E-6</c:v>
                </c:pt>
                <c:pt idx="259">
                  <c:v>1.9066009031228402E-6</c:v>
                </c:pt>
                <c:pt idx="260">
                  <c:v>1.4867195147343165E-6</c:v>
                </c:pt>
                <c:pt idx="261">
                  <c:v>1.1564119035798058E-6</c:v>
                </c:pt>
                <c:pt idx="262">
                  <c:v>8.9724351623835386E-7</c:v>
                </c:pt>
                <c:pt idx="263">
                  <c:v>6.9442023538554483E-7</c:v>
                </c:pt>
                <c:pt idx="264">
                  <c:v>5.3610353446976802E-7</c:v>
                </c:pt>
                <c:pt idx="265">
                  <c:v>4.1284709886299984E-7</c:v>
                </c:pt>
                <c:pt idx="266">
                  <c:v>3.1713492167160273E-7</c:v>
                </c:pt>
                <c:pt idx="267">
                  <c:v>2.4300385410805779E-7</c:v>
                </c:pt>
                <c:pt idx="268">
                  <c:v>1.857361844555318E-7</c:v>
                </c:pt>
                <c:pt idx="269">
                  <c:v>1.4161007130161343E-7</c:v>
                </c:pt>
                <c:pt idx="270">
                  <c:v>1.0769760042543423E-7</c:v>
                </c:pt>
                <c:pt idx="271">
                  <c:v>8.1701903785434135E-8</c:v>
                </c:pt>
                <c:pt idx="272">
                  <c:v>6.1826205001659341E-8</c:v>
                </c:pt>
                <c:pt idx="273">
                  <c:v>4.6668867975943189E-8</c:v>
                </c:pt>
                <c:pt idx="274">
                  <c:v>3.513955094820485E-8</c:v>
                </c:pt>
                <c:pt idx="275">
                  <c:v>2.6392432035706056E-8</c:v>
                </c:pt>
                <c:pt idx="276">
                  <c:v>1.9773196406244913E-8</c:v>
                </c:pt>
                <c:pt idx="277">
                  <c:v>1.4777079586480301E-8</c:v>
                </c:pt>
                <c:pt idx="278">
                  <c:v>1.1015763624682505E-8</c:v>
                </c:pt>
                <c:pt idx="279">
                  <c:v>8.1913384034841268E-9</c:v>
                </c:pt>
                <c:pt idx="280">
                  <c:v>6.0758828498233837E-9</c:v>
                </c:pt>
                <c:pt idx="281">
                  <c:v>4.4955018310133117E-9</c:v>
                </c:pt>
                <c:pt idx="282">
                  <c:v>3.3178842435493902E-9</c:v>
                </c:pt>
                <c:pt idx="283">
                  <c:v>2.4426348268085967E-9</c:v>
                </c:pt>
                <c:pt idx="284">
                  <c:v>1.7937839079652383E-9</c:v>
                </c:pt>
                <c:pt idx="285">
                  <c:v>1.3140018181559061E-9</c:v>
                </c:pt>
                <c:pt idx="286">
                  <c:v>9.6014333703185443E-10</c:v>
                </c:pt>
                <c:pt idx="287">
                  <c:v>6.9982659485844001E-10</c:v>
                </c:pt>
                <c:pt idx="288">
                  <c:v>5.0881402816484241E-10</c:v>
                </c:pt>
                <c:pt idx="289">
                  <c:v>3.6901326161270456E-10</c:v>
                </c:pt>
                <c:pt idx="290">
                  <c:v>2.6695566147646448E-10</c:v>
                </c:pt>
                <c:pt idx="291">
                  <c:v>1.9264181479372066E-10</c:v>
                </c:pt>
                <c:pt idx="292">
                  <c:v>1.3866799941662659E-10</c:v>
                </c:pt>
                <c:pt idx="293">
                  <c:v>9.9567179055039362E-11</c:v>
                </c:pt>
                <c:pt idx="294">
                  <c:v>7.131328124001064E-11</c:v>
                </c:pt>
                <c:pt idx="295">
                  <c:v>5.0949379588471945E-11</c:v>
                </c:pt>
                <c:pt idx="296">
                  <c:v>3.630961501794346E-11</c:v>
                </c:pt>
                <c:pt idx="297">
                  <c:v>2.5811821450004914E-11</c:v>
                </c:pt>
                <c:pt idx="298">
                  <c:v>1.8303322170168774E-11</c:v>
                </c:pt>
                <c:pt idx="299">
                  <c:v>1.2946591938328499E-11</c:v>
                </c:pt>
                <c:pt idx="300">
                  <c:v>9.134720408371119E-12</c:v>
                </c:pt>
                <c:pt idx="301">
                  <c:v>6.4290872907583227E-12</c:v>
                </c:pt>
                <c:pt idx="302">
                  <c:v>4.5135436772087914E-12</c:v>
                </c:pt>
                <c:pt idx="303">
                  <c:v>3.1608234614714262E-12</c:v>
                </c:pt>
                <c:pt idx="304">
                  <c:v>2.2079899631387904E-12</c:v>
                </c:pt>
                <c:pt idx="305">
                  <c:v>1.538537950562432E-12</c:v>
                </c:pt>
                <c:pt idx="306">
                  <c:v>1.0693837871549564E-12</c:v>
                </c:pt>
                <c:pt idx="307">
                  <c:v>7.4143526997099887E-13</c:v>
                </c:pt>
                <c:pt idx="308">
                  <c:v>5.1277536368005515E-13</c:v>
                </c:pt>
                <c:pt idx="309">
                  <c:v>3.5374908476126528E-13</c:v>
                </c:pt>
                <c:pt idx="310">
                  <c:v>2.4343205330308913E-13</c:v>
                </c:pt>
                <c:pt idx="311">
                  <c:v>1.6709923570396613E-13</c:v>
                </c:pt>
                <c:pt idx="312">
                  <c:v>1.1441564901810399E-13</c:v>
                </c:pt>
                <c:pt idx="313">
                  <c:v>7.8146702517761712E-14</c:v>
                </c:pt>
                <c:pt idx="314">
                  <c:v>5.3241483722571819E-14</c:v>
                </c:pt>
                <c:pt idx="315">
                  <c:v>3.61829445111545E-14</c:v>
                </c:pt>
                <c:pt idx="316">
                  <c:v>2.4528552856983771E-14</c:v>
                </c:pt>
                <c:pt idx="317">
                  <c:v>1.658647927063673E-14</c:v>
                </c:pt>
                <c:pt idx="318">
                  <c:v>1.118795621436107E-14</c:v>
                </c:pt>
                <c:pt idx="319">
                  <c:v>7.5276872890371798E-15</c:v>
                </c:pt>
                <c:pt idx="320">
                  <c:v>5.0522710835411407E-15</c:v>
                </c:pt>
              </c:numCache>
            </c:numRef>
          </c:yVal>
          <c:smooth val="0"/>
          <c:extLst>
            <c:ext xmlns:c16="http://schemas.microsoft.com/office/drawing/2014/chart" uri="{C3380CC4-5D6E-409C-BE32-E72D297353CC}">
              <c16:uniqueId val="{00000000-443E-41A7-A115-5CAD9CD41F7D}"/>
            </c:ext>
          </c:extLst>
        </c:ser>
        <c:dLbls>
          <c:showLegendKey val="0"/>
          <c:showVal val="0"/>
          <c:showCatName val="0"/>
          <c:showSerName val="0"/>
          <c:showPercent val="0"/>
          <c:showBubbleSize val="0"/>
        </c:dLbls>
        <c:axId val="71482752"/>
        <c:axId val="71919872"/>
      </c:scatterChart>
      <c:valAx>
        <c:axId val="71482752"/>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71919872"/>
        <c:crosses val="autoZero"/>
        <c:crossBetween val="midCat"/>
        <c:majorUnit val="2"/>
        <c:minorUnit val="1"/>
      </c:valAx>
      <c:valAx>
        <c:axId val="71919872"/>
        <c:scaling>
          <c:orientation val="minMax"/>
          <c:max val="0.75000000000000455"/>
        </c:scaling>
        <c:delete val="0"/>
        <c:axPos val="l"/>
        <c:numFmt formatCode="0.000000" sourceLinked="1"/>
        <c:majorTickMark val="none"/>
        <c:minorTickMark val="none"/>
        <c:tickLblPos val="none"/>
        <c:spPr>
          <a:ln w="3175">
            <a:solidFill>
              <a:srgbClr val="000000"/>
            </a:solidFill>
            <a:prstDash val="solid"/>
          </a:ln>
        </c:spPr>
        <c:crossAx val="71482752"/>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no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625662358242971E-2"/>
          <c:y val="0.19002515310586174"/>
          <c:w val="0.8893454487724245"/>
          <c:h val="0.67652556438955824"/>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-1.9500000000000264</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-0.65000000000003388</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-3.0198066269805028E-14</c:v>
                </c:pt>
                <c:pt idx="161">
                  <c:v>4.9999999999970929E-2</c:v>
                </c:pt>
                <c:pt idx="162">
                  <c:v>9.9999999999970501E-2</c:v>
                </c:pt>
                <c:pt idx="163">
                  <c:v>0.14999999999997157</c:v>
                </c:pt>
                <c:pt idx="164">
                  <c:v>0.19999999999997234</c:v>
                </c:pt>
                <c:pt idx="165">
                  <c:v>0.24999999999997177</c:v>
                </c:pt>
                <c:pt idx="166">
                  <c:v>0.2999999999999754</c:v>
                </c:pt>
                <c:pt idx="167">
                  <c:v>0.34999999999997322</c:v>
                </c:pt>
                <c:pt idx="168">
                  <c:v>0.39999999999997576</c:v>
                </c:pt>
                <c:pt idx="169">
                  <c:v>0.44999999999997425</c:v>
                </c:pt>
                <c:pt idx="170">
                  <c:v>0.49999999999997441</c:v>
                </c:pt>
                <c:pt idx="171">
                  <c:v>0.54999999999997162</c:v>
                </c:pt>
                <c:pt idx="172">
                  <c:v>0.59999999999996856</c:v>
                </c:pt>
                <c:pt idx="173">
                  <c:v>0.64999999999997504</c:v>
                </c:pt>
                <c:pt idx="174">
                  <c:v>0.69999999999997264</c:v>
                </c:pt>
                <c:pt idx="175">
                  <c:v>0.7499999999999748</c:v>
                </c:pt>
                <c:pt idx="176">
                  <c:v>0.79999999999997162</c:v>
                </c:pt>
                <c:pt idx="177">
                  <c:v>0.849999999999969</c:v>
                </c:pt>
                <c:pt idx="178">
                  <c:v>0.89999999999997093</c:v>
                </c:pt>
                <c:pt idx="179">
                  <c:v>0.94999999999997164</c:v>
                </c:pt>
                <c:pt idx="180">
                  <c:v>0.99999999999997002</c:v>
                </c:pt>
                <c:pt idx="181">
                  <c:v>1.0499999999999599</c:v>
                </c:pt>
                <c:pt idx="182">
                  <c:v>1.0999999999999612</c:v>
                </c:pt>
                <c:pt idx="183">
                  <c:v>1.1499999999999622</c:v>
                </c:pt>
                <c:pt idx="184">
                  <c:v>1.1999999999999698</c:v>
                </c:pt>
                <c:pt idx="185">
                  <c:v>1.2499999999999583</c:v>
                </c:pt>
                <c:pt idx="186">
                  <c:v>1.2999999999999599</c:v>
                </c:pt>
                <c:pt idx="187">
                  <c:v>1.3499999999999612</c:v>
                </c:pt>
                <c:pt idx="188">
                  <c:v>1.3999999999999622</c:v>
                </c:pt>
                <c:pt idx="189">
                  <c:v>1.4499999999999558</c:v>
                </c:pt>
                <c:pt idx="190">
                  <c:v>1.4999999999999583</c:v>
                </c:pt>
                <c:pt idx="191">
                  <c:v>1.5499999999999599</c:v>
                </c:pt>
                <c:pt idx="192">
                  <c:v>1.5999999999999612</c:v>
                </c:pt>
                <c:pt idx="193">
                  <c:v>1.6499999999999622</c:v>
                </c:pt>
                <c:pt idx="194">
                  <c:v>1.6999999999999698</c:v>
                </c:pt>
                <c:pt idx="195">
                  <c:v>1.74999999999995</c:v>
                </c:pt>
                <c:pt idx="196">
                  <c:v>1.7999999999999616</c:v>
                </c:pt>
                <c:pt idx="197">
                  <c:v>1.8499999999999612</c:v>
                </c:pt>
                <c:pt idx="198">
                  <c:v>1.8999999999999522</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5.052271083537056E-15</c:v>
                </c:pt>
                <c:pt idx="1">
                  <c:v>7.5276872890311924E-15</c:v>
                </c:pt>
                <c:pt idx="2">
                  <c:v>1.1187956214352144E-14</c:v>
                </c:pt>
                <c:pt idx="3">
                  <c:v>1.6586479270623705E-14</c:v>
                </c:pt>
                <c:pt idx="4">
                  <c:v>2.4528552856964816E-14</c:v>
                </c:pt>
                <c:pt idx="5">
                  <c:v>3.6182944511126296E-14</c:v>
                </c:pt>
                <c:pt idx="6">
                  <c:v>5.3241483722530559E-14</c:v>
                </c:pt>
                <c:pt idx="7">
                  <c:v>7.8146702517701822E-14</c:v>
                </c:pt>
                <c:pt idx="8">
                  <c:v>1.144156490180166E-13</c:v>
                </c:pt>
                <c:pt idx="9">
                  <c:v>1.6709923570384099E-13</c:v>
                </c:pt>
                <c:pt idx="10">
                  <c:v>2.4343205330290626E-13</c:v>
                </c:pt>
                <c:pt idx="11">
                  <c:v>3.5374908476099866E-13</c:v>
                </c:pt>
                <c:pt idx="12">
                  <c:v>5.1277536367967336E-13</c:v>
                </c:pt>
                <c:pt idx="13">
                  <c:v>7.4143526997045624E-13</c:v>
                </c:pt>
                <c:pt idx="14">
                  <c:v>1.0693837871541757E-12</c:v>
                </c:pt>
                <c:pt idx="15">
                  <c:v>1.5385379505613172E-12</c:v>
                </c:pt>
                <c:pt idx="16">
                  <c:v>2.2079899631372027E-12</c:v>
                </c:pt>
                <c:pt idx="17">
                  <c:v>3.1608234614691381E-12</c:v>
                </c:pt>
                <c:pt idx="18">
                  <c:v>4.5135436772055918E-12</c:v>
                </c:pt>
                <c:pt idx="19">
                  <c:v>6.4290872907538039E-12</c:v>
                </c:pt>
                <c:pt idx="20">
                  <c:v>9.1347204083647536E-12</c:v>
                </c:pt>
                <c:pt idx="21">
                  <c:v>1.2946591938319489E-11</c:v>
                </c:pt>
                <c:pt idx="22">
                  <c:v>1.830332217015605E-11</c:v>
                </c:pt>
                <c:pt idx="23">
                  <c:v>2.5811821449987262E-11</c:v>
                </c:pt>
                <c:pt idx="24">
                  <c:v>3.6309615017918883E-11</c:v>
                </c:pt>
                <c:pt idx="25">
                  <c:v>5.0949379588437417E-11</c:v>
                </c:pt>
                <c:pt idx="26">
                  <c:v>7.1313281239962651E-11</c:v>
                </c:pt>
                <c:pt idx="27">
                  <c:v>9.9567179054972503E-11</c:v>
                </c:pt>
                <c:pt idx="28">
                  <c:v>1.3866799941653482E-10</c:v>
                </c:pt>
                <c:pt idx="29">
                  <c:v>1.9264181479358358E-10</c:v>
                </c:pt>
                <c:pt idx="30">
                  <c:v>2.6695566147627325E-10</c:v>
                </c:pt>
                <c:pt idx="31">
                  <c:v>3.6901326161244126E-10</c:v>
                </c:pt>
                <c:pt idx="32">
                  <c:v>5.0881402816448538E-10</c:v>
                </c:pt>
                <c:pt idx="33">
                  <c:v>6.9982659485794732E-10</c:v>
                </c:pt>
                <c:pt idx="34">
                  <c:v>9.6014333703119103E-10</c:v>
                </c:pt>
                <c:pt idx="35">
                  <c:v>1.3140018181558271E-9</c:v>
                </c:pt>
                <c:pt idx="36">
                  <c:v>1.7937839079640017E-9</c:v>
                </c:pt>
                <c:pt idx="37">
                  <c:v>2.4426348268069506E-9</c:v>
                </c:pt>
                <c:pt idx="38">
                  <c:v>3.3178842435471465E-9</c:v>
                </c:pt>
                <c:pt idx="39">
                  <c:v>4.495501831013047E-9</c:v>
                </c:pt>
                <c:pt idx="40">
                  <c:v>6.0758828498230173E-9</c:v>
                </c:pt>
                <c:pt idx="41">
                  <c:v>8.1913384034787567E-9</c:v>
                </c:pt>
                <c:pt idx="42">
                  <c:v>1.1015763624681802E-8</c:v>
                </c:pt>
                <c:pt idx="43">
                  <c:v>1.4777079586479345E-8</c:v>
                </c:pt>
                <c:pt idx="44">
                  <c:v>1.9773196406243782E-8</c:v>
                </c:pt>
                <c:pt idx="45">
                  <c:v>2.6392432035704557E-8</c:v>
                </c:pt>
                <c:pt idx="46">
                  <c:v>3.5139550948202752E-8</c:v>
                </c:pt>
                <c:pt idx="47">
                  <c:v>4.6668867975940641E-8</c:v>
                </c:pt>
                <c:pt idx="48">
                  <c:v>6.1826205001655555E-8</c:v>
                </c:pt>
                <c:pt idx="49">
                  <c:v>8.170190378542941E-8</c:v>
                </c:pt>
                <c:pt idx="50">
                  <c:v>1.0769760042542859E-7</c:v>
                </c:pt>
                <c:pt idx="51">
                  <c:v>1.4161007130160596E-7</c:v>
                </c:pt>
                <c:pt idx="52">
                  <c:v>1.8573618445552174E-7</c:v>
                </c:pt>
                <c:pt idx="53">
                  <c:v>2.4300385410804424E-7</c:v>
                </c:pt>
                <c:pt idx="54">
                  <c:v>3.1713492167158499E-7</c:v>
                </c:pt>
                <c:pt idx="55">
                  <c:v>4.1284709886297919E-7</c:v>
                </c:pt>
                <c:pt idx="56">
                  <c:v>5.3610353446973975E-7</c:v>
                </c:pt>
                <c:pt idx="57">
                  <c:v>6.9442023538550958E-7</c:v>
                </c:pt>
                <c:pt idx="58">
                  <c:v>8.972435162383061E-7</c:v>
                </c:pt>
                <c:pt idx="59">
                  <c:v>1.1564119035797487E-6</c:v>
                </c:pt>
                <c:pt idx="60">
                  <c:v>1.4867195147342439E-6</c:v>
                </c:pt>
                <c:pt idx="61">
                  <c:v>1.9066009031227502E-6</c:v>
                </c:pt>
                <c:pt idx="62">
                  <c:v>2.4389607458932654E-6</c:v>
                </c:pt>
                <c:pt idx="63">
                  <c:v>3.1121755791487852E-6</c:v>
                </c:pt>
                <c:pt idx="64">
                  <c:v>3.9612990910319482E-6</c:v>
                </c:pt>
                <c:pt idx="65">
                  <c:v>5.0295072885922599E-6</c:v>
                </c:pt>
                <c:pt idx="66">
                  <c:v>6.3698251788668536E-6</c:v>
                </c:pt>
                <c:pt idx="67">
                  <c:v>8.0471824564919767E-6</c:v>
                </c:pt>
                <c:pt idx="68">
                  <c:v>1.0140852065486423E-5</c:v>
                </c:pt>
                <c:pt idx="69">
                  <c:v>1.2747332381832996E-5</c:v>
                </c:pt>
                <c:pt idx="70">
                  <c:v>1.5983741106904861E-5</c:v>
                </c:pt>
                <c:pt idx="71">
                  <c:v>1.9991796706922127E-5</c:v>
                </c:pt>
                <c:pt idx="72">
                  <c:v>2.4942471290052468E-5</c:v>
                </c:pt>
                <c:pt idx="73">
                  <c:v>3.104140705784925E-5</c:v>
                </c:pt>
                <c:pt idx="74">
                  <c:v>3.8535196742085652E-5</c:v>
                </c:pt>
                <c:pt idx="75">
                  <c:v>4.7718636541204044E-5</c:v>
                </c:pt>
                <c:pt idx="76">
                  <c:v>5.8943067756537985E-5</c:v>
                </c:pt>
                <c:pt idx="77">
                  <c:v>7.262593030225002E-5</c:v>
                </c:pt>
                <c:pt idx="78">
                  <c:v>8.9261657177129987E-5</c:v>
                </c:pt>
                <c:pt idx="79">
                  <c:v>1.0943404343979784E-4</c:v>
                </c:pt>
                <c:pt idx="80">
                  <c:v>1.3383022576488081E-4</c:v>
                </c:pt>
                <c:pt idx="81">
                  <c:v>1.6325640876623586E-4</c:v>
                </c:pt>
                <c:pt idx="82">
                  <c:v>1.9865547139276662E-4</c:v>
                </c:pt>
                <c:pt idx="83">
                  <c:v>2.4112658022598421E-4</c:v>
                </c:pt>
                <c:pt idx="84">
                  <c:v>2.9194692579145051E-4</c:v>
                </c:pt>
                <c:pt idx="85">
                  <c:v>3.5259568236741982E-4</c:v>
                </c:pt>
                <c:pt idx="86">
                  <c:v>4.2478027055072482E-4</c:v>
                </c:pt>
                <c:pt idx="87">
                  <c:v>5.1046497434415405E-4</c:v>
                </c:pt>
                <c:pt idx="88">
                  <c:v>6.1190193011372864E-4</c:v>
                </c:pt>
                <c:pt idx="89">
                  <c:v>7.3166446283026547E-4</c:v>
                </c:pt>
                <c:pt idx="90">
                  <c:v>8.7268269504570204E-4</c:v>
                </c:pt>
                <c:pt idx="91">
                  <c:v>1.0382812956613401E-3</c:v>
                </c:pt>
                <c:pt idx="92">
                  <c:v>1.2322191684729401E-3</c:v>
                </c:pt>
                <c:pt idx="93">
                  <c:v>1.4587308046666594E-3</c:v>
                </c:pt>
                <c:pt idx="94">
                  <c:v>1.7225689390535843E-3</c:v>
                </c:pt>
                <c:pt idx="95">
                  <c:v>2.0290480572996402E-3</c:v>
                </c:pt>
                <c:pt idx="96">
                  <c:v>2.3840882014646882E-3</c:v>
                </c:pt>
                <c:pt idx="97">
                  <c:v>2.7942584148792707E-3</c:v>
                </c:pt>
                <c:pt idx="98">
                  <c:v>3.2668190561997252E-3</c:v>
                </c:pt>
                <c:pt idx="99">
                  <c:v>3.8097620982215892E-3</c:v>
                </c:pt>
                <c:pt idx="100">
                  <c:v>4.431848411937808E-3</c:v>
                </c:pt>
                <c:pt idx="101">
                  <c:v>5.1426409230536894E-3</c:v>
                </c:pt>
                <c:pt idx="102">
                  <c:v>5.9525324197755103E-3</c:v>
                </c:pt>
                <c:pt idx="103">
                  <c:v>6.8727666906136615E-3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0.10226492456397553</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0.18264908538901836</c:v>
                </c:pt>
                <c:pt idx="136">
                  <c:v>0.19418605498320818</c:v>
                </c:pt>
                <c:pt idx="137">
                  <c:v>0.20593626871997117</c:v>
                </c:pt>
                <c:pt idx="138">
                  <c:v>0.21785217703254572</c:v>
                </c:pt>
                <c:pt idx="139">
                  <c:v>0.22988214068422846</c:v>
                </c:pt>
                <c:pt idx="140">
                  <c:v>0.24197072451913851</c:v>
                </c:pt>
                <c:pt idx="141">
                  <c:v>0.25405905646917926</c:v>
                </c:pt>
                <c:pt idx="142">
                  <c:v>0.26608524989874782</c:v>
                </c:pt>
                <c:pt idx="143">
                  <c:v>0.27798488613099287</c:v>
                </c:pt>
                <c:pt idx="144">
                  <c:v>0.28969155276147579</c:v>
                </c:pt>
                <c:pt idx="145">
                  <c:v>0.3011374321547976</c:v>
                </c:pt>
                <c:pt idx="146">
                  <c:v>0.31225393336675661</c:v>
                </c:pt>
                <c:pt idx="147">
                  <c:v>0.32297235966791144</c:v>
                </c:pt>
                <c:pt idx="148">
                  <c:v>0.33322460289179584</c:v>
                </c:pt>
                <c:pt idx="149">
                  <c:v>0.34294385501937857</c:v>
                </c:pt>
                <c:pt idx="150">
                  <c:v>0.35206532676429431</c:v>
                </c:pt>
                <c:pt idx="151">
                  <c:v>0.36052696246164739</c:v>
                </c:pt>
                <c:pt idx="152">
                  <c:v>0.36827014030331884</c:v>
                </c:pt>
                <c:pt idx="153">
                  <c:v>0.37524034691693375</c:v>
                </c:pt>
                <c:pt idx="154">
                  <c:v>0.38138781546052353</c:v>
                </c:pt>
                <c:pt idx="155">
                  <c:v>0.38666811680285068</c:v>
                </c:pt>
                <c:pt idx="156">
                  <c:v>0.39104269397545927</c:v>
                </c:pt>
                <c:pt idx="157">
                  <c:v>0.39447933090789128</c:v>
                </c:pt>
                <c:pt idx="158">
                  <c:v>0.39695254747701347</c:v>
                </c:pt>
                <c:pt idx="159">
                  <c:v>0.39844391409476687</c:v>
                </c:pt>
                <c:pt idx="160">
                  <c:v>0.39894228040143281</c:v>
                </c:pt>
                <c:pt idx="161">
                  <c:v>0.39844391409476804</c:v>
                </c:pt>
                <c:pt idx="162">
                  <c:v>0.39695254747701586</c:v>
                </c:pt>
                <c:pt idx="163">
                  <c:v>0.39447933090789455</c:v>
                </c:pt>
                <c:pt idx="164">
                  <c:v>0.39104269397546393</c:v>
                </c:pt>
                <c:pt idx="165">
                  <c:v>0.38666811680285645</c:v>
                </c:pt>
                <c:pt idx="166">
                  <c:v>0.38138781546052986</c:v>
                </c:pt>
                <c:pt idx="167">
                  <c:v>0.37524034691694191</c:v>
                </c:pt>
                <c:pt idx="168">
                  <c:v>0.36827014030332772</c:v>
                </c:pt>
                <c:pt idx="169">
                  <c:v>0.3605269624616565</c:v>
                </c:pt>
                <c:pt idx="170">
                  <c:v>0.3520653267643048</c:v>
                </c:pt>
                <c:pt idx="171">
                  <c:v>0.34294385501938968</c:v>
                </c:pt>
                <c:pt idx="172">
                  <c:v>0.33322460289180966</c:v>
                </c:pt>
                <c:pt idx="173">
                  <c:v>0.32297235966792404</c:v>
                </c:pt>
                <c:pt idx="174">
                  <c:v>0.31225393336676782</c:v>
                </c:pt>
                <c:pt idx="175">
                  <c:v>0.30113743215481131</c:v>
                </c:pt>
                <c:pt idx="176">
                  <c:v>0.28969155276148773</c:v>
                </c:pt>
                <c:pt idx="177">
                  <c:v>0.27798488613100664</c:v>
                </c:pt>
                <c:pt idx="178">
                  <c:v>0.26608524989876198</c:v>
                </c:pt>
                <c:pt idx="179">
                  <c:v>0.25405905646919308</c:v>
                </c:pt>
                <c:pt idx="180">
                  <c:v>0.24197072451915061</c:v>
                </c:pt>
                <c:pt idx="181">
                  <c:v>0.22988214068424045</c:v>
                </c:pt>
                <c:pt idx="182">
                  <c:v>0.21785217703255769</c:v>
                </c:pt>
                <c:pt idx="183">
                  <c:v>0.20593626871998191</c:v>
                </c:pt>
                <c:pt idx="184">
                  <c:v>0.19418605498321967</c:v>
                </c:pt>
                <c:pt idx="185">
                  <c:v>0.18264908538903032</c:v>
                </c:pt>
                <c:pt idx="186">
                  <c:v>0.17136859204781404</c:v>
                </c:pt>
                <c:pt idx="187">
                  <c:v>0.16038332734192631</c:v>
                </c:pt>
                <c:pt idx="188">
                  <c:v>0.14972746563575121</c:v>
                </c:pt>
                <c:pt idx="189">
                  <c:v>0.13943056644536644</c:v>
                </c:pt>
                <c:pt idx="190">
                  <c:v>0.12951759566589754</c:v>
                </c:pt>
                <c:pt idx="191">
                  <c:v>0.12000900069699115</c:v>
                </c:pt>
                <c:pt idx="192">
                  <c:v>0.11092083467946039</c:v>
                </c:pt>
                <c:pt idx="193">
                  <c:v>0.10226492456398417</c:v>
                </c:pt>
                <c:pt idx="194">
                  <c:v>9.4049077376892512E-2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1.9837354391795431E-2</c:v>
                </c:pt>
                <c:pt idx="210">
                  <c:v>1.7528300493568641E-2</c:v>
                </c:pt>
                <c:pt idx="211">
                  <c:v>1.5449347134395179E-2</c:v>
                </c:pt>
                <c:pt idx="212">
                  <c:v>1.3582969233685764E-2</c:v>
                </c:pt>
                <c:pt idx="213">
                  <c:v>1.1912243607605203E-2</c:v>
                </c:pt>
                <c:pt idx="214">
                  <c:v>1.0420934814422607E-2</c:v>
                </c:pt>
                <c:pt idx="215">
                  <c:v>9.093562501591072E-3</c:v>
                </c:pt>
                <c:pt idx="216">
                  <c:v>7.9154515829799824E-3</c:v>
                </c:pt>
                <c:pt idx="217">
                  <c:v>6.8727666906140414E-3</c:v>
                </c:pt>
                <c:pt idx="218">
                  <c:v>5.952532419775859E-3</c:v>
                </c:pt>
                <c:pt idx="219">
                  <c:v>5.1426409230539514E-3</c:v>
                </c:pt>
                <c:pt idx="220">
                  <c:v>4.4318484119380882E-3</c:v>
                </c:pt>
                <c:pt idx="221">
                  <c:v>3.8097620982218252E-3</c:v>
                </c:pt>
                <c:pt idx="222">
                  <c:v>3.2668190561999468E-3</c:v>
                </c:pt>
                <c:pt idx="223">
                  <c:v>2.7942584148794468E-3</c:v>
                </c:pt>
                <c:pt idx="224">
                  <c:v>2.3840882014648426E-3</c:v>
                </c:pt>
                <c:pt idx="225">
                  <c:v>2.0290480572997681E-3</c:v>
                </c:pt>
                <c:pt idx="226">
                  <c:v>1.7225689390536947E-3</c:v>
                </c:pt>
                <c:pt idx="227">
                  <c:v>1.4587308046667628E-3</c:v>
                </c:pt>
                <c:pt idx="228">
                  <c:v>1.2322191684730329E-3</c:v>
                </c:pt>
                <c:pt idx="229">
                  <c:v>1.0382812956614099E-3</c:v>
                </c:pt>
                <c:pt idx="230">
                  <c:v>8.7268269504576243E-4</c:v>
                </c:pt>
                <c:pt idx="231">
                  <c:v>7.3166446283031827E-4</c:v>
                </c:pt>
                <c:pt idx="232">
                  <c:v>6.1190193011377439E-4</c:v>
                </c:pt>
                <c:pt idx="233">
                  <c:v>5.1046497434419134E-4</c:v>
                </c:pt>
                <c:pt idx="234">
                  <c:v>4.2478027055075669E-4</c:v>
                </c:pt>
                <c:pt idx="235">
                  <c:v>3.5259568236744611E-4</c:v>
                </c:pt>
                <c:pt idx="236">
                  <c:v>2.9194692579146092E-4</c:v>
                </c:pt>
                <c:pt idx="237">
                  <c:v>2.4112658022599391E-4</c:v>
                </c:pt>
                <c:pt idx="238">
                  <c:v>1.9865547139277508E-4</c:v>
                </c:pt>
                <c:pt idx="239">
                  <c:v>1.6325640876624221E-4</c:v>
                </c:pt>
                <c:pt idx="240">
                  <c:v>1.3383022576488621E-4</c:v>
                </c:pt>
                <c:pt idx="241">
                  <c:v>1.0943404343980268E-4</c:v>
                </c:pt>
                <c:pt idx="242">
                  <c:v>8.9261657177133267E-5</c:v>
                </c:pt>
                <c:pt idx="243">
                  <c:v>7.2625930302252514E-5</c:v>
                </c:pt>
                <c:pt idx="244">
                  <c:v>5.8943067756540417E-5</c:v>
                </c:pt>
                <c:pt idx="245">
                  <c:v>4.7718636541205989E-5</c:v>
                </c:pt>
                <c:pt idx="246">
                  <c:v>3.8535196742087251E-5</c:v>
                </c:pt>
                <c:pt idx="247">
                  <c:v>3.1041407057850747E-5</c:v>
                </c:pt>
                <c:pt idx="248">
                  <c:v>2.4942471290053586E-5</c:v>
                </c:pt>
                <c:pt idx="249">
                  <c:v>1.9991796706923011E-5</c:v>
                </c:pt>
                <c:pt idx="250">
                  <c:v>1.5983741106905668E-5</c:v>
                </c:pt>
                <c:pt idx="251">
                  <c:v>1.2747332381833501E-5</c:v>
                </c:pt>
                <c:pt idx="252">
                  <c:v>1.0140852065486899E-5</c:v>
                </c:pt>
                <c:pt idx="253">
                  <c:v>8.0471824564923528E-6</c:v>
                </c:pt>
                <c:pt idx="254">
                  <c:v>6.3698251788671399E-6</c:v>
                </c:pt>
                <c:pt idx="255">
                  <c:v>5.0295072885924869E-6</c:v>
                </c:pt>
                <c:pt idx="256">
                  <c:v>3.9612990910321261E-6</c:v>
                </c:pt>
                <c:pt idx="257">
                  <c:v>3.1121755791489699E-6</c:v>
                </c:pt>
                <c:pt idx="258">
                  <c:v>2.4389607458933924E-6</c:v>
                </c:pt>
                <c:pt idx="259">
                  <c:v>1.9066009031228387E-6</c:v>
                </c:pt>
                <c:pt idx="260">
                  <c:v>1.4867195147343153E-6</c:v>
                </c:pt>
                <c:pt idx="261">
                  <c:v>1.1564119035798046E-6</c:v>
                </c:pt>
                <c:pt idx="262">
                  <c:v>8.972435162383528E-7</c:v>
                </c:pt>
                <c:pt idx="263">
                  <c:v>6.944202353855443E-7</c:v>
                </c:pt>
                <c:pt idx="264">
                  <c:v>5.361035344697677E-7</c:v>
                </c:pt>
                <c:pt idx="265">
                  <c:v>4.1284709886299984E-7</c:v>
                </c:pt>
                <c:pt idx="266">
                  <c:v>3.1713492167160252E-7</c:v>
                </c:pt>
                <c:pt idx="267">
                  <c:v>2.4300385410805752E-7</c:v>
                </c:pt>
                <c:pt idx="268">
                  <c:v>1.8573618445553167E-7</c:v>
                </c:pt>
                <c:pt idx="269">
                  <c:v>1.4161007130161332E-7</c:v>
                </c:pt>
                <c:pt idx="270">
                  <c:v>1.0769760042543415E-7</c:v>
                </c:pt>
                <c:pt idx="271">
                  <c:v>8.1701903785434043E-8</c:v>
                </c:pt>
                <c:pt idx="272">
                  <c:v>6.1826205001659314E-8</c:v>
                </c:pt>
                <c:pt idx="273">
                  <c:v>4.6668867975943149E-8</c:v>
                </c:pt>
                <c:pt idx="274">
                  <c:v>3.5139550948204823E-8</c:v>
                </c:pt>
                <c:pt idx="275">
                  <c:v>2.6392432035706043E-8</c:v>
                </c:pt>
                <c:pt idx="276">
                  <c:v>1.97731964062449E-8</c:v>
                </c:pt>
                <c:pt idx="277">
                  <c:v>1.4777079586480288E-8</c:v>
                </c:pt>
                <c:pt idx="278">
                  <c:v>1.1015763624682494E-8</c:v>
                </c:pt>
                <c:pt idx="279">
                  <c:v>8.1913384034841268E-9</c:v>
                </c:pt>
                <c:pt idx="280">
                  <c:v>6.0758828498233779E-9</c:v>
                </c:pt>
                <c:pt idx="281">
                  <c:v>4.4955018310133075E-9</c:v>
                </c:pt>
                <c:pt idx="282">
                  <c:v>3.3178842435493865E-9</c:v>
                </c:pt>
                <c:pt idx="283">
                  <c:v>2.4426348268085938E-9</c:v>
                </c:pt>
                <c:pt idx="284">
                  <c:v>1.7937839079652364E-9</c:v>
                </c:pt>
                <c:pt idx="285">
                  <c:v>1.3140018181559049E-9</c:v>
                </c:pt>
                <c:pt idx="286">
                  <c:v>9.6014333703185319E-10</c:v>
                </c:pt>
                <c:pt idx="287">
                  <c:v>6.9982659485843908E-10</c:v>
                </c:pt>
                <c:pt idx="288">
                  <c:v>5.0881402816484189E-10</c:v>
                </c:pt>
                <c:pt idx="289">
                  <c:v>3.6901326161270409E-10</c:v>
                </c:pt>
                <c:pt idx="290">
                  <c:v>2.6695566147646422E-10</c:v>
                </c:pt>
                <c:pt idx="291">
                  <c:v>1.926418147937204E-10</c:v>
                </c:pt>
                <c:pt idx="292">
                  <c:v>1.3866799941662641E-10</c:v>
                </c:pt>
                <c:pt idx="293">
                  <c:v>9.9567179055039194E-11</c:v>
                </c:pt>
                <c:pt idx="294">
                  <c:v>7.1313281240010524E-11</c:v>
                </c:pt>
                <c:pt idx="295">
                  <c:v>5.0949379588471932E-11</c:v>
                </c:pt>
                <c:pt idx="296">
                  <c:v>3.6309615017943408E-11</c:v>
                </c:pt>
                <c:pt idx="297">
                  <c:v>2.5811821450004878E-11</c:v>
                </c:pt>
                <c:pt idx="298">
                  <c:v>1.8303322170168752E-11</c:v>
                </c:pt>
                <c:pt idx="299">
                  <c:v>1.2946591938328482E-11</c:v>
                </c:pt>
                <c:pt idx="300">
                  <c:v>9.1347204083711109E-12</c:v>
                </c:pt>
                <c:pt idx="301">
                  <c:v>6.4290872907583154E-12</c:v>
                </c:pt>
                <c:pt idx="302">
                  <c:v>4.5135436772087874E-12</c:v>
                </c:pt>
                <c:pt idx="303">
                  <c:v>3.1608234614714209E-12</c:v>
                </c:pt>
                <c:pt idx="304">
                  <c:v>2.207989963138788E-12</c:v>
                </c:pt>
                <c:pt idx="305">
                  <c:v>1.53853795056243E-12</c:v>
                </c:pt>
                <c:pt idx="306">
                  <c:v>1.0693837871549554E-12</c:v>
                </c:pt>
                <c:pt idx="307">
                  <c:v>7.4143526997099776E-13</c:v>
                </c:pt>
                <c:pt idx="308">
                  <c:v>5.1277536368005474E-13</c:v>
                </c:pt>
                <c:pt idx="309">
                  <c:v>3.5374908476126463E-13</c:v>
                </c:pt>
                <c:pt idx="310">
                  <c:v>2.4343205330308892E-13</c:v>
                </c:pt>
                <c:pt idx="311">
                  <c:v>1.6709923570396595E-13</c:v>
                </c:pt>
                <c:pt idx="312">
                  <c:v>1.1441564901810379E-13</c:v>
                </c:pt>
                <c:pt idx="313">
                  <c:v>7.8146702517761611E-14</c:v>
                </c:pt>
                <c:pt idx="314">
                  <c:v>5.324148372257175E-14</c:v>
                </c:pt>
                <c:pt idx="315">
                  <c:v>3.6182944511154437E-14</c:v>
                </c:pt>
                <c:pt idx="316">
                  <c:v>2.4528552856983745E-14</c:v>
                </c:pt>
                <c:pt idx="317">
                  <c:v>1.6586479270636696E-14</c:v>
                </c:pt>
                <c:pt idx="318">
                  <c:v>1.118795621436105E-14</c:v>
                </c:pt>
                <c:pt idx="319">
                  <c:v>7.5276872890371672E-15</c:v>
                </c:pt>
                <c:pt idx="320">
                  <c:v>5.0522710835411289E-15</c:v>
                </c:pt>
              </c:numCache>
            </c:numRef>
          </c:yVal>
          <c:smooth val="0"/>
          <c:extLst>
            <c:ext xmlns:c16="http://schemas.microsoft.com/office/drawing/2014/chart" uri="{C3380CC4-5D6E-409C-BE32-E72D297353CC}">
              <c16:uniqueId val="{00000000-4895-461A-82D2-7D4DE278EE00}"/>
            </c:ext>
          </c:extLst>
        </c:ser>
        <c:dLbls>
          <c:showLegendKey val="0"/>
          <c:showVal val="0"/>
          <c:showCatName val="0"/>
          <c:showSerName val="0"/>
          <c:showPercent val="0"/>
          <c:showBubbleSize val="0"/>
        </c:dLbls>
        <c:axId val="138713344"/>
        <c:axId val="138719616"/>
      </c:scatterChart>
      <c:valAx>
        <c:axId val="138713344"/>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38719616"/>
        <c:crosses val="autoZero"/>
        <c:crossBetween val="midCat"/>
        <c:majorUnit val="2"/>
        <c:minorUnit val="1"/>
      </c:valAx>
      <c:valAx>
        <c:axId val="138719616"/>
        <c:scaling>
          <c:orientation val="minMax"/>
          <c:max val="0.75000000000000433"/>
        </c:scaling>
        <c:delete val="0"/>
        <c:axPos val="l"/>
        <c:numFmt formatCode="0.000000" sourceLinked="1"/>
        <c:majorTickMark val="none"/>
        <c:minorTickMark val="none"/>
        <c:tickLblPos val="none"/>
        <c:spPr>
          <a:ln w="3175">
            <a:solidFill>
              <a:srgbClr val="000000"/>
            </a:solidFill>
            <a:prstDash val="solid"/>
          </a:ln>
        </c:spPr>
        <c:crossAx val="138713344"/>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FCA484-7C3B-48EA-90E2-99D7F5783E11}"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97BB169B-6941-4A35-8DEC-81766362E5FA}">
      <dgm:prSet/>
      <dgm:spPr/>
      <dgm:t>
        <a:bodyPr/>
        <a:lstStyle/>
        <a:p>
          <a:pPr rtl="0"/>
          <a:r>
            <a:rPr lang="en-US" dirty="0"/>
            <a:t>Formulate null hypothesis (action is associated with alternative)</a:t>
          </a:r>
        </a:p>
      </dgm:t>
    </dgm:pt>
    <dgm:pt modelId="{C20A0024-C209-4E81-A5AA-1204438C20E2}" type="parTrans" cxnId="{289EB3C3-95CC-4A84-963C-767FAFD7606C}">
      <dgm:prSet/>
      <dgm:spPr/>
      <dgm:t>
        <a:bodyPr/>
        <a:lstStyle/>
        <a:p>
          <a:endParaRPr lang="en-US"/>
        </a:p>
      </dgm:t>
    </dgm:pt>
    <dgm:pt modelId="{DE3AF9BE-FE95-42C2-9858-F11796BAFE09}" type="sibTrans" cxnId="{289EB3C3-95CC-4A84-963C-767FAFD7606C}">
      <dgm:prSet/>
      <dgm:spPr/>
      <dgm:t>
        <a:bodyPr/>
        <a:lstStyle/>
        <a:p>
          <a:endParaRPr lang="en-US"/>
        </a:p>
      </dgm:t>
    </dgm:pt>
    <dgm:pt modelId="{097399FA-7784-4E96-A6F5-02BBC8E0BF34}">
      <dgm:prSet/>
      <dgm:spPr/>
      <dgm:t>
        <a:bodyPr/>
        <a:lstStyle/>
        <a:p>
          <a:pPr rtl="0"/>
          <a:r>
            <a:rPr lang="en-US" dirty="0"/>
            <a:t>Set Confidence Level</a:t>
          </a:r>
        </a:p>
      </dgm:t>
    </dgm:pt>
    <dgm:pt modelId="{0C1DDE6F-5A72-4E72-99FC-E43011DC3556}" type="parTrans" cxnId="{AA678F7F-D289-4D83-8F8A-41B1538F2363}">
      <dgm:prSet/>
      <dgm:spPr/>
      <dgm:t>
        <a:bodyPr/>
        <a:lstStyle/>
        <a:p>
          <a:endParaRPr lang="en-US"/>
        </a:p>
      </dgm:t>
    </dgm:pt>
    <dgm:pt modelId="{BC88603D-3424-44B7-82E1-A6D63BEE8857}" type="sibTrans" cxnId="{AA678F7F-D289-4D83-8F8A-41B1538F2363}">
      <dgm:prSet/>
      <dgm:spPr/>
      <dgm:t>
        <a:bodyPr/>
        <a:lstStyle/>
        <a:p>
          <a:endParaRPr lang="en-US"/>
        </a:p>
      </dgm:t>
    </dgm:pt>
    <dgm:pt modelId="{377EE689-43B9-446F-AC5B-CDB3A57FA284}">
      <dgm:prSet/>
      <dgm:spPr/>
      <dgm:t>
        <a:bodyPr/>
        <a:lstStyle/>
        <a:p>
          <a:pPr rtl="0"/>
          <a:r>
            <a:rPr lang="en-US" dirty="0"/>
            <a:t>Collect Data</a:t>
          </a:r>
        </a:p>
      </dgm:t>
    </dgm:pt>
    <dgm:pt modelId="{3062BB19-AB81-4CA5-A673-28627CD20593}" type="parTrans" cxnId="{271CF3D9-E6E7-4D46-B142-96ACA64450D2}">
      <dgm:prSet/>
      <dgm:spPr/>
      <dgm:t>
        <a:bodyPr/>
        <a:lstStyle/>
        <a:p>
          <a:endParaRPr lang="en-US"/>
        </a:p>
      </dgm:t>
    </dgm:pt>
    <dgm:pt modelId="{4A3B5B8B-FDF9-4B78-BB1A-9F90A84C6ABA}" type="sibTrans" cxnId="{271CF3D9-E6E7-4D46-B142-96ACA64450D2}">
      <dgm:prSet/>
      <dgm:spPr/>
      <dgm:t>
        <a:bodyPr/>
        <a:lstStyle/>
        <a:p>
          <a:endParaRPr lang="en-US"/>
        </a:p>
      </dgm:t>
    </dgm:pt>
    <dgm:pt modelId="{F08B95E3-3909-47A9-912B-C003754B9C7D}">
      <dgm:prSet/>
      <dgm:spPr/>
      <dgm:t>
        <a:bodyPr/>
        <a:lstStyle/>
        <a:p>
          <a:pPr rtl="0"/>
          <a:r>
            <a:rPr lang="en-US" dirty="0"/>
            <a:t>Compute Test Statistic</a:t>
          </a:r>
        </a:p>
      </dgm:t>
    </dgm:pt>
    <dgm:pt modelId="{22091E95-9988-4AAF-AFC1-48191CD15FAE}" type="parTrans" cxnId="{C166177E-6B99-4B3A-8513-B3A684889191}">
      <dgm:prSet/>
      <dgm:spPr/>
      <dgm:t>
        <a:bodyPr/>
        <a:lstStyle/>
        <a:p>
          <a:endParaRPr lang="en-US"/>
        </a:p>
      </dgm:t>
    </dgm:pt>
    <dgm:pt modelId="{A7C33CB5-541F-491E-B943-447555BDF410}" type="sibTrans" cxnId="{C166177E-6B99-4B3A-8513-B3A684889191}">
      <dgm:prSet/>
      <dgm:spPr/>
      <dgm:t>
        <a:bodyPr/>
        <a:lstStyle/>
        <a:p>
          <a:endParaRPr lang="en-US"/>
        </a:p>
      </dgm:t>
    </dgm:pt>
    <dgm:pt modelId="{7F15340E-1CFA-4B98-AF94-FFE245021EFE}">
      <dgm:prSet/>
      <dgm:spPr/>
      <dgm:t>
        <a:bodyPr/>
        <a:lstStyle/>
        <a:p>
          <a:pPr rtl="0"/>
          <a:r>
            <a:rPr lang="en-US" dirty="0"/>
            <a:t>Determine Acceptance Region</a:t>
          </a:r>
        </a:p>
      </dgm:t>
    </dgm:pt>
    <dgm:pt modelId="{1166EF8E-30DC-4411-BF22-4E3AE7A2B46C}" type="parTrans" cxnId="{127C80C5-322A-4C1C-9F34-282166135C04}">
      <dgm:prSet/>
      <dgm:spPr/>
      <dgm:t>
        <a:bodyPr/>
        <a:lstStyle/>
        <a:p>
          <a:endParaRPr lang="en-US"/>
        </a:p>
      </dgm:t>
    </dgm:pt>
    <dgm:pt modelId="{8FBA8AF2-4CA0-4A91-8748-ED6A9C82C6F7}" type="sibTrans" cxnId="{127C80C5-322A-4C1C-9F34-282166135C04}">
      <dgm:prSet/>
      <dgm:spPr/>
      <dgm:t>
        <a:bodyPr/>
        <a:lstStyle/>
        <a:p>
          <a:endParaRPr lang="en-US"/>
        </a:p>
      </dgm:t>
    </dgm:pt>
    <dgm:pt modelId="{CBD3BC23-6157-4C7D-BC96-5D6CAEDFC208}">
      <dgm:prSet/>
      <dgm:spPr/>
      <dgm:t>
        <a:bodyPr/>
        <a:lstStyle/>
        <a:p>
          <a:pPr rtl="0"/>
          <a:r>
            <a:rPr lang="en-US" dirty="0"/>
            <a:t>Also:  look at p-values</a:t>
          </a:r>
        </a:p>
      </dgm:t>
    </dgm:pt>
    <dgm:pt modelId="{CDF6F00E-0C77-4E0A-ABE5-0BAAA725FAFE}" type="parTrans" cxnId="{BAF4E681-76B4-4349-A635-9578B260D954}">
      <dgm:prSet/>
      <dgm:spPr/>
      <dgm:t>
        <a:bodyPr/>
        <a:lstStyle/>
        <a:p>
          <a:endParaRPr lang="en-US"/>
        </a:p>
      </dgm:t>
    </dgm:pt>
    <dgm:pt modelId="{C0AD72AE-337A-4C9E-BEC7-DBC46657E9DF}" type="sibTrans" cxnId="{BAF4E681-76B4-4349-A635-9578B260D954}">
      <dgm:prSet/>
      <dgm:spPr/>
      <dgm:t>
        <a:bodyPr/>
        <a:lstStyle/>
        <a:p>
          <a:endParaRPr lang="en-US"/>
        </a:p>
      </dgm:t>
    </dgm:pt>
    <dgm:pt modelId="{09A64295-F610-4E41-877C-ED7CAFF9614B}">
      <dgm:prSet/>
      <dgm:spPr/>
      <dgm:t>
        <a:bodyPr/>
        <a:lstStyle/>
        <a:p>
          <a:pPr rtl="0"/>
          <a:r>
            <a:rPr lang="en-US" dirty="0"/>
            <a:t>How does all this work?  Let’s look at an example</a:t>
          </a:r>
        </a:p>
      </dgm:t>
    </dgm:pt>
    <dgm:pt modelId="{7ED919F8-F559-48D8-861C-2F0E571FC155}" type="parTrans" cxnId="{763035A9-61EC-41DD-8FC1-71C98B6CCB10}">
      <dgm:prSet/>
      <dgm:spPr/>
      <dgm:t>
        <a:bodyPr/>
        <a:lstStyle/>
        <a:p>
          <a:endParaRPr lang="en-US"/>
        </a:p>
      </dgm:t>
    </dgm:pt>
    <dgm:pt modelId="{88DC93DC-AF0B-4893-BADE-ADB46C6960C0}" type="sibTrans" cxnId="{763035A9-61EC-41DD-8FC1-71C98B6CCB10}">
      <dgm:prSet/>
      <dgm:spPr/>
      <dgm:t>
        <a:bodyPr/>
        <a:lstStyle/>
        <a:p>
          <a:endParaRPr lang="en-US"/>
        </a:p>
      </dgm:t>
    </dgm:pt>
    <dgm:pt modelId="{7E74ACC0-6686-401C-BA00-F2FA806733C4}" type="pres">
      <dgm:prSet presAssocID="{32FCA484-7C3B-48EA-90E2-99D7F5783E11}" presName="CompostProcess" presStyleCnt="0">
        <dgm:presLayoutVars>
          <dgm:dir/>
          <dgm:resizeHandles val="exact"/>
        </dgm:presLayoutVars>
      </dgm:prSet>
      <dgm:spPr/>
    </dgm:pt>
    <dgm:pt modelId="{474C25BF-2B3F-4D55-ACA8-B4D87273F655}" type="pres">
      <dgm:prSet presAssocID="{32FCA484-7C3B-48EA-90E2-99D7F5783E11}" presName="arrow" presStyleLbl="bgShp" presStyleIdx="0" presStyleCnt="1"/>
      <dgm:spPr/>
    </dgm:pt>
    <dgm:pt modelId="{35E6E93C-ECFB-4026-947D-03F8E3B4C81F}" type="pres">
      <dgm:prSet presAssocID="{32FCA484-7C3B-48EA-90E2-99D7F5783E11}" presName="linearProcess" presStyleCnt="0"/>
      <dgm:spPr/>
    </dgm:pt>
    <dgm:pt modelId="{5BDDA166-5BE0-40BD-BCA5-2C315D9F9399}" type="pres">
      <dgm:prSet presAssocID="{97BB169B-6941-4A35-8DEC-81766362E5FA}" presName="textNode" presStyleLbl="node1" presStyleIdx="0" presStyleCnt="7">
        <dgm:presLayoutVars>
          <dgm:bulletEnabled val="1"/>
        </dgm:presLayoutVars>
      </dgm:prSet>
      <dgm:spPr/>
    </dgm:pt>
    <dgm:pt modelId="{9D6B5A07-1A7E-4FA6-865E-19BA3A291D99}" type="pres">
      <dgm:prSet presAssocID="{DE3AF9BE-FE95-42C2-9858-F11796BAFE09}" presName="sibTrans" presStyleCnt="0"/>
      <dgm:spPr/>
    </dgm:pt>
    <dgm:pt modelId="{0066A4FF-3638-42E3-81A8-8CE0C3DEFD49}" type="pres">
      <dgm:prSet presAssocID="{097399FA-7784-4E96-A6F5-02BBC8E0BF34}" presName="textNode" presStyleLbl="node1" presStyleIdx="1" presStyleCnt="7">
        <dgm:presLayoutVars>
          <dgm:bulletEnabled val="1"/>
        </dgm:presLayoutVars>
      </dgm:prSet>
      <dgm:spPr/>
    </dgm:pt>
    <dgm:pt modelId="{445D56A0-282B-4C6D-A72E-D4E57002316B}" type="pres">
      <dgm:prSet presAssocID="{BC88603D-3424-44B7-82E1-A6D63BEE8857}" presName="sibTrans" presStyleCnt="0"/>
      <dgm:spPr/>
    </dgm:pt>
    <dgm:pt modelId="{657F48D3-7230-41C7-8145-26E706601C90}" type="pres">
      <dgm:prSet presAssocID="{377EE689-43B9-446F-AC5B-CDB3A57FA284}" presName="textNode" presStyleLbl="node1" presStyleIdx="2" presStyleCnt="7">
        <dgm:presLayoutVars>
          <dgm:bulletEnabled val="1"/>
        </dgm:presLayoutVars>
      </dgm:prSet>
      <dgm:spPr/>
    </dgm:pt>
    <dgm:pt modelId="{A82F6817-F6EB-4A68-9A8A-A6181DE8E8F8}" type="pres">
      <dgm:prSet presAssocID="{4A3B5B8B-FDF9-4B78-BB1A-9F90A84C6ABA}" presName="sibTrans" presStyleCnt="0"/>
      <dgm:spPr/>
    </dgm:pt>
    <dgm:pt modelId="{A04E8D86-4BFA-4CE9-B921-E99B5636849F}" type="pres">
      <dgm:prSet presAssocID="{F08B95E3-3909-47A9-912B-C003754B9C7D}" presName="textNode" presStyleLbl="node1" presStyleIdx="3" presStyleCnt="7">
        <dgm:presLayoutVars>
          <dgm:bulletEnabled val="1"/>
        </dgm:presLayoutVars>
      </dgm:prSet>
      <dgm:spPr/>
    </dgm:pt>
    <dgm:pt modelId="{606DA8F2-A196-4B4C-ACE5-DBCCAEE29C2C}" type="pres">
      <dgm:prSet presAssocID="{A7C33CB5-541F-491E-B943-447555BDF410}" presName="sibTrans" presStyleCnt="0"/>
      <dgm:spPr/>
    </dgm:pt>
    <dgm:pt modelId="{7A718C4A-25F1-4A12-A2FF-E9022224395A}" type="pres">
      <dgm:prSet presAssocID="{7F15340E-1CFA-4B98-AF94-FFE245021EFE}" presName="textNode" presStyleLbl="node1" presStyleIdx="4" presStyleCnt="7">
        <dgm:presLayoutVars>
          <dgm:bulletEnabled val="1"/>
        </dgm:presLayoutVars>
      </dgm:prSet>
      <dgm:spPr/>
    </dgm:pt>
    <dgm:pt modelId="{7BF24027-5197-44EC-8C5C-C38310120E15}" type="pres">
      <dgm:prSet presAssocID="{8FBA8AF2-4CA0-4A91-8748-ED6A9C82C6F7}" presName="sibTrans" presStyleCnt="0"/>
      <dgm:spPr/>
    </dgm:pt>
    <dgm:pt modelId="{EA4E31FE-51FB-4C78-AD9E-78477132F15F}" type="pres">
      <dgm:prSet presAssocID="{CBD3BC23-6157-4C7D-BC96-5D6CAEDFC208}" presName="textNode" presStyleLbl="node1" presStyleIdx="5" presStyleCnt="7">
        <dgm:presLayoutVars>
          <dgm:bulletEnabled val="1"/>
        </dgm:presLayoutVars>
      </dgm:prSet>
      <dgm:spPr/>
    </dgm:pt>
    <dgm:pt modelId="{AC7818C9-A8C1-4D4C-91C6-B768C2A9C6D6}" type="pres">
      <dgm:prSet presAssocID="{C0AD72AE-337A-4C9E-BEC7-DBC46657E9DF}" presName="sibTrans" presStyleCnt="0"/>
      <dgm:spPr/>
    </dgm:pt>
    <dgm:pt modelId="{93F4D72D-F076-4027-AF63-5BFD15AC1E76}" type="pres">
      <dgm:prSet presAssocID="{09A64295-F610-4E41-877C-ED7CAFF9614B}" presName="textNode" presStyleLbl="node1" presStyleIdx="6" presStyleCnt="7">
        <dgm:presLayoutVars>
          <dgm:bulletEnabled val="1"/>
        </dgm:presLayoutVars>
      </dgm:prSet>
      <dgm:spPr/>
    </dgm:pt>
  </dgm:ptLst>
  <dgm:cxnLst>
    <dgm:cxn modelId="{3388595E-AF64-4F19-8895-6835F2F54037}" type="presOf" srcId="{7F15340E-1CFA-4B98-AF94-FFE245021EFE}" destId="{7A718C4A-25F1-4A12-A2FF-E9022224395A}" srcOrd="0" destOrd="0" presId="urn:microsoft.com/office/officeart/2005/8/layout/hProcess9"/>
    <dgm:cxn modelId="{011B28E5-69FC-4C8B-AE0C-6CB9E2EA95BB}" type="presOf" srcId="{97BB169B-6941-4A35-8DEC-81766362E5FA}" destId="{5BDDA166-5BE0-40BD-BCA5-2C315D9F9399}" srcOrd="0" destOrd="0" presId="urn:microsoft.com/office/officeart/2005/8/layout/hProcess9"/>
    <dgm:cxn modelId="{271CF3D9-E6E7-4D46-B142-96ACA64450D2}" srcId="{32FCA484-7C3B-48EA-90E2-99D7F5783E11}" destId="{377EE689-43B9-446F-AC5B-CDB3A57FA284}" srcOrd="2" destOrd="0" parTransId="{3062BB19-AB81-4CA5-A673-28627CD20593}" sibTransId="{4A3B5B8B-FDF9-4B78-BB1A-9F90A84C6ABA}"/>
    <dgm:cxn modelId="{AA678F7F-D289-4D83-8F8A-41B1538F2363}" srcId="{32FCA484-7C3B-48EA-90E2-99D7F5783E11}" destId="{097399FA-7784-4E96-A6F5-02BBC8E0BF34}" srcOrd="1" destOrd="0" parTransId="{0C1DDE6F-5A72-4E72-99FC-E43011DC3556}" sibTransId="{BC88603D-3424-44B7-82E1-A6D63BEE8857}"/>
    <dgm:cxn modelId="{89DCB5B3-950A-4720-9A2B-93F748B00BFE}" type="presOf" srcId="{09A64295-F610-4E41-877C-ED7CAFF9614B}" destId="{93F4D72D-F076-4027-AF63-5BFD15AC1E76}" srcOrd="0" destOrd="0" presId="urn:microsoft.com/office/officeart/2005/8/layout/hProcess9"/>
    <dgm:cxn modelId="{596C3E3B-49B7-47D7-B41F-5A6EEBA09EF3}" type="presOf" srcId="{097399FA-7784-4E96-A6F5-02BBC8E0BF34}" destId="{0066A4FF-3638-42E3-81A8-8CE0C3DEFD49}" srcOrd="0" destOrd="0" presId="urn:microsoft.com/office/officeart/2005/8/layout/hProcess9"/>
    <dgm:cxn modelId="{763035A9-61EC-41DD-8FC1-71C98B6CCB10}" srcId="{32FCA484-7C3B-48EA-90E2-99D7F5783E11}" destId="{09A64295-F610-4E41-877C-ED7CAFF9614B}" srcOrd="6" destOrd="0" parTransId="{7ED919F8-F559-48D8-861C-2F0E571FC155}" sibTransId="{88DC93DC-AF0B-4893-BADE-ADB46C6960C0}"/>
    <dgm:cxn modelId="{289EB3C3-95CC-4A84-963C-767FAFD7606C}" srcId="{32FCA484-7C3B-48EA-90E2-99D7F5783E11}" destId="{97BB169B-6941-4A35-8DEC-81766362E5FA}" srcOrd="0" destOrd="0" parTransId="{C20A0024-C209-4E81-A5AA-1204438C20E2}" sibTransId="{DE3AF9BE-FE95-42C2-9858-F11796BAFE09}"/>
    <dgm:cxn modelId="{E8ED4682-FBA3-49EC-92A0-9D4BC50368F5}" type="presOf" srcId="{32FCA484-7C3B-48EA-90E2-99D7F5783E11}" destId="{7E74ACC0-6686-401C-BA00-F2FA806733C4}" srcOrd="0" destOrd="0" presId="urn:microsoft.com/office/officeart/2005/8/layout/hProcess9"/>
    <dgm:cxn modelId="{967EEB0C-9376-44F8-963A-82F7275F72F2}" type="presOf" srcId="{377EE689-43B9-446F-AC5B-CDB3A57FA284}" destId="{657F48D3-7230-41C7-8145-26E706601C90}" srcOrd="0" destOrd="0" presId="urn:microsoft.com/office/officeart/2005/8/layout/hProcess9"/>
    <dgm:cxn modelId="{C166177E-6B99-4B3A-8513-B3A684889191}" srcId="{32FCA484-7C3B-48EA-90E2-99D7F5783E11}" destId="{F08B95E3-3909-47A9-912B-C003754B9C7D}" srcOrd="3" destOrd="0" parTransId="{22091E95-9988-4AAF-AFC1-48191CD15FAE}" sibTransId="{A7C33CB5-541F-491E-B943-447555BDF410}"/>
    <dgm:cxn modelId="{098EDC9E-166B-4E39-B629-B0BCF19A00FC}" type="presOf" srcId="{F08B95E3-3909-47A9-912B-C003754B9C7D}" destId="{A04E8D86-4BFA-4CE9-B921-E99B5636849F}" srcOrd="0" destOrd="0" presId="urn:microsoft.com/office/officeart/2005/8/layout/hProcess9"/>
    <dgm:cxn modelId="{127C80C5-322A-4C1C-9F34-282166135C04}" srcId="{32FCA484-7C3B-48EA-90E2-99D7F5783E11}" destId="{7F15340E-1CFA-4B98-AF94-FFE245021EFE}" srcOrd="4" destOrd="0" parTransId="{1166EF8E-30DC-4411-BF22-4E3AE7A2B46C}" sibTransId="{8FBA8AF2-4CA0-4A91-8748-ED6A9C82C6F7}"/>
    <dgm:cxn modelId="{BAF4E681-76B4-4349-A635-9578B260D954}" srcId="{32FCA484-7C3B-48EA-90E2-99D7F5783E11}" destId="{CBD3BC23-6157-4C7D-BC96-5D6CAEDFC208}" srcOrd="5" destOrd="0" parTransId="{CDF6F00E-0C77-4E0A-ABE5-0BAAA725FAFE}" sibTransId="{C0AD72AE-337A-4C9E-BEC7-DBC46657E9DF}"/>
    <dgm:cxn modelId="{5E6DFD78-DBF7-4C2B-AD9C-D08B2D7438AB}" type="presOf" srcId="{CBD3BC23-6157-4C7D-BC96-5D6CAEDFC208}" destId="{EA4E31FE-51FB-4C78-AD9E-78477132F15F}" srcOrd="0" destOrd="0" presId="urn:microsoft.com/office/officeart/2005/8/layout/hProcess9"/>
    <dgm:cxn modelId="{2CB171C4-E866-4EF8-B9FD-5BBDB031A59D}" type="presParOf" srcId="{7E74ACC0-6686-401C-BA00-F2FA806733C4}" destId="{474C25BF-2B3F-4D55-ACA8-B4D87273F655}" srcOrd="0" destOrd="0" presId="urn:microsoft.com/office/officeart/2005/8/layout/hProcess9"/>
    <dgm:cxn modelId="{7AAAB790-DF7B-4010-BD4E-BC3526603F99}" type="presParOf" srcId="{7E74ACC0-6686-401C-BA00-F2FA806733C4}" destId="{35E6E93C-ECFB-4026-947D-03F8E3B4C81F}" srcOrd="1" destOrd="0" presId="urn:microsoft.com/office/officeart/2005/8/layout/hProcess9"/>
    <dgm:cxn modelId="{44957A25-02FE-4548-824A-B4C03270F878}" type="presParOf" srcId="{35E6E93C-ECFB-4026-947D-03F8E3B4C81F}" destId="{5BDDA166-5BE0-40BD-BCA5-2C315D9F9399}" srcOrd="0" destOrd="0" presId="urn:microsoft.com/office/officeart/2005/8/layout/hProcess9"/>
    <dgm:cxn modelId="{26A6F36D-9021-4E83-8087-A46C0018EBA5}" type="presParOf" srcId="{35E6E93C-ECFB-4026-947D-03F8E3B4C81F}" destId="{9D6B5A07-1A7E-4FA6-865E-19BA3A291D99}" srcOrd="1" destOrd="0" presId="urn:microsoft.com/office/officeart/2005/8/layout/hProcess9"/>
    <dgm:cxn modelId="{394263B4-FE3C-4F4E-8D47-3766764504CA}" type="presParOf" srcId="{35E6E93C-ECFB-4026-947D-03F8E3B4C81F}" destId="{0066A4FF-3638-42E3-81A8-8CE0C3DEFD49}" srcOrd="2" destOrd="0" presId="urn:microsoft.com/office/officeart/2005/8/layout/hProcess9"/>
    <dgm:cxn modelId="{41C03A77-611F-4F20-B496-440A8A6BA59A}" type="presParOf" srcId="{35E6E93C-ECFB-4026-947D-03F8E3B4C81F}" destId="{445D56A0-282B-4C6D-A72E-D4E57002316B}" srcOrd="3" destOrd="0" presId="urn:microsoft.com/office/officeart/2005/8/layout/hProcess9"/>
    <dgm:cxn modelId="{6A5FF1D0-B1CC-4E78-9CA1-7540324EE803}" type="presParOf" srcId="{35E6E93C-ECFB-4026-947D-03F8E3B4C81F}" destId="{657F48D3-7230-41C7-8145-26E706601C90}" srcOrd="4" destOrd="0" presId="urn:microsoft.com/office/officeart/2005/8/layout/hProcess9"/>
    <dgm:cxn modelId="{9BA7FABE-4E61-4E0B-92D3-985C03E3FF1D}" type="presParOf" srcId="{35E6E93C-ECFB-4026-947D-03F8E3B4C81F}" destId="{A82F6817-F6EB-4A68-9A8A-A6181DE8E8F8}" srcOrd="5" destOrd="0" presId="urn:microsoft.com/office/officeart/2005/8/layout/hProcess9"/>
    <dgm:cxn modelId="{D325119D-1B7A-4893-983F-921E318E16F5}" type="presParOf" srcId="{35E6E93C-ECFB-4026-947D-03F8E3B4C81F}" destId="{A04E8D86-4BFA-4CE9-B921-E99B5636849F}" srcOrd="6" destOrd="0" presId="urn:microsoft.com/office/officeart/2005/8/layout/hProcess9"/>
    <dgm:cxn modelId="{7BF9EF2E-BA0A-44DF-B879-6AD09223DC24}" type="presParOf" srcId="{35E6E93C-ECFB-4026-947D-03F8E3B4C81F}" destId="{606DA8F2-A196-4B4C-ACE5-DBCCAEE29C2C}" srcOrd="7" destOrd="0" presId="urn:microsoft.com/office/officeart/2005/8/layout/hProcess9"/>
    <dgm:cxn modelId="{97782323-CAB1-4D25-806F-753729AE45F2}" type="presParOf" srcId="{35E6E93C-ECFB-4026-947D-03F8E3B4C81F}" destId="{7A718C4A-25F1-4A12-A2FF-E9022224395A}" srcOrd="8" destOrd="0" presId="urn:microsoft.com/office/officeart/2005/8/layout/hProcess9"/>
    <dgm:cxn modelId="{633A9E97-C27B-4E72-A8DD-E39B273C99E3}" type="presParOf" srcId="{35E6E93C-ECFB-4026-947D-03F8E3B4C81F}" destId="{7BF24027-5197-44EC-8C5C-C38310120E15}" srcOrd="9" destOrd="0" presId="urn:microsoft.com/office/officeart/2005/8/layout/hProcess9"/>
    <dgm:cxn modelId="{C328482C-C5A5-4AAD-9E57-E8ECFC18E2CC}" type="presParOf" srcId="{35E6E93C-ECFB-4026-947D-03F8E3B4C81F}" destId="{EA4E31FE-51FB-4C78-AD9E-78477132F15F}" srcOrd="10" destOrd="0" presId="urn:microsoft.com/office/officeart/2005/8/layout/hProcess9"/>
    <dgm:cxn modelId="{F8A710F0-79BD-421B-9482-377368D1E619}" type="presParOf" srcId="{35E6E93C-ECFB-4026-947D-03F8E3B4C81F}" destId="{AC7818C9-A8C1-4D4C-91C6-B768C2A9C6D6}" srcOrd="11" destOrd="0" presId="urn:microsoft.com/office/officeart/2005/8/layout/hProcess9"/>
    <dgm:cxn modelId="{B329F272-A774-4433-8AC2-94780CDC9949}" type="presParOf" srcId="{35E6E93C-ECFB-4026-947D-03F8E3B4C81F}" destId="{93F4D72D-F076-4027-AF63-5BFD15AC1E76}"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C25BF-2B3F-4D55-ACA8-B4D87273F655}">
      <dsp:nvSpPr>
        <dsp:cNvPr id="0" name=""/>
        <dsp:cNvSpPr/>
      </dsp:nvSpPr>
      <dsp:spPr>
        <a:xfrm>
          <a:off x="617219" y="0"/>
          <a:ext cx="6995160" cy="4525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DDA166-5BE0-40BD-BCA5-2C315D9F9399}">
      <dsp:nvSpPr>
        <dsp:cNvPr id="0" name=""/>
        <dsp:cNvSpPr/>
      </dsp:nvSpPr>
      <dsp:spPr>
        <a:xfrm>
          <a:off x="703" y="1357788"/>
          <a:ext cx="1127149"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Formulate null hypothesis (action is associated with alternative)</a:t>
          </a:r>
        </a:p>
      </dsp:txBody>
      <dsp:txXfrm>
        <a:off x="55726" y="1412811"/>
        <a:ext cx="1017103" cy="1700339"/>
      </dsp:txXfrm>
    </dsp:sp>
    <dsp:sp modelId="{0066A4FF-3638-42E3-81A8-8CE0C3DEFD49}">
      <dsp:nvSpPr>
        <dsp:cNvPr id="0" name=""/>
        <dsp:cNvSpPr/>
      </dsp:nvSpPr>
      <dsp:spPr>
        <a:xfrm>
          <a:off x="1184210" y="1357788"/>
          <a:ext cx="1127149"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Set Confidence Level</a:t>
          </a:r>
        </a:p>
      </dsp:txBody>
      <dsp:txXfrm>
        <a:off x="1239233" y="1412811"/>
        <a:ext cx="1017103" cy="1700339"/>
      </dsp:txXfrm>
    </dsp:sp>
    <dsp:sp modelId="{657F48D3-7230-41C7-8145-26E706601C90}">
      <dsp:nvSpPr>
        <dsp:cNvPr id="0" name=""/>
        <dsp:cNvSpPr/>
      </dsp:nvSpPr>
      <dsp:spPr>
        <a:xfrm>
          <a:off x="2367717" y="1357788"/>
          <a:ext cx="1127149"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Collect Data</a:t>
          </a:r>
        </a:p>
      </dsp:txBody>
      <dsp:txXfrm>
        <a:off x="2422740" y="1412811"/>
        <a:ext cx="1017103" cy="1700339"/>
      </dsp:txXfrm>
    </dsp:sp>
    <dsp:sp modelId="{A04E8D86-4BFA-4CE9-B921-E99B5636849F}">
      <dsp:nvSpPr>
        <dsp:cNvPr id="0" name=""/>
        <dsp:cNvSpPr/>
      </dsp:nvSpPr>
      <dsp:spPr>
        <a:xfrm>
          <a:off x="3551225" y="1357788"/>
          <a:ext cx="1127149"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Compute Test Statistic</a:t>
          </a:r>
        </a:p>
      </dsp:txBody>
      <dsp:txXfrm>
        <a:off x="3606248" y="1412811"/>
        <a:ext cx="1017103" cy="1700339"/>
      </dsp:txXfrm>
    </dsp:sp>
    <dsp:sp modelId="{7A718C4A-25F1-4A12-A2FF-E9022224395A}">
      <dsp:nvSpPr>
        <dsp:cNvPr id="0" name=""/>
        <dsp:cNvSpPr/>
      </dsp:nvSpPr>
      <dsp:spPr>
        <a:xfrm>
          <a:off x="4734732" y="1357788"/>
          <a:ext cx="1127149"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Determine Acceptance Region</a:t>
          </a:r>
        </a:p>
      </dsp:txBody>
      <dsp:txXfrm>
        <a:off x="4789755" y="1412811"/>
        <a:ext cx="1017103" cy="1700339"/>
      </dsp:txXfrm>
    </dsp:sp>
    <dsp:sp modelId="{EA4E31FE-51FB-4C78-AD9E-78477132F15F}">
      <dsp:nvSpPr>
        <dsp:cNvPr id="0" name=""/>
        <dsp:cNvSpPr/>
      </dsp:nvSpPr>
      <dsp:spPr>
        <a:xfrm>
          <a:off x="5918239" y="1357788"/>
          <a:ext cx="1127149"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Also:  look at p-values</a:t>
          </a:r>
        </a:p>
      </dsp:txBody>
      <dsp:txXfrm>
        <a:off x="5973262" y="1412811"/>
        <a:ext cx="1017103" cy="1700339"/>
      </dsp:txXfrm>
    </dsp:sp>
    <dsp:sp modelId="{93F4D72D-F076-4027-AF63-5BFD15AC1E76}">
      <dsp:nvSpPr>
        <dsp:cNvPr id="0" name=""/>
        <dsp:cNvSpPr/>
      </dsp:nvSpPr>
      <dsp:spPr>
        <a:xfrm>
          <a:off x="7101746" y="1357788"/>
          <a:ext cx="1127149" cy="18103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How does all this work?  Let’s look at an example</a:t>
          </a:r>
        </a:p>
      </dsp:txBody>
      <dsp:txXfrm>
        <a:off x="7156769" y="1412811"/>
        <a:ext cx="1017103" cy="170033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drawing1.xml><?xml version="1.0" encoding="utf-8"?>
<c:userShapes xmlns:c="http://schemas.openxmlformats.org/drawingml/2006/chart">
  <cdr:relSizeAnchor xmlns:cdr="http://schemas.openxmlformats.org/drawingml/2006/chartDrawing">
    <cdr:from>
      <cdr:x>0.39024</cdr:x>
      <cdr:y>0.30881</cdr:y>
    </cdr:from>
    <cdr:to>
      <cdr:x>0.64112</cdr:x>
      <cdr:y>0.38601</cdr:y>
    </cdr:to>
    <cdr:sp macro="" textlink="">
      <cdr:nvSpPr>
        <cdr:cNvPr id="2" name="TextBox 1"/>
        <cdr:cNvSpPr txBox="1"/>
      </cdr:nvSpPr>
      <cdr:spPr>
        <a:xfrm xmlns:a="http://schemas.openxmlformats.org/drawingml/2006/main">
          <a:off x="2133600" y="1219200"/>
          <a:ext cx="1371649" cy="3047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a:t>95% of area</a:t>
          </a:r>
        </a:p>
      </cdr:txBody>
    </cdr:sp>
  </cdr:relSizeAnchor>
  <cdr:relSizeAnchor xmlns:cdr="http://schemas.openxmlformats.org/drawingml/2006/chartDrawing">
    <cdr:from>
      <cdr:x>0.4878</cdr:x>
      <cdr:y>0.38601</cdr:y>
    </cdr:from>
    <cdr:to>
      <cdr:x>0.54355</cdr:x>
      <cdr:y>0.69481</cdr:y>
    </cdr:to>
    <cdr:sp macro="" textlink="">
      <cdr:nvSpPr>
        <cdr:cNvPr id="4" name="Straight Arrow Connector 3"/>
        <cdr:cNvSpPr/>
      </cdr:nvSpPr>
      <cdr:spPr>
        <a:xfrm xmlns:a="http://schemas.openxmlformats.org/drawingml/2006/main">
          <a:off x="2667000" y="1524001"/>
          <a:ext cx="304778" cy="1219188"/>
        </a:xfrm>
        <a:prstGeom xmlns:a="http://schemas.openxmlformats.org/drawingml/2006/main" prst="straightConnector1">
          <a:avLst/>
        </a:prstGeom>
        <a:ln xmlns:a="http://schemas.openxmlformats.org/drawingml/2006/main">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0.54355</cdr:x>
      <cdr:y>0.42461</cdr:y>
    </cdr:from>
    <cdr:to>
      <cdr:x>0.79443</cdr:x>
      <cdr:y>0.50181</cdr:y>
    </cdr:to>
    <cdr:sp macro="" textlink="">
      <cdr:nvSpPr>
        <cdr:cNvPr id="2" name="TextBox 1"/>
        <cdr:cNvSpPr txBox="1"/>
      </cdr:nvSpPr>
      <cdr:spPr>
        <a:xfrm xmlns:a="http://schemas.openxmlformats.org/drawingml/2006/main">
          <a:off x="2971800" y="1676400"/>
          <a:ext cx="13716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a:t>95% of area</a:t>
          </a:r>
        </a:p>
      </cdr:txBody>
    </cdr:sp>
  </cdr:relSizeAnchor>
  <cdr:relSizeAnchor xmlns:cdr="http://schemas.openxmlformats.org/drawingml/2006/chartDrawing">
    <cdr:from>
      <cdr:x>0.54355</cdr:x>
      <cdr:y>0.50181</cdr:y>
    </cdr:from>
    <cdr:to>
      <cdr:x>0.66899</cdr:x>
      <cdr:y>0.69481</cdr:y>
    </cdr:to>
    <cdr:sp macro="" textlink="">
      <cdr:nvSpPr>
        <cdr:cNvPr id="4" name="Straight Arrow Connector 3"/>
        <cdr:cNvSpPr/>
      </cdr:nvSpPr>
      <cdr:spPr>
        <a:xfrm xmlns:a="http://schemas.openxmlformats.org/drawingml/2006/main" flipH="1">
          <a:off x="2971800" y="1981200"/>
          <a:ext cx="685800" cy="762000"/>
        </a:xfrm>
        <a:prstGeom xmlns:a="http://schemas.openxmlformats.org/drawingml/2006/main" prst="straightConnector1">
          <a:avLst/>
        </a:prstGeom>
        <a:ln xmlns:a="http://schemas.openxmlformats.org/drawingml/2006/main">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0.54355</cdr:x>
      <cdr:y>0.42461</cdr:y>
    </cdr:from>
    <cdr:to>
      <cdr:x>0.97561</cdr:x>
      <cdr:y>0.57901</cdr:y>
    </cdr:to>
    <cdr:sp macro="" textlink="">
      <cdr:nvSpPr>
        <cdr:cNvPr id="2" name="TextBox 1"/>
        <cdr:cNvSpPr txBox="1"/>
      </cdr:nvSpPr>
      <cdr:spPr>
        <a:xfrm xmlns:a="http://schemas.openxmlformats.org/drawingml/2006/main">
          <a:off x="2971778" y="1676408"/>
          <a:ext cx="2362222" cy="60959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dirty="0"/>
            <a:t>95% of area between </a:t>
          </a:r>
          <a:r>
            <a:rPr lang="en-US" sz="1600" dirty="0" err="1"/>
            <a:t>fenceposts</a:t>
          </a:r>
          <a:endParaRPr lang="en-US" sz="1600" dirty="0"/>
        </a:p>
      </cdr:txBody>
    </cdr:sp>
  </cdr:relSizeAnchor>
  <cdr:relSizeAnchor xmlns:cdr="http://schemas.openxmlformats.org/drawingml/2006/chartDrawing">
    <cdr:from>
      <cdr:x>0.54355</cdr:x>
      <cdr:y>0.50181</cdr:y>
    </cdr:from>
    <cdr:to>
      <cdr:x>0.66899</cdr:x>
      <cdr:y>0.69481</cdr:y>
    </cdr:to>
    <cdr:sp macro="" textlink="">
      <cdr:nvSpPr>
        <cdr:cNvPr id="4" name="Straight Arrow Connector 3"/>
        <cdr:cNvSpPr/>
      </cdr:nvSpPr>
      <cdr:spPr>
        <a:xfrm xmlns:a="http://schemas.openxmlformats.org/drawingml/2006/main" flipH="1">
          <a:off x="2971800" y="1981200"/>
          <a:ext cx="685800" cy="762000"/>
        </a:xfrm>
        <a:prstGeom xmlns:a="http://schemas.openxmlformats.org/drawingml/2006/main" prst="straightConnector1">
          <a:avLst/>
        </a:prstGeom>
        <a:ln xmlns:a="http://schemas.openxmlformats.org/drawingml/2006/main">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4.xml><?xml version="1.0" encoding="utf-8"?>
<c:userShapes xmlns:c="http://schemas.openxmlformats.org/drawingml/2006/chart">
  <cdr:relSizeAnchor xmlns:cdr="http://schemas.openxmlformats.org/drawingml/2006/chartDrawing">
    <cdr:from>
      <cdr:x>0.54355</cdr:x>
      <cdr:y>0.34741</cdr:y>
    </cdr:from>
    <cdr:to>
      <cdr:x>1</cdr:x>
      <cdr:y>0.50181</cdr:y>
    </cdr:to>
    <cdr:sp macro="" textlink="">
      <cdr:nvSpPr>
        <cdr:cNvPr id="2" name="TextBox 1"/>
        <cdr:cNvSpPr txBox="1"/>
      </cdr:nvSpPr>
      <cdr:spPr>
        <a:xfrm xmlns:a="http://schemas.openxmlformats.org/drawingml/2006/main">
          <a:off x="2971800" y="1371600"/>
          <a:ext cx="2495572" cy="60959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dirty="0"/>
            <a:t>95% of area to left of fencepost</a:t>
          </a:r>
        </a:p>
      </cdr:txBody>
    </cdr:sp>
  </cdr:relSizeAnchor>
  <cdr:relSizeAnchor xmlns:cdr="http://schemas.openxmlformats.org/drawingml/2006/chartDrawing">
    <cdr:from>
      <cdr:x>0.54355</cdr:x>
      <cdr:y>0.50181</cdr:y>
    </cdr:from>
    <cdr:to>
      <cdr:x>0.66899</cdr:x>
      <cdr:y>0.69481</cdr:y>
    </cdr:to>
    <cdr:sp macro="" textlink="">
      <cdr:nvSpPr>
        <cdr:cNvPr id="4" name="Straight Arrow Connector 3"/>
        <cdr:cNvSpPr/>
      </cdr:nvSpPr>
      <cdr:spPr>
        <a:xfrm xmlns:a="http://schemas.openxmlformats.org/drawingml/2006/main" flipH="1">
          <a:off x="2971800" y="1981200"/>
          <a:ext cx="685800" cy="762000"/>
        </a:xfrm>
        <a:prstGeom xmlns:a="http://schemas.openxmlformats.org/drawingml/2006/main" prst="straightConnector1">
          <a:avLst/>
        </a:prstGeom>
        <a:ln xmlns:a="http://schemas.openxmlformats.org/drawingml/2006/main">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5.xml><?xml version="1.0" encoding="utf-8"?>
<c:userShapes xmlns:c="http://schemas.openxmlformats.org/drawingml/2006/chart">
  <cdr:relSizeAnchor xmlns:cdr="http://schemas.openxmlformats.org/drawingml/2006/chartDrawing">
    <cdr:from>
      <cdr:x>0.54355</cdr:x>
      <cdr:y>0.42461</cdr:y>
    </cdr:from>
    <cdr:to>
      <cdr:x>1</cdr:x>
      <cdr:y>0.59831</cdr:y>
    </cdr:to>
    <cdr:sp macro="" textlink="">
      <cdr:nvSpPr>
        <cdr:cNvPr id="2" name="TextBox 1"/>
        <cdr:cNvSpPr txBox="1"/>
      </cdr:nvSpPr>
      <cdr:spPr>
        <a:xfrm xmlns:a="http://schemas.openxmlformats.org/drawingml/2006/main">
          <a:off x="2971778" y="1676408"/>
          <a:ext cx="2495572" cy="68579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dirty="0"/>
            <a:t>95% of area to right of fencepost</a:t>
          </a:r>
        </a:p>
      </cdr:txBody>
    </cdr:sp>
  </cdr:relSizeAnchor>
  <cdr:relSizeAnchor xmlns:cdr="http://schemas.openxmlformats.org/drawingml/2006/chartDrawing">
    <cdr:from>
      <cdr:x>0.54355</cdr:x>
      <cdr:y>0.55971</cdr:y>
    </cdr:from>
    <cdr:to>
      <cdr:x>0.69686</cdr:x>
      <cdr:y>0.69481</cdr:y>
    </cdr:to>
    <cdr:sp macro="" textlink="">
      <cdr:nvSpPr>
        <cdr:cNvPr id="4" name="Straight Arrow Connector 3"/>
        <cdr:cNvSpPr/>
      </cdr:nvSpPr>
      <cdr:spPr>
        <a:xfrm xmlns:a="http://schemas.openxmlformats.org/drawingml/2006/main" flipH="1">
          <a:off x="2971778" y="2209800"/>
          <a:ext cx="838222" cy="533388"/>
        </a:xfrm>
        <a:prstGeom xmlns:a="http://schemas.openxmlformats.org/drawingml/2006/main" prst="straightConnector1">
          <a:avLst/>
        </a:prstGeom>
        <a:ln xmlns:a="http://schemas.openxmlformats.org/drawingml/2006/main">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dirty="0"/>
          </a:p>
        </p:txBody>
      </p:sp>
      <p:sp>
        <p:nvSpPr>
          <p:cNvPr id="26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dirty="0"/>
          </a:p>
        </p:txBody>
      </p:sp>
      <p:sp>
        <p:nvSpPr>
          <p:cNvPr id="26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dirty="0"/>
          </a:p>
        </p:txBody>
      </p:sp>
      <p:sp>
        <p:nvSpPr>
          <p:cNvPr id="26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7AB3BFFC-B403-4726-944F-6CBFEBA8BA20}"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mn-cs"/>
              </a:defRPr>
            </a:lvl1pPr>
          </a:lstStyle>
          <a:p>
            <a:pPr>
              <a:defRPr/>
            </a:pPr>
            <a:fld id="{BD664B14-1B17-45C1-8DEA-0D9B0DEFE027}" type="datetimeFigureOut">
              <a:rPr lang="en-US"/>
              <a:pPr>
                <a:defRPr/>
              </a:pPr>
              <a:t>10/3/2016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mn-cs"/>
              </a:defRPr>
            </a:lvl1pPr>
          </a:lstStyle>
          <a:p>
            <a:pPr>
              <a:defRPr/>
            </a:pPr>
            <a:fld id="{0AE7EE3F-7C93-489D-B9BB-947EA791330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201C06C-73B0-45D6-90D8-80F098041AB8}"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8ACAF5-863B-4E68-B5B3-7D56240266F3}"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936C0BF-1A9D-4700-9E44-03AF3E9D649C}"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9E045BC-850B-4EC9-B1BC-C3A68FF015A7}"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C47F048-4618-42A0-927A-6524C23E88F3}"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923FA6-A537-44F5-86C0-BB7B2C285FB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923FA6-A537-44F5-86C0-BB7B2C285FB4}"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25</a:t>
            </a:fld>
            <a:endParaRPr lang="en-US" dirty="0"/>
          </a:p>
        </p:txBody>
      </p:sp>
    </p:spTree>
    <p:extLst>
      <p:ext uri="{BB962C8B-B14F-4D97-AF65-F5344CB8AC3E}">
        <p14:creationId xmlns:p14="http://schemas.microsoft.com/office/powerpoint/2010/main" val="1068879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17B8B5-3180-4A7D-AA93-3D7C37D0EF55}"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C3E8D0C-261B-4C49-8C1C-9BFF62ECC30E}"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17B8B5-3180-4A7D-AA93-3D7C37D0EF55}"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17B8B5-3180-4A7D-AA93-3D7C37D0EF55}"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E27D20-8E19-4A6A-8CF4-AF6064D450A5}"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089C400-0A65-4203-A2ED-E933AEC72430}"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17B8B5-3180-4A7D-AA93-3D7C37D0EF55}"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44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10415E9-A6B1-4D6C-B6F4-45678C3B7E9B}"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4C73002-FD87-4191-BD7F-0648A563B4CD}"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224C896-B98E-4CB9-9572-414DFB88E3C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7C96DAB-0415-4C28-8BF2-F33CBD2E66B9}"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EB712BE-6C52-44E4-8F05-8B8029070F1C}"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456B6B4-395A-4ED5-843A-FC015275D1F8}"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51FCEE90-D840-4668-B195-B7A2DE90C034}"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0564F513-11AA-425E-9D4D-D91E98D72516}"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4E079B5E-2A54-40BA-B091-61BF2D619C4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3F8A886-38FF-4957-8E83-87188E94A15D}"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9BDD343A-9A82-4CCA-8DC4-2088F2D1615A}"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E80F611-2957-43B8-B155-761D91D254E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t>Business Analytics: Week 7</a:t>
            </a:r>
          </a:p>
        </p:txBody>
      </p:sp>
      <p:sp>
        <p:nvSpPr>
          <p:cNvPr id="24579" name="Rectangle 3"/>
          <p:cNvSpPr>
            <a:spLocks noGrp="1" noChangeArrowheads="1"/>
          </p:cNvSpPr>
          <p:nvPr>
            <p:ph idx="1"/>
          </p:nvPr>
        </p:nvSpPr>
        <p:spPr/>
        <p:txBody>
          <a:bodyPr>
            <a:normAutofit/>
          </a:bodyPr>
          <a:lstStyle/>
          <a:p>
            <a:r>
              <a:rPr lang="en-US" dirty="0"/>
              <a:t>Review of introductory material on hypothesis testing</a:t>
            </a:r>
          </a:p>
          <a:p>
            <a:pPr eaLnBrk="1" hangingPunct="1"/>
            <a:r>
              <a:rPr lang="en-US" dirty="0"/>
              <a:t>Hypothesis Testing:  </a:t>
            </a:r>
          </a:p>
          <a:p>
            <a:pPr lvl="1"/>
            <a:r>
              <a:rPr lang="en-US" dirty="0"/>
              <a:t>Tests on Means</a:t>
            </a:r>
          </a:p>
          <a:p>
            <a:pPr lvl="2"/>
            <a:r>
              <a:rPr lang="en-US" dirty="0"/>
              <a:t>Z-TESTS</a:t>
            </a:r>
          </a:p>
          <a:p>
            <a:pPr lvl="2"/>
            <a:r>
              <a:rPr lang="en-US" dirty="0"/>
              <a:t>T-TESTS</a:t>
            </a:r>
          </a:p>
          <a:p>
            <a:pPr lvl="1"/>
            <a:r>
              <a:rPr lang="en-US" dirty="0"/>
              <a:t>p-values</a:t>
            </a:r>
          </a:p>
          <a:p>
            <a:pPr eaLnBrk="1" hangingPunct="1">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Pictures For Different Hypotheses?</a:t>
            </a:r>
          </a:p>
        </p:txBody>
      </p:sp>
      <p:sp>
        <p:nvSpPr>
          <p:cNvPr id="3" name="Content Placeholder 2"/>
          <p:cNvSpPr>
            <a:spLocks noGrp="1"/>
          </p:cNvSpPr>
          <p:nvPr>
            <p:ph idx="1"/>
          </p:nvPr>
        </p:nvSpPr>
        <p:spPr/>
        <p:txBody>
          <a:bodyPr/>
          <a:lstStyle/>
          <a:p>
            <a:r>
              <a:rPr lang="en-US" b="1" dirty="0"/>
              <a:t>µ = </a:t>
            </a:r>
            <a:r>
              <a:rPr lang="el-GR" b="1" dirty="0"/>
              <a:t>μ</a:t>
            </a:r>
            <a:r>
              <a:rPr lang="en-US" b="1" baseline="-25000" dirty="0"/>
              <a:t>0</a:t>
            </a:r>
            <a:r>
              <a:rPr lang="en-US" b="1" dirty="0"/>
              <a:t>:  </a:t>
            </a:r>
            <a:r>
              <a:rPr lang="en-US" dirty="0"/>
              <a:t>	Two-tailed Test</a:t>
            </a:r>
          </a:p>
          <a:p>
            <a:pPr lvl="1"/>
            <a:r>
              <a:rPr lang="en-US" dirty="0"/>
              <a:t>What would cause us to reject?</a:t>
            </a:r>
          </a:p>
          <a:p>
            <a:pPr lvl="1"/>
            <a:endParaRPr lang="en-US" dirty="0"/>
          </a:p>
          <a:p>
            <a:r>
              <a:rPr lang="en-US" b="1" dirty="0"/>
              <a:t>µ &lt;= </a:t>
            </a:r>
            <a:r>
              <a:rPr lang="el-GR" b="1" dirty="0"/>
              <a:t>μ</a:t>
            </a:r>
            <a:r>
              <a:rPr lang="en-US" b="1" baseline="-25000" dirty="0"/>
              <a:t>0</a:t>
            </a:r>
            <a:r>
              <a:rPr lang="en-US" b="1" dirty="0"/>
              <a:t>:  </a:t>
            </a:r>
            <a:r>
              <a:rPr lang="en-US" dirty="0"/>
              <a:t>	One-tailed Test</a:t>
            </a:r>
          </a:p>
          <a:p>
            <a:pPr lvl="1"/>
            <a:r>
              <a:rPr lang="en-US" dirty="0"/>
              <a:t>What would cause us to reject?</a:t>
            </a:r>
          </a:p>
          <a:p>
            <a:endParaRPr lang="en-US" baseline="-25000" dirty="0"/>
          </a:p>
          <a:p>
            <a:r>
              <a:rPr lang="en-US" b="1" dirty="0"/>
              <a:t>µ &gt;= </a:t>
            </a:r>
            <a:r>
              <a:rPr lang="el-GR" b="1" dirty="0"/>
              <a:t>μ</a:t>
            </a:r>
            <a:r>
              <a:rPr lang="en-US" b="1" baseline="-25000" dirty="0"/>
              <a:t>0</a:t>
            </a:r>
            <a:r>
              <a:rPr lang="en-US" b="1" dirty="0"/>
              <a:t>:  </a:t>
            </a:r>
            <a:r>
              <a:rPr lang="en-US" dirty="0"/>
              <a:t>One-tailed Test</a:t>
            </a:r>
          </a:p>
          <a:p>
            <a:pPr lvl="1"/>
            <a:r>
              <a:rPr lang="en-US" dirty="0"/>
              <a:t>What would cause us to reject?</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Picture Null Hypothesis</a:t>
            </a:r>
            <a:br>
              <a:rPr lang="en-US" dirty="0"/>
            </a:br>
            <a:r>
              <a:rPr lang="en-US" dirty="0"/>
              <a:t>µ = </a:t>
            </a:r>
            <a:r>
              <a:rPr lang="el-GR" dirty="0"/>
              <a:t>μ</a:t>
            </a:r>
            <a:r>
              <a:rPr lang="en-US" baseline="-25000" dirty="0"/>
              <a:t>0</a:t>
            </a:r>
          </a:p>
        </p:txBody>
      </p:sp>
      <p:graphicFrame>
        <p:nvGraphicFramePr>
          <p:cNvPr id="6" name="Chart 5"/>
          <p:cNvGraphicFramePr>
            <a:graphicFrameLocks/>
          </p:cNvGraphicFramePr>
          <p:nvPr/>
        </p:nvGraphicFramePr>
        <p:xfrm>
          <a:off x="1524000" y="2438400"/>
          <a:ext cx="5467350" cy="3948113"/>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3505200" y="4724400"/>
            <a:ext cx="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57800" y="4724400"/>
            <a:ext cx="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05400" y="2667000"/>
            <a:ext cx="1524000" cy="461665"/>
          </a:xfrm>
          <a:prstGeom prst="rect">
            <a:avLst/>
          </a:prstGeom>
          <a:noFill/>
        </p:spPr>
        <p:txBody>
          <a:bodyPr wrap="square" rtlCol="0">
            <a:spAutoFit/>
          </a:bodyPr>
          <a:lstStyle/>
          <a:p>
            <a:pPr algn="ctr"/>
            <a:r>
              <a:rPr lang="en-US" dirty="0"/>
              <a:t>Mean = </a:t>
            </a:r>
            <a:r>
              <a:rPr lang="el-GR" dirty="0"/>
              <a:t>μ</a:t>
            </a:r>
            <a:r>
              <a:rPr lang="en-US" baseline="-25000" dirty="0"/>
              <a:t>0</a:t>
            </a:r>
            <a:r>
              <a:rPr lang="en-US" dirty="0"/>
              <a:t> </a:t>
            </a:r>
          </a:p>
        </p:txBody>
      </p:sp>
      <p:cxnSp>
        <p:nvCxnSpPr>
          <p:cNvPr id="17" name="Straight Arrow Connector 16"/>
          <p:cNvCxnSpPr>
            <a:stCxn id="13" idx="1"/>
          </p:cNvCxnSpPr>
          <p:nvPr/>
        </p:nvCxnSpPr>
        <p:spPr>
          <a:xfrm flipH="1">
            <a:off x="4267200" y="2897833"/>
            <a:ext cx="838200" cy="835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33600" y="5181600"/>
            <a:ext cx="990600" cy="369332"/>
          </a:xfrm>
          <a:prstGeom prst="rect">
            <a:avLst/>
          </a:prstGeom>
          <a:noFill/>
        </p:spPr>
        <p:txBody>
          <a:bodyPr wrap="square" rtlCol="0">
            <a:spAutoFit/>
          </a:bodyPr>
          <a:lstStyle/>
          <a:p>
            <a:r>
              <a:rPr lang="en-US" sz="1800" b="1" dirty="0">
                <a:solidFill>
                  <a:srgbClr val="FF0000"/>
                </a:solidFill>
              </a:rPr>
              <a:t>Reject</a:t>
            </a:r>
          </a:p>
        </p:txBody>
      </p:sp>
      <p:sp>
        <p:nvSpPr>
          <p:cNvPr id="19" name="TextBox 18"/>
          <p:cNvSpPr txBox="1"/>
          <p:nvPr/>
        </p:nvSpPr>
        <p:spPr>
          <a:xfrm>
            <a:off x="5562600" y="5257800"/>
            <a:ext cx="990600" cy="369332"/>
          </a:xfrm>
          <a:prstGeom prst="rect">
            <a:avLst/>
          </a:prstGeom>
          <a:noFill/>
        </p:spPr>
        <p:txBody>
          <a:bodyPr wrap="square" rtlCol="0">
            <a:spAutoFit/>
          </a:bodyPr>
          <a:lstStyle/>
          <a:p>
            <a:r>
              <a:rPr lang="en-US" sz="1800" b="1" dirty="0">
                <a:solidFill>
                  <a:srgbClr val="FF0000"/>
                </a:solidFill>
              </a:rPr>
              <a:t>Reject</a:t>
            </a:r>
          </a:p>
        </p:txBody>
      </p:sp>
      <p:sp>
        <p:nvSpPr>
          <p:cNvPr id="20" name="TextBox 19"/>
          <p:cNvSpPr txBox="1"/>
          <p:nvPr/>
        </p:nvSpPr>
        <p:spPr>
          <a:xfrm>
            <a:off x="3733800" y="5334000"/>
            <a:ext cx="1143000" cy="646331"/>
          </a:xfrm>
          <a:prstGeom prst="rect">
            <a:avLst/>
          </a:prstGeom>
          <a:noFill/>
        </p:spPr>
        <p:txBody>
          <a:bodyPr wrap="square" rtlCol="0">
            <a:spAutoFit/>
          </a:bodyPr>
          <a:lstStyle/>
          <a:p>
            <a:pPr algn="ctr"/>
            <a:r>
              <a:rPr lang="en-US" sz="1800" b="1" dirty="0">
                <a:solidFill>
                  <a:srgbClr val="FF0000"/>
                </a:solidFill>
              </a:rPr>
              <a:t>Fail to Reject</a:t>
            </a:r>
          </a:p>
        </p:txBody>
      </p:sp>
      <p:sp>
        <p:nvSpPr>
          <p:cNvPr id="4" name="Content Placeholder 3"/>
          <p:cNvSpPr>
            <a:spLocks noGrp="1"/>
          </p:cNvSpPr>
          <p:nvPr>
            <p:ph idx="1"/>
          </p:nvPr>
        </p:nvSpPr>
        <p:spPr>
          <a:xfrm>
            <a:off x="533400" y="1600200"/>
            <a:ext cx="8229600" cy="4525963"/>
          </a:xfrm>
        </p:spPr>
        <p:txBody>
          <a:bodyPr/>
          <a:lstStyle/>
          <a:p>
            <a:r>
              <a:rPr lang="en-US" b="1" dirty="0">
                <a:solidFill>
                  <a:srgbClr val="FF0000"/>
                </a:solidFill>
              </a:rPr>
              <a:t>Two tailed test</a:t>
            </a:r>
          </a:p>
          <a:p>
            <a:pPr lvl="2"/>
            <a:r>
              <a:rPr lang="en-US" b="1" dirty="0">
                <a:solidFill>
                  <a:srgbClr val="FF0000"/>
                </a:solidFill>
              </a:rPr>
              <a:t>Reject if you are </a:t>
            </a:r>
            <a:r>
              <a:rPr lang="en-US" b="1" u="sng" dirty="0">
                <a:solidFill>
                  <a:srgbClr val="FF0000"/>
                </a:solidFill>
              </a:rPr>
              <a:t>too far away</a:t>
            </a:r>
            <a:r>
              <a:rPr lang="en-US" b="1" dirty="0">
                <a:solidFill>
                  <a:srgbClr val="FF0000"/>
                </a:solidFill>
              </a:rPr>
              <a:t> from hypothesized mean (either direction)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Picture Null Hypothesis</a:t>
            </a:r>
            <a:br>
              <a:rPr lang="en-US" dirty="0"/>
            </a:br>
            <a:r>
              <a:rPr lang="en-US" dirty="0"/>
              <a:t>µ &lt;= </a:t>
            </a:r>
            <a:r>
              <a:rPr lang="el-GR" dirty="0"/>
              <a:t>μ</a:t>
            </a:r>
            <a:r>
              <a:rPr lang="en-US" baseline="-25000" dirty="0"/>
              <a:t>0</a:t>
            </a:r>
          </a:p>
        </p:txBody>
      </p:sp>
      <p:graphicFrame>
        <p:nvGraphicFramePr>
          <p:cNvPr id="6" name="Chart 5"/>
          <p:cNvGraphicFramePr>
            <a:graphicFrameLocks/>
          </p:cNvGraphicFramePr>
          <p:nvPr/>
        </p:nvGraphicFramePr>
        <p:xfrm>
          <a:off x="1524000" y="2438400"/>
          <a:ext cx="5467350" cy="3948113"/>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p:cNvCxnSpPr/>
          <p:nvPr/>
        </p:nvCxnSpPr>
        <p:spPr>
          <a:xfrm>
            <a:off x="5257800" y="4724400"/>
            <a:ext cx="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05400" y="2667000"/>
            <a:ext cx="1524000" cy="461665"/>
          </a:xfrm>
          <a:prstGeom prst="rect">
            <a:avLst/>
          </a:prstGeom>
          <a:noFill/>
        </p:spPr>
        <p:txBody>
          <a:bodyPr wrap="square" rtlCol="0">
            <a:spAutoFit/>
          </a:bodyPr>
          <a:lstStyle/>
          <a:p>
            <a:pPr algn="ctr"/>
            <a:r>
              <a:rPr lang="en-US" dirty="0"/>
              <a:t>Mean = </a:t>
            </a:r>
            <a:r>
              <a:rPr lang="el-GR" dirty="0"/>
              <a:t>μ</a:t>
            </a:r>
            <a:r>
              <a:rPr lang="en-US" baseline="-25000" dirty="0"/>
              <a:t>0</a:t>
            </a:r>
            <a:r>
              <a:rPr lang="en-US" dirty="0"/>
              <a:t> </a:t>
            </a:r>
          </a:p>
        </p:txBody>
      </p:sp>
      <p:cxnSp>
        <p:nvCxnSpPr>
          <p:cNvPr id="17" name="Straight Arrow Connector 16"/>
          <p:cNvCxnSpPr>
            <a:stCxn id="13" idx="1"/>
          </p:cNvCxnSpPr>
          <p:nvPr/>
        </p:nvCxnSpPr>
        <p:spPr>
          <a:xfrm flipH="1">
            <a:off x="4267200" y="2897833"/>
            <a:ext cx="838200" cy="835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2600" y="5257800"/>
            <a:ext cx="990600" cy="369332"/>
          </a:xfrm>
          <a:prstGeom prst="rect">
            <a:avLst/>
          </a:prstGeom>
          <a:noFill/>
        </p:spPr>
        <p:txBody>
          <a:bodyPr wrap="square" rtlCol="0">
            <a:spAutoFit/>
          </a:bodyPr>
          <a:lstStyle/>
          <a:p>
            <a:r>
              <a:rPr lang="en-US" sz="1800" b="1" dirty="0">
                <a:solidFill>
                  <a:srgbClr val="FF0000"/>
                </a:solidFill>
              </a:rPr>
              <a:t>Reject</a:t>
            </a:r>
          </a:p>
        </p:txBody>
      </p:sp>
      <p:sp>
        <p:nvSpPr>
          <p:cNvPr id="20" name="TextBox 19"/>
          <p:cNvSpPr txBox="1"/>
          <p:nvPr/>
        </p:nvSpPr>
        <p:spPr>
          <a:xfrm>
            <a:off x="3733800" y="5334000"/>
            <a:ext cx="1143000" cy="646331"/>
          </a:xfrm>
          <a:prstGeom prst="rect">
            <a:avLst/>
          </a:prstGeom>
          <a:noFill/>
        </p:spPr>
        <p:txBody>
          <a:bodyPr wrap="square" rtlCol="0">
            <a:spAutoFit/>
          </a:bodyPr>
          <a:lstStyle/>
          <a:p>
            <a:pPr algn="ctr"/>
            <a:r>
              <a:rPr lang="en-US" sz="1800" b="1" dirty="0">
                <a:solidFill>
                  <a:srgbClr val="FF0000"/>
                </a:solidFill>
              </a:rPr>
              <a:t>Fail to Reject</a:t>
            </a:r>
          </a:p>
        </p:txBody>
      </p:sp>
      <p:sp>
        <p:nvSpPr>
          <p:cNvPr id="4" name="Content Placeholder 3"/>
          <p:cNvSpPr>
            <a:spLocks noGrp="1"/>
          </p:cNvSpPr>
          <p:nvPr>
            <p:ph idx="1"/>
          </p:nvPr>
        </p:nvSpPr>
        <p:spPr/>
        <p:txBody>
          <a:bodyPr/>
          <a:lstStyle/>
          <a:p>
            <a:r>
              <a:rPr lang="en-US" b="1" dirty="0">
                <a:solidFill>
                  <a:srgbClr val="FF0000"/>
                </a:solidFill>
              </a:rPr>
              <a:t>One Tailed Test:  95% confidence level</a:t>
            </a:r>
          </a:p>
          <a:p>
            <a:pPr lvl="2"/>
            <a:r>
              <a:rPr lang="en-US" b="1" dirty="0">
                <a:solidFill>
                  <a:srgbClr val="FF0000"/>
                </a:solidFill>
              </a:rPr>
              <a:t>Reject if you are </a:t>
            </a:r>
            <a:r>
              <a:rPr lang="en-US" b="1" u="sng" dirty="0">
                <a:solidFill>
                  <a:srgbClr val="FF0000"/>
                </a:solidFill>
              </a:rPr>
              <a:t>too HIGH </a:t>
            </a:r>
            <a:r>
              <a:rPr lang="en-US" b="1" dirty="0">
                <a:solidFill>
                  <a:srgbClr val="FF0000"/>
                </a:solidFill>
              </a:rPr>
              <a:t>for the hypothesis to be plausible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Picture Null Hypothesis</a:t>
            </a:r>
            <a:br>
              <a:rPr lang="en-US" dirty="0"/>
            </a:br>
            <a:r>
              <a:rPr lang="en-US" dirty="0"/>
              <a:t>µ &gt;= </a:t>
            </a:r>
            <a:r>
              <a:rPr lang="el-GR" dirty="0"/>
              <a:t>μ</a:t>
            </a:r>
            <a:r>
              <a:rPr lang="en-US" baseline="-25000" dirty="0"/>
              <a:t>0</a:t>
            </a:r>
          </a:p>
        </p:txBody>
      </p:sp>
      <p:graphicFrame>
        <p:nvGraphicFramePr>
          <p:cNvPr id="6" name="Chart 5"/>
          <p:cNvGraphicFramePr>
            <a:graphicFrameLocks/>
          </p:cNvGraphicFramePr>
          <p:nvPr/>
        </p:nvGraphicFramePr>
        <p:xfrm>
          <a:off x="1524000" y="2438400"/>
          <a:ext cx="5467350" cy="3948113"/>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3505200" y="4724400"/>
            <a:ext cx="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05400" y="2667000"/>
            <a:ext cx="1524000" cy="461665"/>
          </a:xfrm>
          <a:prstGeom prst="rect">
            <a:avLst/>
          </a:prstGeom>
          <a:noFill/>
        </p:spPr>
        <p:txBody>
          <a:bodyPr wrap="square" rtlCol="0">
            <a:spAutoFit/>
          </a:bodyPr>
          <a:lstStyle/>
          <a:p>
            <a:pPr algn="ctr"/>
            <a:r>
              <a:rPr lang="en-US" dirty="0"/>
              <a:t>Mean = </a:t>
            </a:r>
            <a:r>
              <a:rPr lang="el-GR" dirty="0"/>
              <a:t>μ</a:t>
            </a:r>
            <a:r>
              <a:rPr lang="en-US" baseline="-25000" dirty="0"/>
              <a:t>0</a:t>
            </a:r>
            <a:r>
              <a:rPr lang="en-US" dirty="0"/>
              <a:t> </a:t>
            </a:r>
          </a:p>
        </p:txBody>
      </p:sp>
      <p:cxnSp>
        <p:nvCxnSpPr>
          <p:cNvPr id="17" name="Straight Arrow Connector 16"/>
          <p:cNvCxnSpPr>
            <a:stCxn id="13" idx="1"/>
          </p:cNvCxnSpPr>
          <p:nvPr/>
        </p:nvCxnSpPr>
        <p:spPr>
          <a:xfrm flipH="1">
            <a:off x="4267200" y="2897833"/>
            <a:ext cx="838200" cy="835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33600" y="5181600"/>
            <a:ext cx="990600" cy="369332"/>
          </a:xfrm>
          <a:prstGeom prst="rect">
            <a:avLst/>
          </a:prstGeom>
          <a:noFill/>
        </p:spPr>
        <p:txBody>
          <a:bodyPr wrap="square" rtlCol="0">
            <a:spAutoFit/>
          </a:bodyPr>
          <a:lstStyle/>
          <a:p>
            <a:r>
              <a:rPr lang="en-US" sz="1800" b="1" dirty="0">
                <a:solidFill>
                  <a:srgbClr val="FF0000"/>
                </a:solidFill>
              </a:rPr>
              <a:t>Reject</a:t>
            </a:r>
          </a:p>
        </p:txBody>
      </p:sp>
      <p:sp>
        <p:nvSpPr>
          <p:cNvPr id="20" name="TextBox 19"/>
          <p:cNvSpPr txBox="1"/>
          <p:nvPr/>
        </p:nvSpPr>
        <p:spPr>
          <a:xfrm>
            <a:off x="3733800" y="5334000"/>
            <a:ext cx="1143000" cy="646331"/>
          </a:xfrm>
          <a:prstGeom prst="rect">
            <a:avLst/>
          </a:prstGeom>
          <a:noFill/>
        </p:spPr>
        <p:txBody>
          <a:bodyPr wrap="square" rtlCol="0">
            <a:spAutoFit/>
          </a:bodyPr>
          <a:lstStyle/>
          <a:p>
            <a:pPr algn="ctr"/>
            <a:r>
              <a:rPr lang="en-US" sz="1800" b="1" dirty="0">
                <a:solidFill>
                  <a:srgbClr val="FF0000"/>
                </a:solidFill>
              </a:rPr>
              <a:t>Fail to Reject</a:t>
            </a:r>
          </a:p>
        </p:txBody>
      </p:sp>
      <p:sp>
        <p:nvSpPr>
          <p:cNvPr id="4" name="Content Placeholder 3"/>
          <p:cNvSpPr>
            <a:spLocks noGrp="1"/>
          </p:cNvSpPr>
          <p:nvPr>
            <p:ph idx="1"/>
          </p:nvPr>
        </p:nvSpPr>
        <p:spPr>
          <a:ln>
            <a:noFill/>
          </a:ln>
        </p:spPr>
        <p:txBody>
          <a:bodyPr/>
          <a:lstStyle/>
          <a:p>
            <a:r>
              <a:rPr lang="en-US" b="1" dirty="0">
                <a:solidFill>
                  <a:srgbClr val="FF0000"/>
                </a:solidFill>
              </a:rPr>
              <a:t>One Tailed Test:  95% confidence level</a:t>
            </a:r>
          </a:p>
          <a:p>
            <a:pPr lvl="2"/>
            <a:r>
              <a:rPr lang="en-US" b="1" dirty="0">
                <a:solidFill>
                  <a:srgbClr val="FF0000"/>
                </a:solidFill>
              </a:rPr>
              <a:t>Reject if you are </a:t>
            </a:r>
            <a:r>
              <a:rPr lang="en-US" b="1" u="sng" dirty="0">
                <a:solidFill>
                  <a:srgbClr val="FF0000"/>
                </a:solidFill>
              </a:rPr>
              <a:t>too LOW </a:t>
            </a:r>
            <a:r>
              <a:rPr lang="en-US" b="1" dirty="0">
                <a:solidFill>
                  <a:srgbClr val="FF0000"/>
                </a:solidFill>
              </a:rPr>
              <a:t>for hypothesis to be believable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Two Examples</a:t>
            </a:r>
          </a:p>
        </p:txBody>
      </p:sp>
      <p:sp>
        <p:nvSpPr>
          <p:cNvPr id="3" name="Content Placeholder 2"/>
          <p:cNvSpPr>
            <a:spLocks noGrp="1"/>
          </p:cNvSpPr>
          <p:nvPr>
            <p:ph idx="1"/>
          </p:nvPr>
        </p:nvSpPr>
        <p:spPr/>
        <p:txBody>
          <a:bodyPr/>
          <a:lstStyle/>
          <a:p>
            <a:r>
              <a:rPr lang="en-US" dirty="0"/>
              <a:t>Based on our weight data</a:t>
            </a:r>
          </a:p>
          <a:p>
            <a:pPr lvl="1"/>
            <a:r>
              <a:rPr lang="en-US" sz="2000" dirty="0"/>
              <a:t>Sample size = 100</a:t>
            </a:r>
          </a:p>
          <a:p>
            <a:pPr lvl="1"/>
            <a:r>
              <a:rPr lang="en-US" sz="2000" dirty="0"/>
              <a:t>Sample Mean  =  182.5</a:t>
            </a:r>
          </a:p>
          <a:p>
            <a:pPr lvl="1"/>
            <a:r>
              <a:rPr lang="en-US" sz="2000" dirty="0"/>
              <a:t>Sample Standard Deviation = 29.86</a:t>
            </a:r>
          </a:p>
          <a:p>
            <a:pPr lvl="1"/>
            <a:r>
              <a:rPr lang="en-US" sz="2000" dirty="0"/>
              <a:t>Sample Standard Error = 2.986</a:t>
            </a:r>
          </a:p>
          <a:p>
            <a:endParaRPr lang="en-US" dirty="0"/>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Weight Example: One-Tailed Z-Test—rejection region in upper tail</a:t>
            </a:r>
          </a:p>
        </p:txBody>
      </p:sp>
      <p:sp>
        <p:nvSpPr>
          <p:cNvPr id="3" name="Content Placeholder 2"/>
          <p:cNvSpPr>
            <a:spLocks noGrp="1"/>
          </p:cNvSpPr>
          <p:nvPr>
            <p:ph idx="1"/>
          </p:nvPr>
        </p:nvSpPr>
        <p:spPr/>
        <p:txBody>
          <a:bodyPr>
            <a:normAutofit fontScale="85000" lnSpcReduction="20000"/>
          </a:bodyPr>
          <a:lstStyle/>
          <a:p>
            <a:r>
              <a:rPr lang="en-US" sz="2400" b="1" dirty="0"/>
              <a:t>Suppose our Null Hypothesis is :  </a:t>
            </a:r>
            <a:r>
              <a:rPr lang="en-US" sz="2400" b="1" dirty="0">
                <a:solidFill>
                  <a:srgbClr val="FF0000"/>
                </a:solidFill>
              </a:rPr>
              <a:t>true average weight is </a:t>
            </a:r>
            <a:r>
              <a:rPr lang="en-US" sz="2400" b="1" u="sng" dirty="0">
                <a:solidFill>
                  <a:srgbClr val="FF0000"/>
                </a:solidFill>
              </a:rPr>
              <a:t>&lt;</a:t>
            </a:r>
            <a:r>
              <a:rPr lang="en-US" sz="2400" b="1" dirty="0">
                <a:solidFill>
                  <a:srgbClr val="FF0000"/>
                </a:solidFill>
              </a:rPr>
              <a:t> 180</a:t>
            </a:r>
          </a:p>
          <a:p>
            <a:pPr lvl="1"/>
            <a:r>
              <a:rPr lang="en-US" sz="2000" b="1" dirty="0"/>
              <a:t>Here, we’ll reject if our sample mean is “too large”.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Reject </a:t>
            </a:r>
          </a:p>
          <a:p>
            <a:pPr lvl="1"/>
            <a:r>
              <a:rPr lang="en-US" sz="2000" b="1" dirty="0"/>
              <a:t>if  test statistic  &gt;  +</a:t>
            </a:r>
            <a:r>
              <a:rPr lang="en-US" sz="2000" b="1" dirty="0" err="1"/>
              <a:t>normsinv</a:t>
            </a:r>
            <a:r>
              <a:rPr lang="en-US" sz="2000" b="1" dirty="0"/>
              <a:t>(.95) =  +1.645</a:t>
            </a:r>
          </a:p>
          <a:p>
            <a:pPr lvl="1"/>
            <a:endParaRPr lang="en-US" sz="2000" b="1" dirty="0"/>
          </a:p>
          <a:p>
            <a:r>
              <a:rPr lang="en-US" sz="2400" b="1" dirty="0"/>
              <a:t>Test statistic = (182.5 – 180)/2.986 = +0.83-----</a:t>
            </a:r>
            <a:r>
              <a:rPr lang="en-US" sz="2400" b="1" u="sng" dirty="0">
                <a:solidFill>
                  <a:srgbClr val="FF0000"/>
                </a:solidFill>
              </a:rPr>
              <a:t>fail to reject</a:t>
            </a:r>
          </a:p>
          <a:p>
            <a:endParaRPr lang="en-US" sz="2400" dirty="0"/>
          </a:p>
          <a:p>
            <a:endParaRPr lang="en-US" sz="2400" dirty="0"/>
          </a:p>
          <a:p>
            <a:pPr lvl="1">
              <a:buNone/>
            </a:pPr>
            <a:endParaRPr lang="en-US" sz="2000" dirty="0"/>
          </a:p>
          <a:p>
            <a:endParaRPr lang="en-US" dirty="0"/>
          </a:p>
        </p:txBody>
      </p:sp>
      <p:graphicFrame>
        <p:nvGraphicFramePr>
          <p:cNvPr id="4" name="Chart 3"/>
          <p:cNvGraphicFramePr>
            <a:graphicFrameLocks/>
          </p:cNvGraphicFramePr>
          <p:nvPr/>
        </p:nvGraphicFramePr>
        <p:xfrm>
          <a:off x="2057400" y="2362200"/>
          <a:ext cx="3581400" cy="24384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a:off x="4419600" y="36576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91000" y="3581400"/>
            <a:ext cx="0" cy="8382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800600" y="3657600"/>
            <a:ext cx="2895600" cy="369332"/>
          </a:xfrm>
          <a:prstGeom prst="rect">
            <a:avLst/>
          </a:prstGeom>
          <a:noFill/>
        </p:spPr>
        <p:txBody>
          <a:bodyPr wrap="square" rtlCol="0">
            <a:spAutoFit/>
          </a:bodyPr>
          <a:lstStyle/>
          <a:p>
            <a:r>
              <a:rPr lang="en-US" sz="1800" dirty="0"/>
              <a:t>Upper fence post = + 1.645</a:t>
            </a:r>
          </a:p>
        </p:txBody>
      </p:sp>
      <p:cxnSp>
        <p:nvCxnSpPr>
          <p:cNvPr id="9" name="Straight Arrow Connector 8"/>
          <p:cNvCxnSpPr/>
          <p:nvPr/>
        </p:nvCxnSpPr>
        <p:spPr>
          <a:xfrm flipH="1">
            <a:off x="4419600" y="3810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24400" y="2895600"/>
            <a:ext cx="2362200" cy="369332"/>
          </a:xfrm>
          <a:prstGeom prst="rect">
            <a:avLst/>
          </a:prstGeom>
          <a:noFill/>
        </p:spPr>
        <p:txBody>
          <a:bodyPr wrap="square" rtlCol="0">
            <a:spAutoFit/>
          </a:bodyPr>
          <a:lstStyle/>
          <a:p>
            <a:r>
              <a:rPr lang="en-US" sz="1800" dirty="0"/>
              <a:t>Test Statistic = + 0.83</a:t>
            </a:r>
          </a:p>
        </p:txBody>
      </p:sp>
      <p:cxnSp>
        <p:nvCxnSpPr>
          <p:cNvPr id="13" name="Straight Arrow Connector 12"/>
          <p:cNvCxnSpPr/>
          <p:nvPr/>
        </p:nvCxnSpPr>
        <p:spPr>
          <a:xfrm flipH="1">
            <a:off x="4191000" y="31242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Weight Example: One-Tailed Z-Test – rejection region in lower tail</a:t>
            </a:r>
          </a:p>
        </p:txBody>
      </p:sp>
      <p:sp>
        <p:nvSpPr>
          <p:cNvPr id="3" name="Content Placeholder 2"/>
          <p:cNvSpPr>
            <a:spLocks noGrp="1"/>
          </p:cNvSpPr>
          <p:nvPr>
            <p:ph idx="1"/>
          </p:nvPr>
        </p:nvSpPr>
        <p:spPr/>
        <p:txBody>
          <a:bodyPr>
            <a:normAutofit fontScale="85000" lnSpcReduction="20000"/>
          </a:bodyPr>
          <a:lstStyle/>
          <a:p>
            <a:r>
              <a:rPr lang="en-US" sz="2400" b="1" dirty="0"/>
              <a:t>Hypothesis:  </a:t>
            </a:r>
            <a:r>
              <a:rPr lang="en-US" sz="2400" b="1" dirty="0">
                <a:solidFill>
                  <a:srgbClr val="FF0000"/>
                </a:solidFill>
              </a:rPr>
              <a:t>true average weight is </a:t>
            </a:r>
            <a:r>
              <a:rPr lang="en-US" sz="2400" b="1" u="sng" dirty="0">
                <a:solidFill>
                  <a:srgbClr val="FF0000"/>
                </a:solidFill>
              </a:rPr>
              <a:t>&gt;</a:t>
            </a:r>
            <a:r>
              <a:rPr lang="en-US" sz="2400" b="1" dirty="0">
                <a:solidFill>
                  <a:srgbClr val="FF0000"/>
                </a:solidFill>
              </a:rPr>
              <a:t> 190</a:t>
            </a:r>
          </a:p>
          <a:p>
            <a:pPr lvl="1"/>
            <a:r>
              <a:rPr lang="en-US" sz="2000" b="1" dirty="0"/>
              <a:t>Here, we’ll reject if our sample mean is “too small”.</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Reject </a:t>
            </a:r>
          </a:p>
          <a:p>
            <a:pPr lvl="1"/>
            <a:r>
              <a:rPr lang="en-US" sz="2000" b="1" dirty="0"/>
              <a:t>if  test statistic  &lt;  +</a:t>
            </a:r>
            <a:r>
              <a:rPr lang="en-US" sz="2000" b="1" dirty="0" err="1"/>
              <a:t>normsinv</a:t>
            </a:r>
            <a:r>
              <a:rPr lang="en-US" sz="2000" b="1" dirty="0"/>
              <a:t>(.05) =  -</a:t>
            </a:r>
            <a:r>
              <a:rPr lang="en-US" sz="2000" b="1" dirty="0" err="1"/>
              <a:t>normsinv</a:t>
            </a:r>
            <a:r>
              <a:rPr lang="en-US" sz="2000" b="1" dirty="0"/>
              <a:t>(.95) = -1.645</a:t>
            </a:r>
          </a:p>
          <a:p>
            <a:pPr lvl="1"/>
            <a:endParaRPr lang="en-US" sz="2000" b="1" dirty="0"/>
          </a:p>
          <a:p>
            <a:r>
              <a:rPr lang="en-US" sz="2400" b="1" dirty="0"/>
              <a:t>Test statistic = (182.5 – 190)/2.986 = -2.511 -----  </a:t>
            </a:r>
            <a:r>
              <a:rPr lang="en-US" sz="2400" b="1" u="sng" dirty="0">
                <a:solidFill>
                  <a:srgbClr val="FF0000"/>
                </a:solidFill>
              </a:rPr>
              <a:t>therefore reject</a:t>
            </a:r>
          </a:p>
          <a:p>
            <a:endParaRPr lang="en-US" sz="2400" dirty="0"/>
          </a:p>
          <a:p>
            <a:endParaRPr lang="en-US" sz="2400" dirty="0"/>
          </a:p>
          <a:p>
            <a:pPr lvl="1">
              <a:buNone/>
            </a:pPr>
            <a:endParaRPr lang="en-US" sz="2000" dirty="0"/>
          </a:p>
          <a:p>
            <a:endParaRPr lang="en-US" dirty="0"/>
          </a:p>
        </p:txBody>
      </p:sp>
      <p:graphicFrame>
        <p:nvGraphicFramePr>
          <p:cNvPr id="6" name="Chart 5"/>
          <p:cNvGraphicFramePr>
            <a:graphicFrameLocks/>
          </p:cNvGraphicFramePr>
          <p:nvPr/>
        </p:nvGraphicFramePr>
        <p:xfrm>
          <a:off x="2057400" y="2362200"/>
          <a:ext cx="3581400" cy="24384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3429000" y="36576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76600" y="3581400"/>
            <a:ext cx="0" cy="83820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91000" y="3124200"/>
            <a:ext cx="2819400" cy="338554"/>
          </a:xfrm>
          <a:prstGeom prst="rect">
            <a:avLst/>
          </a:prstGeom>
          <a:noFill/>
        </p:spPr>
        <p:txBody>
          <a:bodyPr wrap="square" rtlCol="0">
            <a:spAutoFit/>
          </a:bodyPr>
          <a:lstStyle/>
          <a:p>
            <a:r>
              <a:rPr lang="en-US" sz="1600" dirty="0"/>
              <a:t>Lower fence post = -1.645</a:t>
            </a:r>
          </a:p>
        </p:txBody>
      </p:sp>
      <p:cxnSp>
        <p:nvCxnSpPr>
          <p:cNvPr id="10" name="Straight Arrow Connector 9"/>
          <p:cNvCxnSpPr/>
          <p:nvPr/>
        </p:nvCxnSpPr>
        <p:spPr>
          <a:xfrm flipH="1">
            <a:off x="3429000" y="32766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86200" y="2819400"/>
            <a:ext cx="2819400" cy="338554"/>
          </a:xfrm>
          <a:prstGeom prst="rect">
            <a:avLst/>
          </a:prstGeom>
          <a:noFill/>
        </p:spPr>
        <p:txBody>
          <a:bodyPr wrap="square" rtlCol="0">
            <a:spAutoFit/>
          </a:bodyPr>
          <a:lstStyle/>
          <a:p>
            <a:r>
              <a:rPr lang="en-US" sz="1600" dirty="0"/>
              <a:t>Test Statistic = -2.511</a:t>
            </a:r>
          </a:p>
        </p:txBody>
      </p:sp>
      <p:cxnSp>
        <p:nvCxnSpPr>
          <p:cNvPr id="12" name="Straight Arrow Connector 11"/>
          <p:cNvCxnSpPr/>
          <p:nvPr/>
        </p:nvCxnSpPr>
        <p:spPr>
          <a:xfrm flipH="1">
            <a:off x="3276600" y="3124200"/>
            <a:ext cx="609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5"/>
          <p:cNvGraphicFramePr>
            <a:graphicFrameLocks noChangeAspect="1"/>
          </p:cNvGraphicFramePr>
          <p:nvPr/>
        </p:nvGraphicFramePr>
        <p:xfrm>
          <a:off x="1527175" y="1400175"/>
          <a:ext cx="6021388" cy="4017963"/>
        </p:xfrm>
        <a:graphic>
          <a:graphicData uri="http://schemas.openxmlformats.org/presentationml/2006/ole">
            <mc:AlternateContent xmlns:mc="http://schemas.openxmlformats.org/markup-compatibility/2006">
              <mc:Choice xmlns:v="urn:schemas-microsoft-com:vml" Requires="v">
                <p:oleObj spid="_x0000_s254980" name="Document" r:id="rId4" imgW="6092517" imgH="4059801" progId="Word.Document.8">
                  <p:embed/>
                </p:oleObj>
              </mc:Choice>
              <mc:Fallback>
                <p:oleObj name="Document" r:id="rId4" imgW="6092517" imgH="4059801"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175" y="1400175"/>
                        <a:ext cx="6021388" cy="401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Example</a:t>
            </a:r>
          </a:p>
        </p:txBody>
      </p:sp>
      <p:sp>
        <p:nvSpPr>
          <p:cNvPr id="3" name="Content Placeholder 2"/>
          <p:cNvSpPr>
            <a:spLocks noGrp="1"/>
          </p:cNvSpPr>
          <p:nvPr>
            <p:ph idx="1"/>
          </p:nvPr>
        </p:nvSpPr>
        <p:spPr/>
        <p:txBody>
          <a:bodyPr>
            <a:normAutofit lnSpcReduction="10000"/>
          </a:bodyPr>
          <a:lstStyle/>
          <a:p>
            <a:r>
              <a:rPr lang="en-US" sz="2400" dirty="0"/>
              <a:t>Null Hypothesis:  True Average MPG </a:t>
            </a:r>
            <a:r>
              <a:rPr lang="en-US" sz="2400" b="1" u="sng" dirty="0">
                <a:solidFill>
                  <a:srgbClr val="FF0000"/>
                </a:solidFill>
              </a:rPr>
              <a:t> (&lt;=,  =,  &gt;=) </a:t>
            </a:r>
            <a:r>
              <a:rPr lang="en-US" sz="2400" dirty="0"/>
              <a:t>31.5 MPG</a:t>
            </a:r>
          </a:p>
          <a:p>
            <a:r>
              <a:rPr lang="en-US" sz="2400" dirty="0"/>
              <a:t>Compute Test Statistic</a:t>
            </a:r>
          </a:p>
          <a:p>
            <a:pPr lvl="1"/>
            <a:r>
              <a:rPr lang="en-US" sz="2000" dirty="0"/>
              <a:t>Sample size = 100, sample mean = 29.8</a:t>
            </a:r>
          </a:p>
          <a:p>
            <a:pPr lvl="1"/>
            <a:r>
              <a:rPr lang="en-US" sz="2000" dirty="0"/>
              <a:t>Std deviation of underlying population = 6.6</a:t>
            </a:r>
          </a:p>
          <a:p>
            <a:pPr lvl="1">
              <a:buNone/>
            </a:pPr>
            <a:endParaRPr lang="en-US" sz="2000" dirty="0"/>
          </a:p>
          <a:p>
            <a:pPr lvl="1"/>
            <a:r>
              <a:rPr lang="en-US" sz="2000" b="1" dirty="0">
                <a:solidFill>
                  <a:srgbClr val="FF0000"/>
                </a:solidFill>
              </a:rPr>
              <a:t>Sample Standard Error = ____ / ____   =   ______</a:t>
            </a:r>
          </a:p>
          <a:p>
            <a:pPr lvl="1"/>
            <a:endParaRPr lang="en-US" sz="2000" dirty="0"/>
          </a:p>
          <a:p>
            <a:pPr lvl="1"/>
            <a:r>
              <a:rPr lang="en-US" sz="2000" b="1" dirty="0">
                <a:solidFill>
                  <a:srgbClr val="FF0000"/>
                </a:solidFill>
              </a:rPr>
              <a:t>Test Statistic = (____ - ____)/_____  =  ______</a:t>
            </a:r>
          </a:p>
          <a:p>
            <a:pPr lvl="1"/>
            <a:endParaRPr lang="en-US" sz="1600" dirty="0"/>
          </a:p>
          <a:p>
            <a:r>
              <a:rPr lang="en-US" sz="2400" dirty="0"/>
              <a:t>Rejection region:  Reject</a:t>
            </a:r>
          </a:p>
          <a:p>
            <a:pPr lvl="1"/>
            <a:r>
              <a:rPr lang="en-US" sz="2000" dirty="0"/>
              <a:t>If  Test Statistic &lt; -</a:t>
            </a:r>
            <a:r>
              <a:rPr lang="en-US" sz="2000" dirty="0" err="1"/>
              <a:t>normsinv</a:t>
            </a:r>
            <a:r>
              <a:rPr lang="en-US" sz="2000" dirty="0"/>
              <a:t>(_____)  =  _____or</a:t>
            </a:r>
          </a:p>
          <a:p>
            <a:pPr lvl="1"/>
            <a:r>
              <a:rPr lang="en-US" sz="2000" dirty="0"/>
              <a:t>If Test Statistic &gt; + </a:t>
            </a:r>
            <a:r>
              <a:rPr lang="en-US" sz="2000" dirty="0" err="1"/>
              <a:t>normsinv</a:t>
            </a:r>
            <a:r>
              <a:rPr lang="en-US" sz="2000" dirty="0"/>
              <a:t>(_____)  =  _____</a:t>
            </a:r>
          </a:p>
          <a:p>
            <a:endParaRPr lang="en-US" dirty="0"/>
          </a:p>
        </p:txBody>
      </p:sp>
      <p:graphicFrame>
        <p:nvGraphicFramePr>
          <p:cNvPr id="4" name="Chart 3"/>
          <p:cNvGraphicFramePr>
            <a:graphicFrameLocks/>
          </p:cNvGraphicFramePr>
          <p:nvPr/>
        </p:nvGraphicFramePr>
        <p:xfrm>
          <a:off x="6248400" y="3657600"/>
          <a:ext cx="2514600" cy="2362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Health Care Actuarial Example</a:t>
            </a:r>
          </a:p>
        </p:txBody>
      </p:sp>
      <p:sp>
        <p:nvSpPr>
          <p:cNvPr id="4" name="Rectangle 3"/>
          <p:cNvSpPr/>
          <p:nvPr/>
        </p:nvSpPr>
        <p:spPr>
          <a:xfrm>
            <a:off x="533400" y="1600200"/>
            <a:ext cx="8153400" cy="4924425"/>
          </a:xfrm>
          <a:prstGeom prst="rect">
            <a:avLst/>
          </a:prstGeom>
        </p:spPr>
        <p:txBody>
          <a:bodyPr wrap="square">
            <a:spAutoFit/>
          </a:bodyPr>
          <a:lstStyle/>
          <a:p>
            <a:r>
              <a:rPr lang="en-US" sz="2000" dirty="0"/>
              <a:t>A health-care actuary has been investigating the cost of maintaining the cancer patients within its plan. These people have typically been running up costs at the rate of $1,240 per month. A sample of 150 cases for November has a sample mean of $1,180, with a sample standard deviation of $180.  Is there significant evidence that costs are down?  Perform a Z-test.</a:t>
            </a:r>
          </a:p>
          <a:p>
            <a:endParaRPr lang="en-US" sz="2000" dirty="0"/>
          </a:p>
          <a:p>
            <a:r>
              <a:rPr lang="en-US" sz="1600" b="1" dirty="0"/>
              <a:t>Null Hypothesis:  _______________</a:t>
            </a:r>
          </a:p>
          <a:p>
            <a:endParaRPr lang="en-US" sz="1600" b="1" dirty="0"/>
          </a:p>
          <a:p>
            <a:r>
              <a:rPr lang="en-US" sz="1600" b="1" dirty="0"/>
              <a:t>Test Statistic:  = [sample mean – hypothesized mean]/sample std error</a:t>
            </a:r>
          </a:p>
          <a:p>
            <a:pPr lvl="1"/>
            <a:endParaRPr lang="en-US" sz="1600" b="1" dirty="0"/>
          </a:p>
          <a:p>
            <a:pPr lvl="1"/>
            <a:r>
              <a:rPr lang="en-US" sz="1600" b="1" dirty="0"/>
              <a:t>Sample mean = 	______________</a:t>
            </a:r>
          </a:p>
          <a:p>
            <a:pPr lvl="1"/>
            <a:endParaRPr lang="en-US" sz="1600" b="1" dirty="0"/>
          </a:p>
          <a:p>
            <a:pPr lvl="1"/>
            <a:r>
              <a:rPr lang="en-US" sz="1600" b="1" dirty="0"/>
              <a:t>Hypothesized Mean = 	______________</a:t>
            </a:r>
          </a:p>
          <a:p>
            <a:pPr lvl="1"/>
            <a:endParaRPr lang="en-US" sz="1600" b="1" dirty="0"/>
          </a:p>
          <a:p>
            <a:pPr lvl="1"/>
            <a:r>
              <a:rPr lang="en-US" sz="1600" b="1" dirty="0"/>
              <a:t>Sample Std. Error = 	______________</a:t>
            </a:r>
          </a:p>
          <a:p>
            <a:pPr lvl="1"/>
            <a:endParaRPr lang="en-US" sz="1600" b="1" dirty="0"/>
          </a:p>
          <a:p>
            <a:r>
              <a:rPr lang="en-US" sz="1600" b="1" dirty="0"/>
              <a:t>Test Statistic: = 	_____________</a:t>
            </a:r>
          </a:p>
          <a:p>
            <a:endParaRPr lang="en-US" sz="1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a:t>For Next Week</a:t>
            </a:r>
          </a:p>
        </p:txBody>
      </p:sp>
      <p:sp>
        <p:nvSpPr>
          <p:cNvPr id="25603" name="Rectangle 3"/>
          <p:cNvSpPr>
            <a:spLocks noGrp="1" noChangeArrowheads="1"/>
          </p:cNvSpPr>
          <p:nvPr>
            <p:ph idx="1"/>
          </p:nvPr>
        </p:nvSpPr>
        <p:spPr/>
        <p:txBody>
          <a:bodyPr>
            <a:normAutofit/>
          </a:bodyPr>
          <a:lstStyle/>
          <a:p>
            <a:pPr eaLnBrk="1" hangingPunct="1"/>
            <a:r>
              <a:rPr lang="en-US" dirty="0"/>
              <a:t>Hypothesis tests on variance &amp;chi-square tests</a:t>
            </a:r>
          </a:p>
          <a:p>
            <a:pPr eaLnBrk="1" hangingPunct="1">
              <a:buNone/>
            </a:pPr>
            <a:endParaRPr lang="en-US" dirty="0"/>
          </a:p>
          <a:p>
            <a:pPr eaLnBrk="1" hangingPunct="1"/>
            <a:r>
              <a:rPr lang="en-US" dirty="0"/>
              <a:t>Problem Set #6</a:t>
            </a:r>
          </a:p>
          <a:p>
            <a:pPr eaLnBrk="1" hangingPunct="1"/>
            <a:endParaRPr lang="en-US" dirty="0"/>
          </a:p>
          <a:p>
            <a:pPr eaLnBrk="1" hangingPunct="1"/>
            <a:r>
              <a:rPr lang="en-US" dirty="0"/>
              <a:t>Quiz #5 due</a:t>
            </a:r>
          </a:p>
          <a:p>
            <a:pPr eaLnBrk="1" hangingPunct="1"/>
            <a:endParaRPr lang="en-US" dirty="0"/>
          </a:p>
          <a:p>
            <a:pPr eaLnBrk="1" hangingPunct="1"/>
            <a:r>
              <a:rPr lang="en-US" dirty="0"/>
              <a:t>Reminder:  Group work on Exam 2.</a:t>
            </a:r>
          </a:p>
          <a:p>
            <a:pPr eaLnBrk="1" hangingPunct="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1069975" y="233363"/>
          <a:ext cx="6858000" cy="6002337"/>
        </p:xfrm>
        <a:graphic>
          <a:graphicData uri="http://schemas.openxmlformats.org/presentationml/2006/ole">
            <mc:AlternateContent xmlns:mc="http://schemas.openxmlformats.org/markup-compatibility/2006">
              <mc:Choice xmlns:v="urn:schemas-microsoft-com:vml" Requires="v">
                <p:oleObj spid="_x0000_s257028" name="Document" r:id="rId4" imgW="11803418" imgH="10324060" progId="Word.Document.8">
                  <p:embed/>
                </p:oleObj>
              </mc:Choice>
              <mc:Fallback>
                <p:oleObj name="Document" r:id="rId4" imgW="11803418" imgH="1032406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975" y="233363"/>
                        <a:ext cx="6858000" cy="6002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33400" y="609600"/>
          <a:ext cx="8229600" cy="7685088"/>
        </p:xfrm>
        <a:graphic>
          <a:graphicData uri="http://schemas.openxmlformats.org/presentationml/2006/ole">
            <mc:AlternateContent xmlns:mc="http://schemas.openxmlformats.org/markup-compatibility/2006">
              <mc:Choice xmlns:v="urn:schemas-microsoft-com:vml" Requires="v">
                <p:oleObj spid="_x0000_s258052" name="Document" r:id="rId4" imgW="8775357" imgH="8180067" progId="Word.Document.8">
                  <p:embed/>
                </p:oleObj>
              </mc:Choice>
              <mc:Fallback>
                <p:oleObj name="Document" r:id="rId4" imgW="8775357" imgH="8180067"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609600"/>
                        <a:ext cx="8229600" cy="768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914400"/>
          </a:xfrm>
        </p:spPr>
        <p:txBody>
          <a:bodyPr>
            <a:normAutofit/>
          </a:bodyPr>
          <a:lstStyle/>
          <a:p>
            <a:pPr eaLnBrk="1" hangingPunct="1"/>
            <a:r>
              <a:rPr lang="en-US" sz="2400" dirty="0"/>
              <a:t>TINV </a:t>
            </a:r>
            <a:r>
              <a:rPr lang="en-US" sz="2400" dirty="0" err="1"/>
              <a:t>vs</a:t>
            </a:r>
            <a:r>
              <a:rPr lang="en-US" sz="2400" dirty="0"/>
              <a:t> NORMSINV</a:t>
            </a:r>
          </a:p>
        </p:txBody>
      </p:sp>
      <p:sp>
        <p:nvSpPr>
          <p:cNvPr id="53251" name="Rectangle 3"/>
          <p:cNvSpPr>
            <a:spLocks noGrp="1" noChangeArrowheads="1"/>
          </p:cNvSpPr>
          <p:nvPr>
            <p:ph type="body" idx="1"/>
          </p:nvPr>
        </p:nvSpPr>
        <p:spPr>
          <a:xfrm>
            <a:off x="457200" y="914400"/>
            <a:ext cx="8229600" cy="5211763"/>
          </a:xfrm>
        </p:spPr>
        <p:txBody>
          <a:bodyPr>
            <a:normAutofit fontScale="55000" lnSpcReduction="20000"/>
          </a:bodyPr>
          <a:lstStyle/>
          <a:p>
            <a:pPr eaLnBrk="1" hangingPunct="1"/>
            <a:r>
              <a:rPr lang="en-US" u="sng" dirty="0" err="1"/>
              <a:t>tinv</a:t>
            </a:r>
            <a:r>
              <a:rPr lang="en-US" dirty="0"/>
              <a:t> is the analog of </a:t>
            </a:r>
            <a:r>
              <a:rPr lang="en-US" u="sng" dirty="0" err="1"/>
              <a:t>normsinv</a:t>
            </a:r>
            <a:r>
              <a:rPr lang="en-US" dirty="0"/>
              <a:t>-----but</a:t>
            </a:r>
          </a:p>
          <a:p>
            <a:pPr eaLnBrk="1" hangingPunct="1"/>
            <a:endParaRPr lang="en-US" dirty="0"/>
          </a:p>
          <a:p>
            <a:pPr eaLnBrk="1" hangingPunct="1"/>
            <a:r>
              <a:rPr lang="en-US" dirty="0"/>
              <a:t>It is a “feature” of Excel that </a:t>
            </a:r>
            <a:r>
              <a:rPr lang="en-US" u="sng" dirty="0" err="1"/>
              <a:t>tinv</a:t>
            </a:r>
            <a:r>
              <a:rPr lang="en-US" dirty="0"/>
              <a:t> is “different” from </a:t>
            </a:r>
            <a:r>
              <a:rPr lang="en-US" u="sng" dirty="0" err="1"/>
              <a:t>normsinv</a:t>
            </a:r>
            <a:r>
              <a:rPr lang="en-US" dirty="0"/>
              <a:t>.</a:t>
            </a:r>
          </a:p>
          <a:p>
            <a:pPr eaLnBrk="1" hangingPunct="1">
              <a:buNone/>
            </a:pPr>
            <a:endParaRPr lang="en-US" dirty="0"/>
          </a:p>
          <a:p>
            <a:pPr eaLnBrk="1" hangingPunct="1"/>
            <a:r>
              <a:rPr lang="en-US" u="sng" dirty="0"/>
              <a:t>For </a:t>
            </a:r>
            <a:r>
              <a:rPr lang="en-US" u="sng" dirty="0" err="1"/>
              <a:t>normsinv</a:t>
            </a:r>
            <a:r>
              <a:rPr lang="en-US" u="sng" dirty="0"/>
              <a:t>:</a:t>
            </a:r>
          </a:p>
          <a:p>
            <a:pPr lvl="1">
              <a:buNone/>
            </a:pPr>
            <a:r>
              <a:rPr lang="en-US" dirty="0"/>
              <a:t>If we want a </a:t>
            </a:r>
            <a:r>
              <a:rPr lang="en-US" i="1" dirty="0"/>
              <a:t>1-</a:t>
            </a:r>
            <a:r>
              <a:rPr lang="en-US" i="1" dirty="0">
                <a:sym typeface="Symbol"/>
              </a:rPr>
              <a:t>  </a:t>
            </a:r>
            <a:r>
              <a:rPr lang="en-US" dirty="0">
                <a:sym typeface="Symbol"/>
              </a:rPr>
              <a:t>confidence level, </a:t>
            </a:r>
            <a:r>
              <a:rPr lang="en-US" dirty="0" err="1">
                <a:sym typeface="Symbol"/>
              </a:rPr>
              <a:t>eg</a:t>
            </a:r>
            <a:r>
              <a:rPr lang="en-US" dirty="0">
                <a:sym typeface="Symbol"/>
              </a:rPr>
              <a:t>. 95% on a 2-tailed test or 97.5% on a </a:t>
            </a:r>
          </a:p>
          <a:p>
            <a:pPr lvl="1">
              <a:buNone/>
            </a:pPr>
            <a:r>
              <a:rPr lang="en-US" dirty="0">
                <a:sym typeface="Symbol"/>
              </a:rPr>
              <a:t>1-tailed test, use </a:t>
            </a:r>
          </a:p>
          <a:p>
            <a:pPr lvl="1">
              <a:buNone/>
            </a:pPr>
            <a:endParaRPr lang="en-US" dirty="0">
              <a:sym typeface="Symbol"/>
            </a:endParaRPr>
          </a:p>
          <a:p>
            <a:pPr lvl="1">
              <a:buNone/>
            </a:pPr>
            <a:r>
              <a:rPr lang="en-US" dirty="0">
                <a:sym typeface="Symbol"/>
              </a:rPr>
              <a:t>	</a:t>
            </a:r>
            <a:r>
              <a:rPr lang="en-US" dirty="0" err="1">
                <a:sym typeface="Symbol"/>
              </a:rPr>
              <a:t>Normsinv</a:t>
            </a:r>
            <a:r>
              <a:rPr lang="en-US" dirty="0">
                <a:sym typeface="Symbol"/>
              </a:rPr>
              <a:t>(1 - </a:t>
            </a:r>
            <a:r>
              <a:rPr lang="en-US" i="1" dirty="0">
                <a:sym typeface="Symbol"/>
              </a:rPr>
              <a:t> /2), </a:t>
            </a:r>
            <a:r>
              <a:rPr lang="en-US" i="1" dirty="0" err="1">
                <a:sym typeface="Symbol"/>
              </a:rPr>
              <a:t>eg</a:t>
            </a:r>
            <a:r>
              <a:rPr lang="en-US" i="1" dirty="0">
                <a:sym typeface="Symbol"/>
              </a:rPr>
              <a:t>.  </a:t>
            </a:r>
            <a:r>
              <a:rPr lang="en-US" dirty="0" err="1">
                <a:sym typeface="Symbol"/>
              </a:rPr>
              <a:t>normsinv</a:t>
            </a:r>
            <a:r>
              <a:rPr lang="en-US" dirty="0">
                <a:sym typeface="Symbol"/>
              </a:rPr>
              <a:t> (.975) </a:t>
            </a:r>
          </a:p>
          <a:p>
            <a:pPr lvl="1">
              <a:buNone/>
            </a:pPr>
            <a:endParaRPr lang="en-US" dirty="0">
              <a:sym typeface="Symbol"/>
            </a:endParaRPr>
          </a:p>
          <a:p>
            <a:pPr lvl="1">
              <a:buNone/>
            </a:pPr>
            <a:r>
              <a:rPr lang="en-US" dirty="0">
                <a:sym typeface="Symbol"/>
              </a:rPr>
              <a:t>It’s like </a:t>
            </a:r>
            <a:r>
              <a:rPr lang="en-US" dirty="0" err="1">
                <a:sym typeface="Symbol"/>
              </a:rPr>
              <a:t>normsinv</a:t>
            </a:r>
            <a:r>
              <a:rPr lang="en-US" dirty="0">
                <a:sym typeface="Symbol"/>
              </a:rPr>
              <a:t> is set up for a 1-tailed test &amp; we have to put in the </a:t>
            </a:r>
            <a:r>
              <a:rPr lang="en-US" b="1" dirty="0">
                <a:solidFill>
                  <a:srgbClr val="FF0000"/>
                </a:solidFill>
                <a:sym typeface="Symbol"/>
              </a:rPr>
              <a:t>confidence level </a:t>
            </a:r>
            <a:r>
              <a:rPr lang="en-US" dirty="0">
                <a:sym typeface="Symbol"/>
              </a:rPr>
              <a:t>for a </a:t>
            </a:r>
          </a:p>
          <a:p>
            <a:pPr lvl="1">
              <a:buNone/>
            </a:pPr>
            <a:r>
              <a:rPr lang="en-US" dirty="0">
                <a:sym typeface="Symbol"/>
              </a:rPr>
              <a:t>1-tailed test</a:t>
            </a:r>
          </a:p>
          <a:p>
            <a:pPr lvl="1">
              <a:buNone/>
            </a:pPr>
            <a:endParaRPr lang="en-US" dirty="0">
              <a:sym typeface="Symbol"/>
            </a:endParaRPr>
          </a:p>
          <a:p>
            <a:r>
              <a:rPr lang="en-US" u="sng" dirty="0">
                <a:sym typeface="Symbol"/>
              </a:rPr>
              <a:t>For </a:t>
            </a:r>
            <a:r>
              <a:rPr lang="en-US" u="sng" dirty="0" err="1">
                <a:sym typeface="Symbol"/>
              </a:rPr>
              <a:t>tinv</a:t>
            </a:r>
            <a:endParaRPr lang="en-US" u="sng" dirty="0">
              <a:sym typeface="Symbol"/>
            </a:endParaRPr>
          </a:p>
          <a:p>
            <a:pPr lvl="1">
              <a:buNone/>
            </a:pPr>
            <a:r>
              <a:rPr lang="en-US" dirty="0"/>
              <a:t>If we want a </a:t>
            </a:r>
            <a:r>
              <a:rPr lang="en-US" i="1" dirty="0"/>
              <a:t>1-</a:t>
            </a:r>
            <a:r>
              <a:rPr lang="en-US" i="1" dirty="0">
                <a:sym typeface="Symbol"/>
              </a:rPr>
              <a:t>  </a:t>
            </a:r>
            <a:r>
              <a:rPr lang="en-US" dirty="0">
                <a:sym typeface="Symbol"/>
              </a:rPr>
              <a:t>confidence level, </a:t>
            </a:r>
            <a:r>
              <a:rPr lang="en-US" dirty="0" err="1">
                <a:sym typeface="Symbol"/>
              </a:rPr>
              <a:t>eg</a:t>
            </a:r>
            <a:r>
              <a:rPr lang="en-US" dirty="0">
                <a:sym typeface="Symbol"/>
              </a:rPr>
              <a:t>. 95% on a 2-tailed test or 97.5% on a </a:t>
            </a:r>
          </a:p>
          <a:p>
            <a:pPr lvl="1">
              <a:buNone/>
            </a:pPr>
            <a:r>
              <a:rPr lang="en-US" dirty="0">
                <a:sym typeface="Symbol"/>
              </a:rPr>
              <a:t>1-tailed test, use </a:t>
            </a:r>
          </a:p>
          <a:p>
            <a:pPr lvl="1">
              <a:buNone/>
            </a:pPr>
            <a:endParaRPr lang="en-US" dirty="0">
              <a:sym typeface="Symbol"/>
            </a:endParaRPr>
          </a:p>
          <a:p>
            <a:pPr lvl="1">
              <a:buNone/>
            </a:pPr>
            <a:r>
              <a:rPr lang="en-US" dirty="0">
                <a:sym typeface="Symbol"/>
              </a:rPr>
              <a:t>	</a:t>
            </a:r>
            <a:r>
              <a:rPr lang="en-US" dirty="0" err="1">
                <a:sym typeface="Symbol"/>
              </a:rPr>
              <a:t>tinv</a:t>
            </a:r>
            <a:r>
              <a:rPr lang="en-US" dirty="0">
                <a:sym typeface="Symbol"/>
              </a:rPr>
              <a:t>(</a:t>
            </a:r>
            <a:r>
              <a:rPr lang="en-US" i="1" dirty="0">
                <a:sym typeface="Symbol"/>
              </a:rPr>
              <a:t>, degrees of freedom), </a:t>
            </a:r>
            <a:r>
              <a:rPr lang="en-US" i="1" dirty="0" err="1">
                <a:sym typeface="Symbol"/>
              </a:rPr>
              <a:t>eg</a:t>
            </a:r>
            <a:r>
              <a:rPr lang="en-US" i="1" dirty="0">
                <a:sym typeface="Symbol"/>
              </a:rPr>
              <a:t>.  </a:t>
            </a:r>
            <a:r>
              <a:rPr lang="en-US" dirty="0" err="1">
                <a:sym typeface="Symbol"/>
              </a:rPr>
              <a:t>tinv</a:t>
            </a:r>
            <a:r>
              <a:rPr lang="en-US" dirty="0">
                <a:sym typeface="Symbol"/>
              </a:rPr>
              <a:t> (0.05, degrees of freedom) </a:t>
            </a:r>
          </a:p>
          <a:p>
            <a:pPr lvl="1">
              <a:buNone/>
            </a:pPr>
            <a:endParaRPr lang="en-US" dirty="0">
              <a:sym typeface="Symbol"/>
            </a:endParaRPr>
          </a:p>
          <a:p>
            <a:pPr lvl="1">
              <a:buNone/>
            </a:pPr>
            <a:r>
              <a:rPr lang="en-US" dirty="0">
                <a:sym typeface="Symbol"/>
              </a:rPr>
              <a:t>It’s like </a:t>
            </a:r>
            <a:r>
              <a:rPr lang="en-US" dirty="0" err="1">
                <a:sym typeface="Symbol"/>
              </a:rPr>
              <a:t>tinv</a:t>
            </a:r>
            <a:r>
              <a:rPr lang="en-US" dirty="0">
                <a:sym typeface="Symbol"/>
              </a:rPr>
              <a:t> is set up for a 2-tailed test &amp; we have to put in </a:t>
            </a:r>
            <a:r>
              <a:rPr lang="en-US" b="1" dirty="0">
                <a:solidFill>
                  <a:srgbClr val="FF0000"/>
                </a:solidFill>
                <a:sym typeface="Symbol"/>
              </a:rPr>
              <a:t>(1 - the confidence level) </a:t>
            </a:r>
            <a:r>
              <a:rPr lang="en-US" dirty="0">
                <a:sym typeface="Symbol"/>
              </a:rPr>
              <a:t>for a </a:t>
            </a:r>
          </a:p>
          <a:p>
            <a:pPr lvl="1">
              <a:buNone/>
            </a:pPr>
            <a:r>
              <a:rPr lang="en-US" dirty="0">
                <a:sym typeface="Symbol"/>
              </a:rPr>
              <a:t>2-tailed test</a:t>
            </a:r>
          </a:p>
          <a:p>
            <a:pPr eaLnBrk="1" hangingPunct="1"/>
            <a:endParaRPr lang="en-US" dirty="0"/>
          </a:p>
          <a:p>
            <a:pPr algn="ctr" eaLnBrk="1" hangingPunct="1">
              <a:buFontTx/>
              <a:buNone/>
            </a:pPr>
            <a:endParaRPr lang="en-US" sz="2800" dirty="0">
              <a:solidFill>
                <a:srgbClr val="FF0000"/>
              </a:solidFill>
            </a:endParaRPr>
          </a:p>
          <a:p>
            <a:pPr algn="ctr" eaLnBrk="1" hangingPunct="1">
              <a:buFontTx/>
              <a:buNone/>
            </a:pPr>
            <a:endParaRPr lang="en-US" sz="2800"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a:t>TINV </a:t>
            </a:r>
            <a:r>
              <a:rPr lang="en-US" dirty="0" err="1"/>
              <a:t>vs</a:t>
            </a:r>
            <a:r>
              <a:rPr lang="en-US" dirty="0"/>
              <a:t> NORMSINV</a:t>
            </a:r>
          </a:p>
        </p:txBody>
      </p:sp>
      <p:sp>
        <p:nvSpPr>
          <p:cNvPr id="53251" name="Rectangle 3"/>
          <p:cNvSpPr>
            <a:spLocks noGrp="1" noChangeArrowheads="1"/>
          </p:cNvSpPr>
          <p:nvPr>
            <p:ph type="body" idx="1"/>
          </p:nvPr>
        </p:nvSpPr>
        <p:spPr/>
        <p:txBody>
          <a:bodyPr>
            <a:normAutofit/>
          </a:bodyPr>
          <a:lstStyle/>
          <a:p>
            <a:pPr eaLnBrk="1" hangingPunct="1"/>
            <a:r>
              <a:rPr lang="en-US" dirty="0"/>
              <a:t>Key fact:  </a:t>
            </a:r>
            <a:r>
              <a:rPr lang="en-US" sz="2800" dirty="0">
                <a:solidFill>
                  <a:srgbClr val="FF0000"/>
                </a:solidFill>
              </a:rPr>
              <a:t>If </a:t>
            </a:r>
            <a:r>
              <a:rPr lang="en-US" sz="2800" i="1" dirty="0">
                <a:solidFill>
                  <a:srgbClr val="FF0000"/>
                </a:solidFill>
              </a:rPr>
              <a:t>degrees of freedom </a:t>
            </a:r>
            <a:r>
              <a:rPr lang="en-US" sz="2800" dirty="0">
                <a:solidFill>
                  <a:srgbClr val="FF0000"/>
                </a:solidFill>
              </a:rPr>
              <a:t>is large, TINV &amp; NORMSINV should be approximately equal</a:t>
            </a:r>
          </a:p>
          <a:p>
            <a:pPr lvl="1"/>
            <a:r>
              <a:rPr lang="en-US" sz="2000" dirty="0"/>
              <a:t>TINV(</a:t>
            </a:r>
            <a:r>
              <a:rPr lang="en-US" sz="2000" i="1" dirty="0">
                <a:sym typeface="Symbol"/>
              </a:rPr>
              <a:t>, </a:t>
            </a:r>
            <a:r>
              <a:rPr lang="en-US" sz="2000" dirty="0">
                <a:sym typeface="Symbol"/>
              </a:rPr>
              <a:t>9999999)  =  NORMSINV(1 - </a:t>
            </a:r>
            <a:r>
              <a:rPr lang="en-US" sz="2000" i="1" dirty="0">
                <a:sym typeface="Symbol"/>
              </a:rPr>
              <a:t>/2</a:t>
            </a:r>
            <a:r>
              <a:rPr lang="en-US" sz="2000" dirty="0">
                <a:sym typeface="Symbol"/>
              </a:rPr>
              <a:t>)----at least approx.</a:t>
            </a:r>
          </a:p>
          <a:p>
            <a:pPr lvl="1"/>
            <a:endParaRPr lang="en-US" sz="2000" dirty="0"/>
          </a:p>
          <a:p>
            <a:pPr lvl="1"/>
            <a:r>
              <a:rPr lang="en-US" sz="2000" dirty="0"/>
              <a:t>TINV(0.05, 9999999)  =  1.96,  here, </a:t>
            </a:r>
            <a:r>
              <a:rPr lang="en-US" sz="2000" i="1" dirty="0">
                <a:sym typeface="Symbol"/>
              </a:rPr>
              <a:t>  =  </a:t>
            </a:r>
            <a:r>
              <a:rPr lang="en-US" sz="2000" dirty="0">
                <a:sym typeface="Symbol"/>
              </a:rPr>
              <a:t>0.05</a:t>
            </a:r>
            <a:endParaRPr lang="en-US" sz="2000" dirty="0"/>
          </a:p>
          <a:p>
            <a:pPr lvl="1"/>
            <a:r>
              <a:rPr lang="en-US" sz="2000" dirty="0"/>
              <a:t>NORMSINV(0.975)  =  1.96</a:t>
            </a:r>
          </a:p>
          <a:p>
            <a:pPr lvl="1"/>
            <a:endParaRPr lang="en-US" sz="2000" dirty="0"/>
          </a:p>
          <a:p>
            <a:pPr lvl="1"/>
            <a:r>
              <a:rPr lang="en-US" sz="2000" dirty="0"/>
              <a:t>This can help get you straightened out</a:t>
            </a:r>
          </a:p>
          <a:p>
            <a:pPr algn="ctr" eaLnBrk="1" hangingPunct="1">
              <a:buFontTx/>
              <a:buNone/>
            </a:pPr>
            <a:endParaRPr lang="en-US" sz="2800" dirty="0">
              <a:solidFill>
                <a:srgbClr val="FF0000"/>
              </a:solidFill>
            </a:endParaRPr>
          </a:p>
          <a:p>
            <a:pPr algn="ctr" eaLnBrk="1" hangingPunct="1">
              <a:buFontTx/>
              <a:buNone/>
            </a:pPr>
            <a:endParaRPr lang="en-US" sz="2800"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T.Inv</a:t>
            </a:r>
            <a:r>
              <a:rPr lang="en-US" dirty="0"/>
              <a:t> Excel function</a:t>
            </a:r>
          </a:p>
        </p:txBody>
      </p:sp>
      <p:sp>
        <p:nvSpPr>
          <p:cNvPr id="3" name="Content Placeholder 2"/>
          <p:cNvSpPr>
            <a:spLocks noGrp="1"/>
          </p:cNvSpPr>
          <p:nvPr>
            <p:ph idx="1"/>
          </p:nvPr>
        </p:nvSpPr>
        <p:spPr/>
        <p:txBody>
          <a:bodyPr>
            <a:normAutofit/>
          </a:bodyPr>
          <a:lstStyle/>
          <a:p>
            <a:endParaRPr lang="en-US" dirty="0"/>
          </a:p>
          <a:p>
            <a:r>
              <a:rPr lang="en-US" dirty="0"/>
              <a:t>Available in more recent versions of Excel</a:t>
            </a:r>
          </a:p>
          <a:p>
            <a:r>
              <a:rPr lang="en-US" dirty="0" err="1"/>
              <a:t>T.inv</a:t>
            </a:r>
            <a:r>
              <a:rPr lang="en-US" dirty="0"/>
              <a:t> works the same way as </a:t>
            </a:r>
            <a:r>
              <a:rPr lang="en-US" dirty="0" err="1"/>
              <a:t>normsinv</a:t>
            </a:r>
            <a:r>
              <a:rPr lang="en-US" dirty="0"/>
              <a:t>:</a:t>
            </a:r>
          </a:p>
          <a:p>
            <a:endParaRPr lang="en-US" dirty="0"/>
          </a:p>
          <a:p>
            <a:pPr lvl="1">
              <a:buNone/>
            </a:pPr>
            <a:r>
              <a:rPr lang="en-US" dirty="0"/>
              <a:t>If we want a </a:t>
            </a:r>
            <a:r>
              <a:rPr lang="en-US" i="1" dirty="0"/>
              <a:t>1-</a:t>
            </a:r>
            <a:r>
              <a:rPr lang="en-US" i="1" dirty="0">
                <a:sym typeface="Symbol"/>
              </a:rPr>
              <a:t>  </a:t>
            </a:r>
            <a:r>
              <a:rPr lang="en-US" dirty="0">
                <a:sym typeface="Symbol"/>
              </a:rPr>
              <a:t>confidence level, </a:t>
            </a:r>
            <a:r>
              <a:rPr lang="en-US" dirty="0" err="1">
                <a:sym typeface="Symbol"/>
              </a:rPr>
              <a:t>eg</a:t>
            </a:r>
            <a:r>
              <a:rPr lang="en-US" dirty="0">
                <a:sym typeface="Symbol"/>
              </a:rPr>
              <a:t>. 95% on a 2-tailed test or 97.5% on a 1-tailed test, use </a:t>
            </a:r>
          </a:p>
          <a:p>
            <a:pPr lvl="1">
              <a:buNone/>
            </a:pPr>
            <a:r>
              <a:rPr lang="en-US" dirty="0">
                <a:sym typeface="Symbol"/>
              </a:rPr>
              <a:t>	</a:t>
            </a:r>
            <a:r>
              <a:rPr lang="en-US" dirty="0" err="1">
                <a:sym typeface="Symbol"/>
              </a:rPr>
              <a:t>t.inv</a:t>
            </a:r>
            <a:r>
              <a:rPr lang="en-US" dirty="0">
                <a:sym typeface="Symbol"/>
              </a:rPr>
              <a:t>(1-</a:t>
            </a:r>
            <a:r>
              <a:rPr lang="en-US" i="1" dirty="0">
                <a:sym typeface="Symbol"/>
              </a:rPr>
              <a:t>/2, degrees of freedom), </a:t>
            </a:r>
            <a:r>
              <a:rPr lang="en-US" i="1" dirty="0" err="1">
                <a:sym typeface="Symbol"/>
              </a:rPr>
              <a:t>eg</a:t>
            </a:r>
            <a:r>
              <a:rPr lang="en-US" i="1" dirty="0">
                <a:sym typeface="Symbol"/>
              </a:rPr>
              <a:t>.  </a:t>
            </a:r>
            <a:r>
              <a:rPr lang="en-US" dirty="0" err="1">
                <a:sym typeface="Symbol"/>
              </a:rPr>
              <a:t>tinv</a:t>
            </a:r>
            <a:r>
              <a:rPr lang="en-US" dirty="0">
                <a:sym typeface="Symbol"/>
              </a:rPr>
              <a:t> (0.975, degrees of freedom) </a:t>
            </a:r>
          </a:p>
          <a:p>
            <a:endParaRPr lang="en-US" dirty="0"/>
          </a:p>
        </p:txBody>
      </p:sp>
    </p:spTree>
    <p:extLst>
      <p:ext uri="{BB962C8B-B14F-4D97-AF65-F5344CB8AC3E}">
        <p14:creationId xmlns:p14="http://schemas.microsoft.com/office/powerpoint/2010/main" val="3689235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Tinv</a:t>
            </a:r>
            <a:r>
              <a:rPr lang="en-US" dirty="0"/>
              <a:t>/</a:t>
            </a:r>
            <a:r>
              <a:rPr lang="en-US" dirty="0" err="1"/>
              <a:t>t.inv</a:t>
            </a:r>
            <a:r>
              <a:rPr lang="en-US" dirty="0"/>
              <a:t>/</a:t>
            </a:r>
            <a:r>
              <a:rPr lang="en-US" dirty="0" err="1"/>
              <a:t>normsinv</a:t>
            </a:r>
            <a:r>
              <a:rPr lang="en-US" dirty="0"/>
              <a:t>  Examples</a:t>
            </a:r>
          </a:p>
        </p:txBody>
      </p:sp>
      <p:sp>
        <p:nvSpPr>
          <p:cNvPr id="3" name="Content Placeholder 2"/>
          <p:cNvSpPr>
            <a:spLocks noGrp="1"/>
          </p:cNvSpPr>
          <p:nvPr>
            <p:ph idx="1"/>
          </p:nvPr>
        </p:nvSpPr>
        <p:spPr/>
        <p:txBody>
          <a:bodyPr>
            <a:normAutofit fontScale="92500" lnSpcReduction="10000"/>
          </a:bodyPr>
          <a:lstStyle/>
          <a:p>
            <a:r>
              <a:rPr lang="en-US" dirty="0"/>
              <a:t>Confidence level = 95%</a:t>
            </a:r>
          </a:p>
          <a:p>
            <a:r>
              <a:rPr lang="en-US" dirty="0"/>
              <a:t>One tailed Test:</a:t>
            </a:r>
          </a:p>
          <a:p>
            <a:pPr lvl="1"/>
            <a:r>
              <a:rPr lang="en-US" dirty="0"/>
              <a:t>Use </a:t>
            </a:r>
            <a:r>
              <a:rPr lang="en-US" dirty="0" err="1"/>
              <a:t>normsinv</a:t>
            </a:r>
            <a:r>
              <a:rPr lang="en-US" dirty="0"/>
              <a:t>(.95) if it’s a Z-test</a:t>
            </a:r>
          </a:p>
          <a:p>
            <a:pPr lvl="1"/>
            <a:r>
              <a:rPr lang="en-US" dirty="0"/>
              <a:t>If it’s a T-test, use </a:t>
            </a:r>
            <a:r>
              <a:rPr lang="en-US" dirty="0" err="1"/>
              <a:t>tinv</a:t>
            </a:r>
            <a:r>
              <a:rPr lang="en-US" dirty="0"/>
              <a:t>(0.10, degrees of freedom), or use </a:t>
            </a:r>
            <a:r>
              <a:rPr lang="en-US" dirty="0" err="1"/>
              <a:t>t.inv</a:t>
            </a:r>
            <a:r>
              <a:rPr lang="en-US" dirty="0"/>
              <a:t>(.95, degrees of freedom)</a:t>
            </a:r>
          </a:p>
          <a:p>
            <a:pPr marL="457200" lvl="1" indent="0">
              <a:buNone/>
            </a:pPr>
            <a:endParaRPr lang="en-US" dirty="0"/>
          </a:p>
          <a:p>
            <a:r>
              <a:rPr lang="en-US" dirty="0"/>
              <a:t>Two tailed Test:</a:t>
            </a:r>
          </a:p>
          <a:p>
            <a:pPr lvl="1"/>
            <a:r>
              <a:rPr lang="en-US" dirty="0"/>
              <a:t>Use </a:t>
            </a:r>
            <a:r>
              <a:rPr lang="en-US" dirty="0" err="1"/>
              <a:t>normsinv</a:t>
            </a:r>
            <a:r>
              <a:rPr lang="en-US" dirty="0"/>
              <a:t>(.975) if it’s a Z-test</a:t>
            </a:r>
          </a:p>
          <a:p>
            <a:pPr lvl="1"/>
            <a:r>
              <a:rPr lang="en-US" dirty="0"/>
              <a:t>If it’s a T-test, use </a:t>
            </a:r>
            <a:r>
              <a:rPr lang="en-US" dirty="0" err="1"/>
              <a:t>tinv</a:t>
            </a:r>
            <a:r>
              <a:rPr lang="en-US" dirty="0"/>
              <a:t>(0.05, degrees of freedom) or use </a:t>
            </a:r>
            <a:r>
              <a:rPr lang="en-US" dirty="0" err="1"/>
              <a:t>t.inv</a:t>
            </a:r>
            <a:r>
              <a:rPr lang="en-US" dirty="0"/>
              <a:t>(.975, degrees of freedom)</a:t>
            </a:r>
          </a:p>
        </p:txBody>
      </p:sp>
    </p:spTree>
    <p:extLst>
      <p:ext uri="{BB962C8B-B14F-4D97-AF65-F5344CB8AC3E}">
        <p14:creationId xmlns:p14="http://schemas.microsoft.com/office/powerpoint/2010/main" val="1908796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Weight Example Continued:  T-test</a:t>
            </a:r>
          </a:p>
        </p:txBody>
      </p:sp>
      <p:sp>
        <p:nvSpPr>
          <p:cNvPr id="3" name="Content Placeholder 2"/>
          <p:cNvSpPr>
            <a:spLocks noGrp="1"/>
          </p:cNvSpPr>
          <p:nvPr>
            <p:ph idx="1"/>
          </p:nvPr>
        </p:nvSpPr>
        <p:spPr/>
        <p:txBody>
          <a:bodyPr>
            <a:normAutofit/>
          </a:bodyPr>
          <a:lstStyle/>
          <a:p>
            <a:r>
              <a:rPr lang="en-US" sz="2400" dirty="0"/>
              <a:t>Suppose our sample size is 25 instead of 100 &amp; we don’t know the population standard deviation.  We will apply T-tests.</a:t>
            </a:r>
          </a:p>
          <a:p>
            <a:endParaRPr lang="en-US" sz="2400" dirty="0"/>
          </a:p>
          <a:p>
            <a:r>
              <a:rPr lang="en-US" sz="2400" dirty="0"/>
              <a:t>Sample mean = 182.5, sample std deviation = 29.86</a:t>
            </a:r>
          </a:p>
          <a:p>
            <a:pPr>
              <a:buNone/>
            </a:pPr>
            <a:endParaRPr lang="en-US" sz="2400" dirty="0"/>
          </a:p>
          <a:p>
            <a:r>
              <a:rPr lang="en-US" sz="2400" dirty="0"/>
              <a:t>Estimate of the </a:t>
            </a:r>
            <a:r>
              <a:rPr lang="en-US" sz="2400" dirty="0" err="1"/>
              <a:t>Stdev</a:t>
            </a:r>
            <a:r>
              <a:rPr lang="en-US" sz="2400" dirty="0"/>
              <a:t> of Sampling Distribution  =  </a:t>
            </a:r>
          </a:p>
          <a:p>
            <a:pPr>
              <a:buNone/>
            </a:pPr>
            <a:r>
              <a:rPr lang="en-US" sz="2400" dirty="0"/>
              <a:t>	sample standard error = 29.86/</a:t>
            </a:r>
            <a:r>
              <a:rPr lang="en-US" sz="2400" dirty="0" err="1"/>
              <a:t>sqrt</a:t>
            </a:r>
            <a:r>
              <a:rPr lang="en-US" sz="2400" dirty="0"/>
              <a:t>(25) = 5.972</a:t>
            </a:r>
          </a:p>
          <a:p>
            <a:pPr lvl="1">
              <a:buNone/>
            </a:pPr>
            <a:endParaRPr lang="en-US" sz="2100" dirty="0"/>
          </a:p>
          <a:p>
            <a:r>
              <a:rPr lang="en-US" sz="2500" dirty="0"/>
              <a:t>We will use a 95% confidence level</a:t>
            </a:r>
          </a:p>
          <a:p>
            <a:pPr lvl="1"/>
            <a:endParaRPr lang="en-US" sz="2000" dirty="0"/>
          </a:p>
          <a:p>
            <a:endParaRPr lang="en-US" sz="2400" dirty="0"/>
          </a:p>
          <a:p>
            <a:endParaRPr lang="en-US" sz="2400" dirty="0"/>
          </a:p>
          <a:p>
            <a:pPr lvl="1">
              <a:buNone/>
            </a:pPr>
            <a:endParaRPr lang="en-US" sz="2000"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Weight Example: Two-Tailed T-Test</a:t>
            </a:r>
            <a:br>
              <a:rPr lang="en-US" sz="3200" dirty="0"/>
            </a:br>
            <a:r>
              <a:rPr lang="en-US" sz="3200" dirty="0"/>
              <a:t>sample size =25</a:t>
            </a:r>
          </a:p>
        </p:txBody>
      </p:sp>
      <p:sp>
        <p:nvSpPr>
          <p:cNvPr id="3" name="Content Placeholder 2"/>
          <p:cNvSpPr>
            <a:spLocks noGrp="1"/>
          </p:cNvSpPr>
          <p:nvPr>
            <p:ph idx="1"/>
          </p:nvPr>
        </p:nvSpPr>
        <p:spPr/>
        <p:txBody>
          <a:bodyPr>
            <a:normAutofit fontScale="85000" lnSpcReduction="20000"/>
          </a:bodyPr>
          <a:lstStyle/>
          <a:p>
            <a:r>
              <a:rPr lang="en-US" sz="2400" b="1" dirty="0"/>
              <a:t>Null Hypothesis:  true average weight =175</a:t>
            </a:r>
          </a:p>
          <a:p>
            <a:pPr lvl="1"/>
            <a:r>
              <a:rPr lang="en-US" sz="2000" b="1" dirty="0"/>
              <a:t>Here, we’ll reject if our sample mean is either “too large” or “too small”.</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Reject </a:t>
            </a:r>
          </a:p>
          <a:p>
            <a:pPr lvl="1"/>
            <a:r>
              <a:rPr lang="en-US" sz="2000" b="1" dirty="0"/>
              <a:t>if  test statistic  &gt;  TINV(.05, 24) =  +2.06</a:t>
            </a:r>
          </a:p>
          <a:p>
            <a:pPr lvl="1"/>
            <a:r>
              <a:rPr lang="en-US" sz="2000" b="1" dirty="0"/>
              <a:t>If test statistic  &lt;  -TINV(.05, 24)  =  -2.06</a:t>
            </a:r>
          </a:p>
          <a:p>
            <a:pPr lvl="1"/>
            <a:endParaRPr lang="en-US" sz="2000" b="1" dirty="0"/>
          </a:p>
          <a:p>
            <a:r>
              <a:rPr lang="en-US" sz="2400" b="1" dirty="0"/>
              <a:t>Test statistic = (182.5 – 175)/5.972  =  +1.26-----fail to reject</a:t>
            </a:r>
          </a:p>
          <a:p>
            <a:endParaRPr lang="en-US" sz="2400" dirty="0"/>
          </a:p>
          <a:p>
            <a:endParaRPr lang="en-US" sz="2400" dirty="0"/>
          </a:p>
          <a:p>
            <a:pPr lvl="1">
              <a:buNone/>
            </a:pPr>
            <a:endParaRPr lang="en-US" sz="2000" dirty="0"/>
          </a:p>
          <a:p>
            <a:endParaRPr lang="en-US" dirty="0"/>
          </a:p>
        </p:txBody>
      </p:sp>
      <p:graphicFrame>
        <p:nvGraphicFramePr>
          <p:cNvPr id="4" name="Chart 3"/>
          <p:cNvGraphicFramePr>
            <a:graphicFrameLocks/>
          </p:cNvGraphicFramePr>
          <p:nvPr/>
        </p:nvGraphicFramePr>
        <p:xfrm>
          <a:off x="2057400" y="2362200"/>
          <a:ext cx="3581400" cy="2438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Weight Example: One-Tailed T-Test—rejection region in upper tail: sample size = 25</a:t>
            </a:r>
          </a:p>
        </p:txBody>
      </p:sp>
      <p:sp>
        <p:nvSpPr>
          <p:cNvPr id="3" name="Content Placeholder 2"/>
          <p:cNvSpPr>
            <a:spLocks noGrp="1"/>
          </p:cNvSpPr>
          <p:nvPr>
            <p:ph idx="1"/>
          </p:nvPr>
        </p:nvSpPr>
        <p:spPr/>
        <p:txBody>
          <a:bodyPr>
            <a:normAutofit fontScale="85000" lnSpcReduction="20000"/>
          </a:bodyPr>
          <a:lstStyle/>
          <a:p>
            <a:r>
              <a:rPr lang="en-US" sz="2400" b="1" dirty="0"/>
              <a:t>Null Hypothesis:  true average weight is </a:t>
            </a:r>
            <a:r>
              <a:rPr lang="en-US" sz="2400" b="1" u="sng" dirty="0"/>
              <a:t>&lt;</a:t>
            </a:r>
            <a:r>
              <a:rPr lang="en-US" sz="2400" b="1" dirty="0"/>
              <a:t> 180</a:t>
            </a:r>
          </a:p>
          <a:p>
            <a:pPr lvl="1"/>
            <a:r>
              <a:rPr lang="en-US" sz="2000" b="1" dirty="0"/>
              <a:t>Here, we’ll reject if our sample mean is “too large”.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Reject </a:t>
            </a:r>
          </a:p>
          <a:p>
            <a:pPr lvl="1"/>
            <a:r>
              <a:rPr lang="en-US" sz="2000" b="1" dirty="0"/>
              <a:t>if  test statistic  &gt;  +TINV(.1, 24) =  +1.71</a:t>
            </a:r>
          </a:p>
          <a:p>
            <a:pPr lvl="1"/>
            <a:endParaRPr lang="en-US" sz="2000" b="1" dirty="0"/>
          </a:p>
          <a:p>
            <a:r>
              <a:rPr lang="en-US" sz="2400" b="1" dirty="0"/>
              <a:t>Test statistic = (182.5 – 180)/5.972 = +0.42-----fail to reject</a:t>
            </a:r>
          </a:p>
          <a:p>
            <a:endParaRPr lang="en-US" sz="2400" dirty="0"/>
          </a:p>
          <a:p>
            <a:endParaRPr lang="en-US" sz="2400" dirty="0"/>
          </a:p>
          <a:p>
            <a:pPr lvl="1">
              <a:buNone/>
            </a:pPr>
            <a:endParaRPr lang="en-US" sz="2000" dirty="0"/>
          </a:p>
          <a:p>
            <a:endParaRPr lang="en-US" dirty="0"/>
          </a:p>
        </p:txBody>
      </p:sp>
      <p:graphicFrame>
        <p:nvGraphicFramePr>
          <p:cNvPr id="4" name="Chart 3"/>
          <p:cNvGraphicFramePr>
            <a:graphicFrameLocks/>
          </p:cNvGraphicFramePr>
          <p:nvPr/>
        </p:nvGraphicFramePr>
        <p:xfrm>
          <a:off x="2057400" y="2362200"/>
          <a:ext cx="3581400" cy="2438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Weight Example: One-Tailed T-Test – rejection region in lower tail: sample size = 25</a:t>
            </a:r>
          </a:p>
        </p:txBody>
      </p:sp>
      <p:sp>
        <p:nvSpPr>
          <p:cNvPr id="3" name="Content Placeholder 2"/>
          <p:cNvSpPr>
            <a:spLocks noGrp="1"/>
          </p:cNvSpPr>
          <p:nvPr>
            <p:ph idx="1"/>
          </p:nvPr>
        </p:nvSpPr>
        <p:spPr/>
        <p:txBody>
          <a:bodyPr>
            <a:normAutofit fontScale="85000" lnSpcReduction="20000"/>
          </a:bodyPr>
          <a:lstStyle/>
          <a:p>
            <a:r>
              <a:rPr lang="en-US" sz="2400" b="1" dirty="0"/>
              <a:t>Null Hypothesis:  true average weight is </a:t>
            </a:r>
            <a:r>
              <a:rPr lang="en-US" sz="2400" b="1" u="sng" dirty="0"/>
              <a:t>&gt;</a:t>
            </a:r>
            <a:r>
              <a:rPr lang="en-US" sz="2400" b="1" dirty="0"/>
              <a:t> 200</a:t>
            </a:r>
          </a:p>
          <a:p>
            <a:pPr lvl="1"/>
            <a:r>
              <a:rPr lang="en-US" sz="2000" b="1" dirty="0"/>
              <a:t>Here, we’ll reject if our sample mean is “too small”.</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Reject </a:t>
            </a:r>
          </a:p>
          <a:p>
            <a:pPr lvl="1"/>
            <a:r>
              <a:rPr lang="en-US" sz="2000" b="1" dirty="0"/>
              <a:t>if  test statistic  &lt;  -TINV(0.1, 24) = -1.71</a:t>
            </a:r>
          </a:p>
          <a:p>
            <a:pPr lvl="1"/>
            <a:endParaRPr lang="en-US" sz="2000" b="1" dirty="0"/>
          </a:p>
          <a:p>
            <a:r>
              <a:rPr lang="en-US" sz="2400" b="1" dirty="0"/>
              <a:t>Test statistic = (182.5 – 200)/5.972 = -2.9 -----  therefore reject</a:t>
            </a:r>
          </a:p>
          <a:p>
            <a:endParaRPr lang="en-US" sz="2400" dirty="0"/>
          </a:p>
          <a:p>
            <a:endParaRPr lang="en-US" sz="2400" dirty="0"/>
          </a:p>
          <a:p>
            <a:pPr lvl="1">
              <a:buNone/>
            </a:pPr>
            <a:endParaRPr lang="en-US" sz="2000" dirty="0"/>
          </a:p>
          <a:p>
            <a:endParaRPr lang="en-US" dirty="0"/>
          </a:p>
        </p:txBody>
      </p:sp>
      <p:graphicFrame>
        <p:nvGraphicFramePr>
          <p:cNvPr id="4" name="Chart 3"/>
          <p:cNvGraphicFramePr>
            <a:graphicFrameLocks/>
          </p:cNvGraphicFramePr>
          <p:nvPr/>
        </p:nvGraphicFramePr>
        <p:xfrm>
          <a:off x="2057400" y="2286000"/>
          <a:ext cx="2819400" cy="2362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a:t>Hypothesis Testing:  overview</a:t>
            </a:r>
          </a:p>
        </p:txBody>
      </p:sp>
      <p:graphicFrame>
        <p:nvGraphicFramePr>
          <p:cNvPr id="4" name="Diagram 3"/>
          <p:cNvGraphicFramePr/>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Lab Reporting time Example</a:t>
            </a:r>
          </a:p>
        </p:txBody>
      </p:sp>
      <p:sp>
        <p:nvSpPr>
          <p:cNvPr id="7" name="Content Placeholder 6"/>
          <p:cNvSpPr>
            <a:spLocks noGrp="1"/>
          </p:cNvSpPr>
          <p:nvPr>
            <p:ph idx="1"/>
          </p:nvPr>
        </p:nvSpPr>
        <p:spPr/>
        <p:txBody>
          <a:bodyPr/>
          <a:lstStyle/>
          <a:p>
            <a:pPr>
              <a:buNone/>
            </a:pPr>
            <a:r>
              <a:rPr lang="en-US" dirty="0"/>
              <a:t>	</a:t>
            </a:r>
            <a:r>
              <a:rPr lang="en-US" sz="2400" dirty="0"/>
              <a:t>Time to get results back from the lab has averaged 330 over the past two years.  You have gone through some process improvement projects and, to see if times have actually decreased, you have collected a sample of size 20  with the following results:  the average time was 285 minutes and the sample standard deviation was 110 minutes.  </a:t>
            </a:r>
          </a:p>
          <a:p>
            <a:pPr>
              <a:buNone/>
            </a:pPr>
            <a:endParaRPr lang="en-US" sz="2400" dirty="0"/>
          </a:p>
          <a:p>
            <a:pPr>
              <a:buNone/>
            </a:pPr>
            <a:r>
              <a:rPr lang="en-US" sz="2400" dirty="0"/>
              <a:t>	What is your null Hypothesis:	_____________</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Lab Reporting time Example</a:t>
            </a:r>
          </a:p>
        </p:txBody>
      </p:sp>
      <p:sp>
        <p:nvSpPr>
          <p:cNvPr id="7" name="Content Placeholder 6"/>
          <p:cNvSpPr>
            <a:spLocks noGrp="1"/>
          </p:cNvSpPr>
          <p:nvPr>
            <p:ph idx="1"/>
          </p:nvPr>
        </p:nvSpPr>
        <p:spPr/>
        <p:txBody>
          <a:bodyPr>
            <a:normAutofit fontScale="92500" lnSpcReduction="20000"/>
          </a:bodyPr>
          <a:lstStyle/>
          <a:p>
            <a:pPr>
              <a:buNone/>
            </a:pPr>
            <a:r>
              <a:rPr lang="en-US" dirty="0"/>
              <a:t>	</a:t>
            </a:r>
            <a:r>
              <a:rPr lang="en-US" sz="2400" dirty="0"/>
              <a:t>Time to get results back from the lab has averaged 330 over the past two years.  You have gone through some process improvement projects and, to see if times have actually decreased, you have collected a sample of size 20  with the following results:  the average time was 285 minutes and the sample standard deviation was 110 minutes. </a:t>
            </a:r>
          </a:p>
          <a:p>
            <a:pPr>
              <a:buNone/>
            </a:pPr>
            <a:endParaRPr lang="en-US" sz="2400" dirty="0"/>
          </a:p>
          <a:p>
            <a:pPr>
              <a:buNone/>
            </a:pPr>
            <a:r>
              <a:rPr lang="en-US" sz="2400" dirty="0"/>
              <a:t>	Compute your test statistic:</a:t>
            </a:r>
          </a:p>
          <a:p>
            <a:pPr>
              <a:buNone/>
            </a:pPr>
            <a:r>
              <a:rPr lang="en-US" sz="2400" b="1" dirty="0"/>
              <a:t>	</a:t>
            </a:r>
          </a:p>
          <a:p>
            <a:pPr>
              <a:buNone/>
            </a:pPr>
            <a:r>
              <a:rPr lang="en-US" sz="2400" b="1" dirty="0"/>
              <a:t>	</a:t>
            </a:r>
            <a:r>
              <a:rPr lang="en-US" sz="1600" dirty="0"/>
              <a:t>Test statistic = (sample mean – hypothesized mean)/sample std. error</a:t>
            </a:r>
          </a:p>
          <a:p>
            <a:pPr>
              <a:buNone/>
            </a:pPr>
            <a:endParaRPr lang="en-US" sz="1600" dirty="0"/>
          </a:p>
          <a:p>
            <a:pPr>
              <a:buNone/>
            </a:pPr>
            <a:endParaRPr lang="en-US" sz="1600" dirty="0"/>
          </a:p>
          <a:p>
            <a:pPr>
              <a:buNone/>
            </a:pPr>
            <a:r>
              <a:rPr lang="en-US" sz="1600" dirty="0"/>
              <a:t>	Test statistic: = 	_________________</a:t>
            </a:r>
          </a:p>
          <a:p>
            <a:pPr>
              <a:buNone/>
            </a:pPr>
            <a:endParaRPr lang="en-US" sz="2400" b="1" dirty="0">
              <a:solidFill>
                <a:srgbClr val="FF0000"/>
              </a:solidFill>
            </a:endParaRPr>
          </a:p>
          <a:p>
            <a:pPr>
              <a:buNone/>
            </a:pPr>
            <a:r>
              <a:rPr lang="en-US" sz="2400" b="1" dirty="0">
                <a:solidFill>
                  <a:srgbClr val="FF0000"/>
                </a:solidFil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Lab Reporting time Example</a:t>
            </a:r>
          </a:p>
        </p:txBody>
      </p:sp>
      <p:sp>
        <p:nvSpPr>
          <p:cNvPr id="7" name="Content Placeholder 6"/>
          <p:cNvSpPr>
            <a:spLocks noGrp="1"/>
          </p:cNvSpPr>
          <p:nvPr>
            <p:ph idx="1"/>
          </p:nvPr>
        </p:nvSpPr>
        <p:spPr/>
        <p:txBody>
          <a:bodyPr>
            <a:normAutofit fontScale="85000" lnSpcReduction="10000"/>
          </a:bodyPr>
          <a:lstStyle/>
          <a:p>
            <a:pPr>
              <a:buNone/>
            </a:pPr>
            <a:r>
              <a:rPr lang="en-US" dirty="0"/>
              <a:t>	</a:t>
            </a:r>
            <a:r>
              <a:rPr lang="en-US" sz="2400" dirty="0"/>
              <a:t>Time to get results back from the lab has averaged 330 over the past two years.  You have gone through some process improvement projects and, to see if times have actually decreased, you have collected a sample of size 20  with the following results:  the average time was 285 minutes and the sample standard deviation was 110 minutes. </a:t>
            </a:r>
          </a:p>
          <a:p>
            <a:pPr>
              <a:buNone/>
            </a:pPr>
            <a:endParaRPr lang="en-US" sz="2400" dirty="0"/>
          </a:p>
          <a:p>
            <a:pPr>
              <a:buNone/>
            </a:pPr>
            <a:r>
              <a:rPr lang="en-US" sz="2400" dirty="0"/>
              <a:t>	What is your Rejection Region—use a 95% confidence level:  (Remember null hypothesis)</a:t>
            </a:r>
          </a:p>
          <a:p>
            <a:pPr>
              <a:buNone/>
            </a:pPr>
            <a:endParaRPr lang="en-US" sz="2400" dirty="0"/>
          </a:p>
          <a:p>
            <a:pPr>
              <a:buNone/>
            </a:pPr>
            <a:r>
              <a:rPr lang="en-US" sz="2400" dirty="0"/>
              <a:t>	What is your conclusion?</a:t>
            </a:r>
          </a:p>
          <a:p>
            <a:pPr>
              <a:buNone/>
            </a:pPr>
            <a:r>
              <a:rPr lang="en-US" sz="2400" b="1" dirty="0"/>
              <a:t>	</a:t>
            </a:r>
          </a:p>
          <a:p>
            <a:pPr>
              <a:buNone/>
            </a:pPr>
            <a:r>
              <a:rPr lang="en-US" sz="2400" b="1" dirty="0"/>
              <a:t>	</a:t>
            </a:r>
            <a:endParaRPr lang="en-US" sz="1600" dirty="0"/>
          </a:p>
          <a:p>
            <a:pPr>
              <a:buNone/>
            </a:pPr>
            <a:endParaRPr lang="en-US" sz="2400" b="1" dirty="0">
              <a:solidFill>
                <a:srgbClr val="FF0000"/>
              </a:solidFill>
            </a:endParaRPr>
          </a:p>
          <a:p>
            <a:pPr>
              <a:buNone/>
            </a:pPr>
            <a:r>
              <a:rPr lang="en-US" sz="2400" b="1" dirty="0">
                <a:solidFill>
                  <a:srgbClr val="FF0000"/>
                </a:solidFill>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1519238" y="1387475"/>
          <a:ext cx="6629400" cy="4064000"/>
        </p:xfrm>
        <a:graphic>
          <a:graphicData uri="http://schemas.openxmlformats.org/presentationml/2006/ole">
            <mc:AlternateContent xmlns:mc="http://schemas.openxmlformats.org/markup-compatibility/2006">
              <mc:Choice xmlns:v="urn:schemas-microsoft-com:vml" Requires="v">
                <p:oleObj spid="_x0000_s262148" name="Document" r:id="rId4" imgW="6630120" imgH="4064040" progId="Word.Document.8">
                  <p:embed/>
                </p:oleObj>
              </mc:Choice>
              <mc:Fallback>
                <p:oleObj name="Document" r:id="rId4" imgW="6630120" imgH="406404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238" y="1387475"/>
                        <a:ext cx="6629400"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p-value examples for Z-tests---next 3 slides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p-value for Weight Example: One-Tailed Z-Test—rejection region in upper tail</a:t>
            </a:r>
          </a:p>
        </p:txBody>
      </p:sp>
      <p:sp>
        <p:nvSpPr>
          <p:cNvPr id="3" name="Content Placeholder 2"/>
          <p:cNvSpPr>
            <a:spLocks noGrp="1"/>
          </p:cNvSpPr>
          <p:nvPr>
            <p:ph idx="1"/>
          </p:nvPr>
        </p:nvSpPr>
        <p:spPr/>
        <p:txBody>
          <a:bodyPr>
            <a:normAutofit fontScale="92500" lnSpcReduction="10000"/>
          </a:bodyPr>
          <a:lstStyle/>
          <a:p>
            <a:r>
              <a:rPr lang="en-US" sz="2400" b="1" dirty="0"/>
              <a:t>Hypothesis:  true average weight is </a:t>
            </a:r>
            <a:r>
              <a:rPr lang="en-US" sz="2400" b="1" u="sng" dirty="0"/>
              <a:t>&lt;</a:t>
            </a:r>
            <a:r>
              <a:rPr lang="en-US" sz="2400" b="1" dirty="0"/>
              <a:t> 180</a:t>
            </a:r>
          </a:p>
          <a:p>
            <a:pPr lvl="1"/>
            <a:r>
              <a:rPr lang="en-US" sz="2000" b="1" dirty="0"/>
              <a:t>Here, we’ll reject if our sample mean is “too large”.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pPr lvl="1"/>
            <a:endParaRPr lang="en-US" sz="2000" b="1" dirty="0"/>
          </a:p>
          <a:p>
            <a:r>
              <a:rPr lang="en-US" sz="2400" b="1" dirty="0"/>
              <a:t>Test statistic = (182.5 – 180)/2.986 = +0.83</a:t>
            </a:r>
          </a:p>
          <a:p>
            <a:endParaRPr lang="en-US" sz="2400" dirty="0"/>
          </a:p>
          <a:p>
            <a:endParaRPr lang="en-US" sz="2400" dirty="0"/>
          </a:p>
          <a:p>
            <a:pPr lvl="1">
              <a:buNone/>
            </a:pPr>
            <a:endParaRPr lang="en-US" sz="2000" dirty="0"/>
          </a:p>
          <a:p>
            <a:endParaRPr lang="en-US" dirty="0"/>
          </a:p>
        </p:txBody>
      </p:sp>
      <p:graphicFrame>
        <p:nvGraphicFramePr>
          <p:cNvPr id="4" name="Chart 3"/>
          <p:cNvGraphicFramePr>
            <a:graphicFrameLocks/>
          </p:cNvGraphicFramePr>
          <p:nvPr/>
        </p:nvGraphicFramePr>
        <p:xfrm>
          <a:off x="609600" y="2895600"/>
          <a:ext cx="3581400" cy="24384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648200" y="2438400"/>
            <a:ext cx="2819400" cy="461665"/>
          </a:xfrm>
          <a:prstGeom prst="rect">
            <a:avLst/>
          </a:prstGeom>
          <a:noFill/>
        </p:spPr>
        <p:txBody>
          <a:bodyPr wrap="square" rtlCol="0">
            <a:spAutoFit/>
          </a:bodyPr>
          <a:lstStyle/>
          <a:p>
            <a:endParaRPr lang="en-US" dirty="0"/>
          </a:p>
        </p:txBody>
      </p:sp>
      <p:sp>
        <p:nvSpPr>
          <p:cNvPr id="8" name="Rectangle 7"/>
          <p:cNvSpPr/>
          <p:nvPr/>
        </p:nvSpPr>
        <p:spPr>
          <a:xfrm>
            <a:off x="4419600" y="2209800"/>
            <a:ext cx="4572000" cy="1200329"/>
          </a:xfrm>
          <a:prstGeom prst="rect">
            <a:avLst/>
          </a:prstGeom>
        </p:spPr>
        <p:txBody>
          <a:bodyPr>
            <a:spAutoFit/>
          </a:bodyPr>
          <a:lstStyle/>
          <a:p>
            <a:pPr algn="ctr"/>
            <a:r>
              <a:rPr lang="en-US" sz="1800" b="1" dirty="0">
                <a:solidFill>
                  <a:srgbClr val="FF0000"/>
                </a:solidFill>
              </a:rPr>
              <a:t>p-value = </a:t>
            </a:r>
          </a:p>
          <a:p>
            <a:pPr algn="ctr"/>
            <a:r>
              <a:rPr lang="en-US" sz="1800" b="1" dirty="0">
                <a:solidFill>
                  <a:srgbClr val="FF0000"/>
                </a:solidFill>
              </a:rPr>
              <a:t>[1 – </a:t>
            </a:r>
            <a:r>
              <a:rPr lang="en-US" sz="1800" b="1" dirty="0" err="1">
                <a:solidFill>
                  <a:srgbClr val="FF0000"/>
                </a:solidFill>
              </a:rPr>
              <a:t>normsdist</a:t>
            </a:r>
            <a:r>
              <a:rPr lang="en-US" sz="1800" b="1" dirty="0">
                <a:solidFill>
                  <a:srgbClr val="FF0000"/>
                </a:solidFill>
              </a:rPr>
              <a:t>(0.83)] = 0.20</a:t>
            </a:r>
          </a:p>
          <a:p>
            <a:pPr algn="ctr"/>
            <a:endParaRPr lang="en-US" sz="1800" b="1" dirty="0">
              <a:solidFill>
                <a:srgbClr val="FF0000"/>
              </a:solidFill>
            </a:endParaRPr>
          </a:p>
          <a:p>
            <a:pPr algn="ctr"/>
            <a:r>
              <a:rPr lang="en-US" sz="1800" b="1" dirty="0">
                <a:solidFill>
                  <a:srgbClr val="FF0000"/>
                </a:solidFill>
              </a:rPr>
              <a:t>Reject for what confidence levels?</a:t>
            </a:r>
            <a:endParaRPr lang="en-US" sz="1800" dirty="0"/>
          </a:p>
        </p:txBody>
      </p:sp>
      <p:cxnSp>
        <p:nvCxnSpPr>
          <p:cNvPr id="9" name="Straight Arrow Connector 8"/>
          <p:cNvCxnSpPr/>
          <p:nvPr/>
        </p:nvCxnSpPr>
        <p:spPr>
          <a:xfrm flipV="1">
            <a:off x="5257800" y="2819400"/>
            <a:ext cx="17526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P-value for Weight Example: One-Tailed Z-Test – rejection region in lower tail</a:t>
            </a:r>
          </a:p>
        </p:txBody>
      </p:sp>
      <p:sp>
        <p:nvSpPr>
          <p:cNvPr id="3" name="Content Placeholder 2"/>
          <p:cNvSpPr>
            <a:spLocks noGrp="1"/>
          </p:cNvSpPr>
          <p:nvPr>
            <p:ph idx="1"/>
          </p:nvPr>
        </p:nvSpPr>
        <p:spPr/>
        <p:txBody>
          <a:bodyPr>
            <a:normAutofit fontScale="92500" lnSpcReduction="10000"/>
          </a:bodyPr>
          <a:lstStyle/>
          <a:p>
            <a:r>
              <a:rPr lang="en-US" sz="2400" b="1" dirty="0"/>
              <a:t>Hypothesis:  true average weight is </a:t>
            </a:r>
            <a:r>
              <a:rPr lang="en-US" sz="2400" b="1" u="sng" dirty="0"/>
              <a:t>&gt;</a:t>
            </a:r>
            <a:r>
              <a:rPr lang="en-US" sz="2400" b="1" dirty="0"/>
              <a:t> 190</a:t>
            </a:r>
          </a:p>
          <a:p>
            <a:pPr lvl="1"/>
            <a:r>
              <a:rPr lang="en-US" sz="2000" b="1" dirty="0"/>
              <a:t>Here, we’ll reject if our sample mean is “too small”.</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pPr lvl="1"/>
            <a:endParaRPr lang="en-US" sz="2000" b="1" dirty="0"/>
          </a:p>
          <a:p>
            <a:r>
              <a:rPr lang="en-US" sz="2400" b="1" dirty="0"/>
              <a:t>Test statistic = (182.5 – 190)/2.986 = -2.511</a:t>
            </a:r>
            <a:endParaRPr lang="en-US" sz="2400" dirty="0"/>
          </a:p>
          <a:p>
            <a:endParaRPr lang="en-US" sz="2400" dirty="0"/>
          </a:p>
          <a:p>
            <a:pPr lvl="1">
              <a:buNone/>
            </a:pPr>
            <a:endParaRPr lang="en-US" sz="2000" dirty="0"/>
          </a:p>
          <a:p>
            <a:endParaRPr lang="en-US" dirty="0"/>
          </a:p>
        </p:txBody>
      </p:sp>
      <p:graphicFrame>
        <p:nvGraphicFramePr>
          <p:cNvPr id="4" name="Chart 3"/>
          <p:cNvGraphicFramePr>
            <a:graphicFrameLocks/>
          </p:cNvGraphicFramePr>
          <p:nvPr/>
        </p:nvGraphicFramePr>
        <p:xfrm>
          <a:off x="762000" y="2286000"/>
          <a:ext cx="2819400" cy="23622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762000" y="4191000"/>
            <a:ext cx="2875659" cy="323165"/>
          </a:xfrm>
          <a:prstGeom prst="rect">
            <a:avLst/>
          </a:prstGeom>
        </p:spPr>
        <p:txBody>
          <a:bodyPr wrap="none">
            <a:spAutoFit/>
          </a:bodyPr>
          <a:lstStyle/>
          <a:p>
            <a:pPr algn="ctr">
              <a:defRPr sz="1500" b="1" i="0" u="none" strike="noStrike" kern="1200" baseline="0">
                <a:solidFill>
                  <a:srgbClr val="000000"/>
                </a:solidFill>
                <a:latin typeface="Arial"/>
                <a:ea typeface="Arial"/>
                <a:cs typeface="Arial"/>
              </a:defRPr>
            </a:pPr>
            <a:r>
              <a:rPr lang="en-US" dirty="0"/>
              <a:t>Values of Random Variable X </a:t>
            </a:r>
          </a:p>
        </p:txBody>
      </p:sp>
      <p:sp>
        <p:nvSpPr>
          <p:cNvPr id="6" name="Rectangle 5"/>
          <p:cNvSpPr/>
          <p:nvPr/>
        </p:nvSpPr>
        <p:spPr>
          <a:xfrm>
            <a:off x="4038600" y="2438400"/>
            <a:ext cx="4572000" cy="1938992"/>
          </a:xfrm>
          <a:prstGeom prst="rect">
            <a:avLst/>
          </a:prstGeom>
        </p:spPr>
        <p:txBody>
          <a:bodyPr>
            <a:spAutoFit/>
          </a:bodyPr>
          <a:lstStyle/>
          <a:p>
            <a:pPr algn="ctr"/>
            <a:r>
              <a:rPr lang="en-US" b="1" dirty="0">
                <a:solidFill>
                  <a:srgbClr val="FF0000"/>
                </a:solidFill>
              </a:rPr>
              <a:t>p-value = </a:t>
            </a:r>
          </a:p>
          <a:p>
            <a:pPr algn="ctr"/>
            <a:r>
              <a:rPr lang="en-US" b="1" dirty="0" err="1">
                <a:solidFill>
                  <a:srgbClr val="FF0000"/>
                </a:solidFill>
              </a:rPr>
              <a:t>normsdist</a:t>
            </a:r>
            <a:r>
              <a:rPr lang="en-US" b="1" dirty="0">
                <a:solidFill>
                  <a:srgbClr val="FF0000"/>
                </a:solidFill>
              </a:rPr>
              <a:t>(-2.511) = 0.006</a:t>
            </a:r>
          </a:p>
          <a:p>
            <a:pPr algn="ctr"/>
            <a:endParaRPr lang="en-US" b="1" dirty="0">
              <a:solidFill>
                <a:srgbClr val="FF0000"/>
              </a:solidFill>
            </a:endParaRPr>
          </a:p>
          <a:p>
            <a:pPr algn="ctr"/>
            <a:r>
              <a:rPr lang="en-US" b="1" dirty="0">
                <a:solidFill>
                  <a:srgbClr val="FF0000"/>
                </a:solidFill>
              </a:rPr>
              <a:t>Reject for what confidence levels?</a:t>
            </a:r>
            <a:endParaRPr lang="en-US" dirty="0"/>
          </a:p>
        </p:txBody>
      </p:sp>
      <p:cxnSp>
        <p:nvCxnSpPr>
          <p:cNvPr id="8" name="Straight Arrow Connector 7"/>
          <p:cNvCxnSpPr/>
          <p:nvPr/>
        </p:nvCxnSpPr>
        <p:spPr>
          <a:xfrm flipV="1">
            <a:off x="5410200" y="3276600"/>
            <a:ext cx="9906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p-value for Weight Example: Two-Tailed Z-Test</a:t>
            </a:r>
          </a:p>
        </p:txBody>
      </p:sp>
      <p:sp>
        <p:nvSpPr>
          <p:cNvPr id="3" name="Content Placeholder 2"/>
          <p:cNvSpPr>
            <a:spLocks noGrp="1"/>
          </p:cNvSpPr>
          <p:nvPr>
            <p:ph idx="1"/>
          </p:nvPr>
        </p:nvSpPr>
        <p:spPr/>
        <p:txBody>
          <a:bodyPr>
            <a:normAutofit fontScale="92500" lnSpcReduction="10000"/>
          </a:bodyPr>
          <a:lstStyle/>
          <a:p>
            <a:r>
              <a:rPr lang="en-US" sz="2400" b="1" dirty="0"/>
              <a:t>Hypothesis:  true average weight =175</a:t>
            </a:r>
          </a:p>
          <a:p>
            <a:pPr lvl="1"/>
            <a:r>
              <a:rPr lang="en-US" sz="2000" b="1" dirty="0"/>
              <a:t>Here, we’ll reject if our sample mean is either “too large” or “too small”.</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pPr lvl="1"/>
            <a:endParaRPr lang="en-US" sz="2000" b="1" dirty="0"/>
          </a:p>
          <a:p>
            <a:r>
              <a:rPr lang="en-US" sz="2400" b="1" dirty="0"/>
              <a:t>Test statistic = (182.5 – 175)/2.986 = +2.51</a:t>
            </a:r>
          </a:p>
          <a:p>
            <a:endParaRPr lang="en-US" sz="2400" dirty="0"/>
          </a:p>
          <a:p>
            <a:endParaRPr lang="en-US" sz="2400" dirty="0"/>
          </a:p>
          <a:p>
            <a:pPr lvl="1">
              <a:buNone/>
            </a:pPr>
            <a:endParaRPr lang="en-US" sz="2000" dirty="0"/>
          </a:p>
          <a:p>
            <a:endParaRPr lang="en-US" dirty="0"/>
          </a:p>
        </p:txBody>
      </p:sp>
      <p:graphicFrame>
        <p:nvGraphicFramePr>
          <p:cNvPr id="4" name="Chart 3"/>
          <p:cNvGraphicFramePr>
            <a:graphicFrameLocks/>
          </p:cNvGraphicFramePr>
          <p:nvPr/>
        </p:nvGraphicFramePr>
        <p:xfrm>
          <a:off x="533400" y="2743200"/>
          <a:ext cx="3581400" cy="24384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267200" y="2362200"/>
            <a:ext cx="4724400" cy="1631216"/>
          </a:xfrm>
          <a:prstGeom prst="rect">
            <a:avLst/>
          </a:prstGeom>
          <a:noFill/>
        </p:spPr>
        <p:txBody>
          <a:bodyPr wrap="square" rtlCol="0">
            <a:spAutoFit/>
          </a:bodyPr>
          <a:lstStyle/>
          <a:p>
            <a:pPr algn="ctr"/>
            <a:r>
              <a:rPr lang="en-US" sz="2000" b="1" dirty="0">
                <a:solidFill>
                  <a:srgbClr val="FF0000"/>
                </a:solidFill>
              </a:rPr>
              <a:t>p-value = </a:t>
            </a:r>
          </a:p>
          <a:p>
            <a:pPr algn="ctr"/>
            <a:r>
              <a:rPr lang="en-US" sz="2000" b="1" dirty="0" err="1">
                <a:solidFill>
                  <a:srgbClr val="FF0000"/>
                </a:solidFill>
              </a:rPr>
              <a:t>normsdist</a:t>
            </a:r>
            <a:r>
              <a:rPr lang="en-US" sz="2000" b="1" dirty="0">
                <a:solidFill>
                  <a:srgbClr val="FF0000"/>
                </a:solidFill>
              </a:rPr>
              <a:t>(-2.51) + [1 – </a:t>
            </a:r>
            <a:r>
              <a:rPr lang="en-US" sz="2000" b="1" dirty="0" err="1">
                <a:solidFill>
                  <a:srgbClr val="FF0000"/>
                </a:solidFill>
              </a:rPr>
              <a:t>normsdist</a:t>
            </a:r>
            <a:r>
              <a:rPr lang="en-US" sz="2000" b="1" dirty="0">
                <a:solidFill>
                  <a:srgbClr val="FF0000"/>
                </a:solidFill>
              </a:rPr>
              <a:t>(2.51)] = 0.012</a:t>
            </a:r>
          </a:p>
          <a:p>
            <a:pPr algn="ctr"/>
            <a:endParaRPr lang="en-US" sz="2000" b="1" dirty="0">
              <a:solidFill>
                <a:srgbClr val="FF0000"/>
              </a:solidFill>
            </a:endParaRPr>
          </a:p>
          <a:p>
            <a:pPr algn="ctr"/>
            <a:r>
              <a:rPr lang="en-US" sz="2000" b="1" dirty="0">
                <a:solidFill>
                  <a:srgbClr val="FF0000"/>
                </a:solidFill>
              </a:rPr>
              <a:t>Reject for what confidence levels? </a:t>
            </a:r>
          </a:p>
        </p:txBody>
      </p:sp>
      <p:cxnSp>
        <p:nvCxnSpPr>
          <p:cNvPr id="8" name="Straight Arrow Connector 7"/>
          <p:cNvCxnSpPr/>
          <p:nvPr/>
        </p:nvCxnSpPr>
        <p:spPr>
          <a:xfrm flipV="1">
            <a:off x="5638800" y="3048000"/>
            <a:ext cx="2286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638800" y="3124200"/>
            <a:ext cx="25908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p-value examples for T-tests---next 3 slides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Weight Example: One-Tailed T-Test – rejection region in lower tail: sample size = 25</a:t>
            </a:r>
          </a:p>
        </p:txBody>
      </p:sp>
      <p:sp>
        <p:nvSpPr>
          <p:cNvPr id="3" name="Content Placeholder 2"/>
          <p:cNvSpPr>
            <a:spLocks noGrp="1"/>
          </p:cNvSpPr>
          <p:nvPr>
            <p:ph idx="1"/>
          </p:nvPr>
        </p:nvSpPr>
        <p:spPr/>
        <p:txBody>
          <a:bodyPr>
            <a:normAutofit fontScale="92500" lnSpcReduction="10000"/>
          </a:bodyPr>
          <a:lstStyle/>
          <a:p>
            <a:r>
              <a:rPr lang="en-US" sz="2400" b="1" dirty="0"/>
              <a:t>Hypothesis:  true average weight is </a:t>
            </a:r>
            <a:r>
              <a:rPr lang="en-US" sz="2400" b="1" u="sng" dirty="0"/>
              <a:t>&gt;</a:t>
            </a:r>
            <a:r>
              <a:rPr lang="en-US" sz="2400" b="1" dirty="0"/>
              <a:t> 200</a:t>
            </a:r>
          </a:p>
          <a:p>
            <a:pPr lvl="1"/>
            <a:r>
              <a:rPr lang="en-US" sz="2000" b="1" dirty="0"/>
              <a:t>Here, we’ll reject if our sample mean is “too small”.</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pPr lvl="1"/>
            <a:endParaRPr lang="en-US" sz="2000" b="1" dirty="0"/>
          </a:p>
          <a:p>
            <a:r>
              <a:rPr lang="en-US" sz="2400" b="1" dirty="0"/>
              <a:t>Test statistic = (182.5 – 200)/5.972 = -2.9 </a:t>
            </a:r>
          </a:p>
          <a:p>
            <a:endParaRPr lang="en-US" sz="2400" dirty="0"/>
          </a:p>
          <a:p>
            <a:endParaRPr lang="en-US" sz="2400" dirty="0"/>
          </a:p>
          <a:p>
            <a:pPr lvl="1">
              <a:buNone/>
            </a:pPr>
            <a:endParaRPr lang="en-US" sz="2000" dirty="0"/>
          </a:p>
          <a:p>
            <a:endParaRPr lang="en-US" dirty="0"/>
          </a:p>
        </p:txBody>
      </p:sp>
      <p:graphicFrame>
        <p:nvGraphicFramePr>
          <p:cNvPr id="4" name="Chart 3"/>
          <p:cNvGraphicFramePr>
            <a:graphicFrameLocks/>
          </p:cNvGraphicFramePr>
          <p:nvPr/>
        </p:nvGraphicFramePr>
        <p:xfrm>
          <a:off x="914400" y="2971800"/>
          <a:ext cx="2819400" cy="23622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838200" y="4724400"/>
            <a:ext cx="2875659" cy="323165"/>
          </a:xfrm>
          <a:prstGeom prst="rect">
            <a:avLst/>
          </a:prstGeom>
        </p:spPr>
        <p:txBody>
          <a:bodyPr wrap="none">
            <a:spAutoFit/>
          </a:bodyPr>
          <a:lstStyle/>
          <a:p>
            <a:pPr algn="ctr">
              <a:defRPr sz="1500" b="1" i="0" u="none" strike="noStrike" kern="1200" baseline="0">
                <a:solidFill>
                  <a:srgbClr val="000000"/>
                </a:solidFill>
                <a:latin typeface="Arial"/>
                <a:ea typeface="Arial"/>
                <a:cs typeface="Arial"/>
              </a:defRPr>
            </a:pPr>
            <a:r>
              <a:rPr lang="en-US" dirty="0"/>
              <a:t>Values of Random Variable X </a:t>
            </a:r>
          </a:p>
        </p:txBody>
      </p:sp>
      <p:sp>
        <p:nvSpPr>
          <p:cNvPr id="6" name="Rectangle 5"/>
          <p:cNvSpPr/>
          <p:nvPr/>
        </p:nvSpPr>
        <p:spPr>
          <a:xfrm>
            <a:off x="4114800" y="2459504"/>
            <a:ext cx="4876800" cy="1569660"/>
          </a:xfrm>
          <a:prstGeom prst="rect">
            <a:avLst/>
          </a:prstGeom>
        </p:spPr>
        <p:txBody>
          <a:bodyPr wrap="square">
            <a:spAutoFit/>
          </a:bodyPr>
          <a:lstStyle/>
          <a:p>
            <a:pPr algn="ctr"/>
            <a:r>
              <a:rPr lang="en-US" b="1" dirty="0">
                <a:solidFill>
                  <a:srgbClr val="FF0000"/>
                </a:solidFill>
              </a:rPr>
              <a:t>p-value = </a:t>
            </a:r>
          </a:p>
          <a:p>
            <a:pPr algn="ctr"/>
            <a:r>
              <a:rPr lang="en-US" b="1" dirty="0" err="1">
                <a:solidFill>
                  <a:srgbClr val="FF0000"/>
                </a:solidFill>
              </a:rPr>
              <a:t>tdist</a:t>
            </a:r>
            <a:r>
              <a:rPr lang="en-US" b="1" dirty="0">
                <a:solidFill>
                  <a:srgbClr val="FF0000"/>
                </a:solidFill>
              </a:rPr>
              <a:t>(2.9, 24, 1) = 0.004</a:t>
            </a:r>
          </a:p>
          <a:p>
            <a:pPr algn="ctr"/>
            <a:endParaRPr lang="en-US" b="1" dirty="0">
              <a:solidFill>
                <a:srgbClr val="FF0000"/>
              </a:solidFill>
            </a:endParaRPr>
          </a:p>
          <a:p>
            <a:pPr algn="ctr"/>
            <a:r>
              <a:rPr lang="en-US" b="1" dirty="0">
                <a:solidFill>
                  <a:srgbClr val="FF0000"/>
                </a:solidFill>
              </a:rPr>
              <a:t>Reject for what confidence levels? </a:t>
            </a:r>
          </a:p>
        </p:txBody>
      </p:sp>
      <p:cxnSp>
        <p:nvCxnSpPr>
          <p:cNvPr id="8" name="Straight Arrow Connector 7"/>
          <p:cNvCxnSpPr/>
          <p:nvPr/>
        </p:nvCxnSpPr>
        <p:spPr>
          <a:xfrm flipV="1">
            <a:off x="5410200" y="3200400"/>
            <a:ext cx="533400"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477000" y="1295400"/>
            <a:ext cx="914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14800" y="762000"/>
            <a:ext cx="2667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Weight Example Reviewed</a:t>
            </a:r>
          </a:p>
        </p:txBody>
      </p:sp>
      <p:sp>
        <p:nvSpPr>
          <p:cNvPr id="4" name="Content Placeholder 3"/>
          <p:cNvSpPr>
            <a:spLocks noGrp="1"/>
          </p:cNvSpPr>
          <p:nvPr>
            <p:ph idx="1"/>
          </p:nvPr>
        </p:nvSpPr>
        <p:spPr/>
        <p:txBody>
          <a:bodyPr>
            <a:normAutofit/>
          </a:bodyPr>
          <a:lstStyle/>
          <a:p>
            <a:r>
              <a:rPr lang="en-US" sz="2400" dirty="0"/>
              <a:t>Hypothesis:  True mean = 175</a:t>
            </a:r>
          </a:p>
          <a:p>
            <a:r>
              <a:rPr lang="en-US" sz="2400" dirty="0"/>
              <a:t>Confidence Level = 95%</a:t>
            </a:r>
          </a:p>
          <a:p>
            <a:r>
              <a:rPr lang="en-US" sz="2400" dirty="0"/>
              <a:t>Sample size of 100---our estimates for the true population mean &amp; </a:t>
            </a:r>
            <a:r>
              <a:rPr lang="en-US" sz="2400" dirty="0" err="1"/>
              <a:t>stdev</a:t>
            </a:r>
            <a:r>
              <a:rPr lang="en-US" sz="2400" dirty="0"/>
              <a:t> are:</a:t>
            </a:r>
          </a:p>
          <a:p>
            <a:pPr lvl="1"/>
            <a:r>
              <a:rPr lang="en-US" sz="2000" dirty="0"/>
              <a:t>Sample Mean  =  182.5</a:t>
            </a:r>
          </a:p>
          <a:p>
            <a:pPr lvl="1"/>
            <a:r>
              <a:rPr lang="en-US" sz="2000" dirty="0"/>
              <a:t>Sample Standard Deviation = 29.86</a:t>
            </a:r>
          </a:p>
          <a:p>
            <a:r>
              <a:rPr lang="en-US" sz="2400" dirty="0"/>
              <a:t>Using these, our </a:t>
            </a:r>
            <a:r>
              <a:rPr lang="en-US" sz="2400" u="sng" dirty="0"/>
              <a:t>estimates</a:t>
            </a:r>
            <a:r>
              <a:rPr lang="en-US" sz="2400" dirty="0"/>
              <a:t> for the Sampling Distribution are:</a:t>
            </a:r>
          </a:p>
          <a:p>
            <a:pPr lvl="1"/>
            <a:r>
              <a:rPr lang="en-US" sz="2000" dirty="0"/>
              <a:t>Mean of Sampling Distribution  =  182.5</a:t>
            </a:r>
          </a:p>
          <a:p>
            <a:pPr lvl="1"/>
            <a:r>
              <a:rPr lang="en-US" sz="2000" dirty="0" err="1"/>
              <a:t>Stdev</a:t>
            </a:r>
            <a:r>
              <a:rPr lang="en-US" sz="2000" dirty="0"/>
              <a:t> of Sampling Distribution  =  sample standard error = </a:t>
            </a:r>
          </a:p>
          <a:p>
            <a:pPr lvl="1">
              <a:buNone/>
            </a:pPr>
            <a:r>
              <a:rPr lang="en-US" sz="2000" dirty="0"/>
              <a:t>	sample standard deviation/</a:t>
            </a:r>
            <a:r>
              <a:rPr lang="en-US" sz="2000" dirty="0" err="1"/>
              <a:t>sqrt</a:t>
            </a:r>
            <a:r>
              <a:rPr lang="en-US" sz="2000" dirty="0"/>
              <a:t>(n)  =  29.86/</a:t>
            </a:r>
            <a:r>
              <a:rPr lang="en-US" sz="2000" dirty="0" err="1"/>
              <a:t>sqrt</a:t>
            </a:r>
            <a:r>
              <a:rPr lang="en-US" sz="2000" dirty="0"/>
              <a:t>(100) = 2.986</a:t>
            </a:r>
          </a:p>
          <a:p>
            <a:pPr lvl="1">
              <a:buNone/>
            </a:pPr>
            <a:endParaRPr lang="en-US" sz="2000" dirty="0"/>
          </a:p>
          <a:p>
            <a:pPr lvl="1">
              <a:buNone/>
            </a:pP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Weight Example: One-Tailed T-Test—rejection region in upper tail: sample size = 25</a:t>
            </a:r>
          </a:p>
        </p:txBody>
      </p:sp>
      <p:sp>
        <p:nvSpPr>
          <p:cNvPr id="3" name="Content Placeholder 2"/>
          <p:cNvSpPr>
            <a:spLocks noGrp="1"/>
          </p:cNvSpPr>
          <p:nvPr>
            <p:ph idx="1"/>
          </p:nvPr>
        </p:nvSpPr>
        <p:spPr/>
        <p:txBody>
          <a:bodyPr>
            <a:normAutofit fontScale="92500" lnSpcReduction="10000"/>
          </a:bodyPr>
          <a:lstStyle/>
          <a:p>
            <a:r>
              <a:rPr lang="en-US" sz="2400" b="1" dirty="0"/>
              <a:t>Hypothesis:  true average weight is </a:t>
            </a:r>
            <a:r>
              <a:rPr lang="en-US" sz="2400" b="1" u="sng" dirty="0"/>
              <a:t>&lt;</a:t>
            </a:r>
            <a:r>
              <a:rPr lang="en-US" sz="2400" b="1" dirty="0"/>
              <a:t> 180</a:t>
            </a:r>
          </a:p>
          <a:p>
            <a:pPr lvl="1"/>
            <a:r>
              <a:rPr lang="en-US" sz="2000" b="1" dirty="0"/>
              <a:t>Here, we’ll reject if our sample mean is “too large”.</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pPr lvl="1"/>
            <a:endParaRPr lang="en-US" sz="2000" b="1" dirty="0"/>
          </a:p>
          <a:p>
            <a:r>
              <a:rPr lang="en-US" sz="2400" b="1" dirty="0"/>
              <a:t>Test statistic = (182.5 – 180)/5.972 = +0.42</a:t>
            </a:r>
          </a:p>
          <a:p>
            <a:endParaRPr lang="en-US" sz="2400" dirty="0"/>
          </a:p>
          <a:p>
            <a:endParaRPr lang="en-US" sz="2400" dirty="0"/>
          </a:p>
          <a:p>
            <a:pPr lvl="1">
              <a:buNone/>
            </a:pPr>
            <a:endParaRPr lang="en-US" sz="2000" dirty="0"/>
          </a:p>
          <a:p>
            <a:endParaRPr lang="en-US" dirty="0"/>
          </a:p>
        </p:txBody>
      </p:sp>
      <p:graphicFrame>
        <p:nvGraphicFramePr>
          <p:cNvPr id="4" name="Chart 3"/>
          <p:cNvGraphicFramePr>
            <a:graphicFrameLocks/>
          </p:cNvGraphicFramePr>
          <p:nvPr/>
        </p:nvGraphicFramePr>
        <p:xfrm>
          <a:off x="685800" y="2971800"/>
          <a:ext cx="3581400" cy="24384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4267200" y="2459504"/>
            <a:ext cx="4495800" cy="1323439"/>
          </a:xfrm>
          <a:prstGeom prst="rect">
            <a:avLst/>
          </a:prstGeom>
        </p:spPr>
        <p:txBody>
          <a:bodyPr wrap="square">
            <a:spAutoFit/>
          </a:bodyPr>
          <a:lstStyle/>
          <a:p>
            <a:pPr algn="ctr"/>
            <a:r>
              <a:rPr lang="en-US" sz="2000" b="1" dirty="0">
                <a:solidFill>
                  <a:srgbClr val="FF0000"/>
                </a:solidFill>
              </a:rPr>
              <a:t>p-value = </a:t>
            </a:r>
          </a:p>
          <a:p>
            <a:pPr algn="ctr"/>
            <a:r>
              <a:rPr lang="en-US" sz="2000" b="1" dirty="0" err="1">
                <a:solidFill>
                  <a:srgbClr val="FF0000"/>
                </a:solidFill>
              </a:rPr>
              <a:t>tdist</a:t>
            </a:r>
            <a:r>
              <a:rPr lang="en-US" sz="2000" b="1" dirty="0">
                <a:solidFill>
                  <a:srgbClr val="FF0000"/>
                </a:solidFill>
              </a:rPr>
              <a:t>(0.42, 24, 1) = 0.34</a:t>
            </a:r>
          </a:p>
          <a:p>
            <a:pPr algn="ctr"/>
            <a:endParaRPr lang="en-US" sz="2000" b="1" dirty="0">
              <a:solidFill>
                <a:srgbClr val="FF0000"/>
              </a:solidFill>
            </a:endParaRPr>
          </a:p>
          <a:p>
            <a:pPr algn="ctr"/>
            <a:r>
              <a:rPr lang="en-US" sz="2000" b="1" dirty="0">
                <a:solidFill>
                  <a:srgbClr val="FF0000"/>
                </a:solidFill>
              </a:rPr>
              <a:t>Reject for what confidence levels? </a:t>
            </a:r>
          </a:p>
        </p:txBody>
      </p:sp>
      <p:cxnSp>
        <p:nvCxnSpPr>
          <p:cNvPr id="7" name="Straight Arrow Connector 6"/>
          <p:cNvCxnSpPr/>
          <p:nvPr/>
        </p:nvCxnSpPr>
        <p:spPr>
          <a:xfrm flipV="1">
            <a:off x="5638800" y="3200400"/>
            <a:ext cx="533400"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114800" y="838200"/>
            <a:ext cx="27432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Weight Example: Two-Tailed T-Test</a:t>
            </a:r>
            <a:br>
              <a:rPr lang="en-US" sz="3200" dirty="0"/>
            </a:br>
            <a:r>
              <a:rPr lang="en-US" sz="3200" dirty="0"/>
              <a:t>sample size =25</a:t>
            </a:r>
          </a:p>
        </p:txBody>
      </p:sp>
      <p:sp>
        <p:nvSpPr>
          <p:cNvPr id="3" name="Content Placeholder 2"/>
          <p:cNvSpPr>
            <a:spLocks noGrp="1"/>
          </p:cNvSpPr>
          <p:nvPr>
            <p:ph idx="1"/>
          </p:nvPr>
        </p:nvSpPr>
        <p:spPr/>
        <p:txBody>
          <a:bodyPr>
            <a:normAutofit fontScale="92500" lnSpcReduction="10000"/>
          </a:bodyPr>
          <a:lstStyle/>
          <a:p>
            <a:r>
              <a:rPr lang="en-US" sz="2400" b="1" dirty="0"/>
              <a:t>Hypothesis:  true average weight =175</a:t>
            </a:r>
          </a:p>
          <a:p>
            <a:pPr lvl="1"/>
            <a:r>
              <a:rPr lang="en-US" sz="2000" b="1" dirty="0"/>
              <a:t>Here, we’ll reject if our sample mean is either “too large” or “too small”.</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pPr lvl="1"/>
            <a:endParaRPr lang="en-US" sz="2000" b="1" dirty="0"/>
          </a:p>
          <a:p>
            <a:r>
              <a:rPr lang="en-US" sz="2400" b="1" dirty="0"/>
              <a:t>Test statistic = (182.5 – 175)/5.972  =  +1.26</a:t>
            </a:r>
            <a:endParaRPr lang="en-US" sz="2400" dirty="0"/>
          </a:p>
          <a:p>
            <a:endParaRPr lang="en-US" sz="2400" dirty="0"/>
          </a:p>
          <a:p>
            <a:pPr lvl="1">
              <a:buNone/>
            </a:pPr>
            <a:endParaRPr lang="en-US" sz="2000" dirty="0"/>
          </a:p>
          <a:p>
            <a:endParaRPr lang="en-US" dirty="0"/>
          </a:p>
        </p:txBody>
      </p:sp>
      <p:graphicFrame>
        <p:nvGraphicFramePr>
          <p:cNvPr id="4" name="Chart 3"/>
          <p:cNvGraphicFramePr>
            <a:graphicFrameLocks/>
          </p:cNvGraphicFramePr>
          <p:nvPr/>
        </p:nvGraphicFramePr>
        <p:xfrm>
          <a:off x="685800" y="2819400"/>
          <a:ext cx="3581400" cy="24384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4648200" y="2514600"/>
            <a:ext cx="4267200" cy="1200329"/>
          </a:xfrm>
          <a:prstGeom prst="rect">
            <a:avLst/>
          </a:prstGeom>
        </p:spPr>
        <p:txBody>
          <a:bodyPr wrap="square">
            <a:spAutoFit/>
          </a:bodyPr>
          <a:lstStyle/>
          <a:p>
            <a:pPr algn="ctr"/>
            <a:r>
              <a:rPr lang="en-US" sz="1800" b="1" dirty="0">
                <a:solidFill>
                  <a:srgbClr val="FF0000"/>
                </a:solidFill>
              </a:rPr>
              <a:t>p-value = </a:t>
            </a:r>
          </a:p>
          <a:p>
            <a:pPr algn="ctr"/>
            <a:r>
              <a:rPr lang="en-US" sz="1800" b="1" dirty="0" err="1">
                <a:solidFill>
                  <a:srgbClr val="FF0000"/>
                </a:solidFill>
              </a:rPr>
              <a:t>tdist</a:t>
            </a:r>
            <a:r>
              <a:rPr lang="en-US" sz="1800" b="1" dirty="0">
                <a:solidFill>
                  <a:srgbClr val="FF0000"/>
                </a:solidFill>
              </a:rPr>
              <a:t>(1.26, 24, 2) = 0.22</a:t>
            </a:r>
          </a:p>
          <a:p>
            <a:pPr algn="ctr"/>
            <a:endParaRPr lang="en-US" sz="1800" b="1" dirty="0">
              <a:solidFill>
                <a:srgbClr val="FF0000"/>
              </a:solidFill>
            </a:endParaRPr>
          </a:p>
          <a:p>
            <a:pPr algn="ctr"/>
            <a:r>
              <a:rPr lang="en-US" sz="1800" b="1" dirty="0">
                <a:solidFill>
                  <a:srgbClr val="FF0000"/>
                </a:solidFill>
              </a:rPr>
              <a:t>Reject for what confidence levels? </a:t>
            </a:r>
          </a:p>
        </p:txBody>
      </p:sp>
      <p:cxnSp>
        <p:nvCxnSpPr>
          <p:cNvPr id="7" name="Straight Arrow Connector 6"/>
          <p:cNvCxnSpPr/>
          <p:nvPr/>
        </p:nvCxnSpPr>
        <p:spPr>
          <a:xfrm flipV="1">
            <a:off x="5638800" y="3124200"/>
            <a:ext cx="762000"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029200" y="838200"/>
            <a:ext cx="20574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1519238" y="1387475"/>
          <a:ext cx="6232525" cy="4064000"/>
        </p:xfrm>
        <a:graphic>
          <a:graphicData uri="http://schemas.openxmlformats.org/presentationml/2006/ole">
            <mc:AlternateContent xmlns:mc="http://schemas.openxmlformats.org/markup-compatibility/2006">
              <mc:Choice xmlns:v="urn:schemas-microsoft-com:vml" Requires="v">
                <p:oleObj spid="_x0000_s266244" name="Document" r:id="rId4" imgW="6248911" imgH="4063040" progId="Word.Document.8">
                  <p:embed/>
                </p:oleObj>
              </mc:Choice>
              <mc:Fallback>
                <p:oleObj name="Document" r:id="rId4" imgW="6248911" imgH="406304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238" y="1387475"/>
                        <a:ext cx="6232525"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Lab Reporting Time Example</a:t>
            </a:r>
          </a:p>
        </p:txBody>
      </p:sp>
      <p:sp>
        <p:nvSpPr>
          <p:cNvPr id="7" name="Content Placeholder 6"/>
          <p:cNvSpPr>
            <a:spLocks noGrp="1"/>
          </p:cNvSpPr>
          <p:nvPr>
            <p:ph idx="1"/>
          </p:nvPr>
        </p:nvSpPr>
        <p:spPr>
          <a:xfrm>
            <a:off x="685800" y="1905000"/>
            <a:ext cx="8229600" cy="5105399"/>
          </a:xfrm>
        </p:spPr>
        <p:txBody>
          <a:bodyPr>
            <a:normAutofit fontScale="47500" lnSpcReduction="20000"/>
          </a:bodyPr>
          <a:lstStyle/>
          <a:p>
            <a:pPr>
              <a:buNone/>
            </a:pPr>
            <a:r>
              <a:rPr lang="en-US" dirty="0"/>
              <a:t>	</a:t>
            </a:r>
            <a:r>
              <a:rPr lang="en-US" sz="5000" dirty="0"/>
              <a:t>Time to get results back from the lab has averaged 330 over the past two years.  You have gone through some process improvement projects and, to see if times have actually decreased, you have collected a sample of size 20  with the following results:  the average time was 285 minutes and the sample standard deviation was 110 minutes. </a:t>
            </a:r>
            <a:r>
              <a:rPr lang="en-US" sz="5000" b="1" dirty="0"/>
              <a:t>The computed test statistic was -1.83. </a:t>
            </a:r>
          </a:p>
          <a:p>
            <a:pPr>
              <a:buNone/>
            </a:pPr>
            <a:endParaRPr lang="en-US" sz="7200" dirty="0"/>
          </a:p>
          <a:p>
            <a:pPr>
              <a:buNone/>
            </a:pPr>
            <a:r>
              <a:rPr lang="en-US" sz="7200" dirty="0"/>
              <a:t>	</a:t>
            </a:r>
            <a:r>
              <a:rPr lang="en-US" sz="7200" b="1" dirty="0">
                <a:solidFill>
                  <a:srgbClr val="FF0000"/>
                </a:solidFill>
              </a:rPr>
              <a:t>p-value = </a:t>
            </a:r>
            <a:r>
              <a:rPr lang="en-US" sz="7200" b="1" dirty="0" err="1">
                <a:solidFill>
                  <a:srgbClr val="FF0000"/>
                </a:solidFill>
              </a:rPr>
              <a:t>tdist</a:t>
            </a:r>
            <a:r>
              <a:rPr lang="en-US" sz="7200" b="1" dirty="0">
                <a:solidFill>
                  <a:srgbClr val="FF0000"/>
                </a:solidFill>
              </a:rPr>
              <a:t>(___,  ___,  ___) = ____ </a:t>
            </a:r>
          </a:p>
          <a:p>
            <a:pPr>
              <a:buNone/>
            </a:pPr>
            <a:endParaRPr lang="en-US" sz="7200" b="1" dirty="0">
              <a:solidFill>
                <a:srgbClr val="FF0000"/>
              </a:solidFill>
            </a:endParaRPr>
          </a:p>
          <a:p>
            <a:pPr>
              <a:buNone/>
            </a:pPr>
            <a:r>
              <a:rPr lang="en-US" sz="7200" b="1" dirty="0">
                <a:solidFill>
                  <a:srgbClr val="FF0000"/>
                </a:solidFill>
              </a:rPr>
              <a:t>	Is it significant or not?</a:t>
            </a:r>
          </a:p>
          <a:p>
            <a:pPr lvl="1">
              <a:buNone/>
            </a:pPr>
            <a:endParaRPr lang="en-US" sz="7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6</a:t>
            </a:r>
          </a:p>
        </p:txBody>
      </p:sp>
      <p:sp>
        <p:nvSpPr>
          <p:cNvPr id="3" name="Content Placeholder 2"/>
          <p:cNvSpPr>
            <a:spLocks noGrp="1"/>
          </p:cNvSpPr>
          <p:nvPr>
            <p:ph idx="1"/>
          </p:nvPr>
        </p:nvSpPr>
        <p:spPr/>
        <p:txBody>
          <a:bodyPr/>
          <a:lstStyle/>
          <a:p>
            <a:r>
              <a:rPr lang="en-US" dirty="0"/>
              <a:t>Problem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r>
              <a:rPr lang="en-US" sz="2400" dirty="0"/>
              <a:t>Rejection Region is “Outside the </a:t>
            </a:r>
            <a:br>
              <a:rPr lang="en-US" sz="2400" dirty="0"/>
            </a:br>
            <a:r>
              <a:rPr lang="en-US" sz="2400" dirty="0" err="1"/>
              <a:t>fenceposts</a:t>
            </a:r>
            <a:r>
              <a:rPr lang="en-US" sz="2400" dirty="0"/>
              <a:t>”</a:t>
            </a:r>
          </a:p>
        </p:txBody>
      </p:sp>
      <p:graphicFrame>
        <p:nvGraphicFramePr>
          <p:cNvPr id="3" name="Chart 2"/>
          <p:cNvGraphicFramePr>
            <a:graphicFrameLocks/>
          </p:cNvGraphicFramePr>
          <p:nvPr/>
        </p:nvGraphicFramePr>
        <p:xfrm>
          <a:off x="1600200" y="2362200"/>
          <a:ext cx="5467350" cy="3948113"/>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a:xfrm>
            <a:off x="3505200" y="4724400"/>
            <a:ext cx="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257800" y="4724400"/>
            <a:ext cx="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81200" y="4419600"/>
            <a:ext cx="2209800" cy="338554"/>
          </a:xfrm>
          <a:prstGeom prst="rect">
            <a:avLst/>
          </a:prstGeom>
          <a:noFill/>
        </p:spPr>
        <p:txBody>
          <a:bodyPr wrap="square" rtlCol="0">
            <a:spAutoFit/>
          </a:bodyPr>
          <a:lstStyle/>
          <a:p>
            <a:r>
              <a:rPr lang="en-US" sz="1600" dirty="0"/>
              <a:t>Lower Fencepost = 169</a:t>
            </a:r>
          </a:p>
        </p:txBody>
      </p:sp>
      <p:sp>
        <p:nvSpPr>
          <p:cNvPr id="9" name="TextBox 8"/>
          <p:cNvSpPr txBox="1"/>
          <p:nvPr/>
        </p:nvSpPr>
        <p:spPr>
          <a:xfrm>
            <a:off x="4724400" y="4419600"/>
            <a:ext cx="2209800" cy="338554"/>
          </a:xfrm>
          <a:prstGeom prst="rect">
            <a:avLst/>
          </a:prstGeom>
          <a:noFill/>
        </p:spPr>
        <p:txBody>
          <a:bodyPr wrap="square" rtlCol="0">
            <a:spAutoFit/>
          </a:bodyPr>
          <a:lstStyle/>
          <a:p>
            <a:r>
              <a:rPr lang="en-US" sz="1600" dirty="0"/>
              <a:t>Upper Fencepost = 181</a:t>
            </a:r>
          </a:p>
        </p:txBody>
      </p:sp>
      <p:cxnSp>
        <p:nvCxnSpPr>
          <p:cNvPr id="11" name="Straight Connector 10"/>
          <p:cNvCxnSpPr/>
          <p:nvPr/>
        </p:nvCxnSpPr>
        <p:spPr>
          <a:xfrm>
            <a:off x="5486400" y="5105400"/>
            <a:ext cx="0" cy="762000"/>
          </a:xfrm>
          <a:prstGeom prst="line">
            <a:avLst/>
          </a:prstGeom>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5562600" y="4953000"/>
            <a:ext cx="2057400"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a:t>Sample Mean = 182.5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Weight Example Continued:  Computing the “Test Statistic”</a:t>
            </a:r>
          </a:p>
        </p:txBody>
      </p:sp>
      <p:sp>
        <p:nvSpPr>
          <p:cNvPr id="3" name="Content Placeholder 2"/>
          <p:cNvSpPr>
            <a:spLocks noGrp="1"/>
          </p:cNvSpPr>
          <p:nvPr>
            <p:ph idx="1"/>
          </p:nvPr>
        </p:nvSpPr>
        <p:spPr/>
        <p:txBody>
          <a:bodyPr>
            <a:normAutofit fontScale="92500" lnSpcReduction="10000"/>
          </a:bodyPr>
          <a:lstStyle/>
          <a:p>
            <a:r>
              <a:rPr lang="en-US" sz="2400" dirty="0"/>
              <a:t>Formally, “Test Statistics” and Rejection Regions are always stated in terms of standard deviations of the sampling distribution:</a:t>
            </a:r>
          </a:p>
          <a:p>
            <a:endParaRPr lang="en-US" sz="2400" dirty="0"/>
          </a:p>
          <a:p>
            <a:r>
              <a:rPr lang="en-US" sz="2400" dirty="0" err="1"/>
              <a:t>Stdev</a:t>
            </a:r>
            <a:r>
              <a:rPr lang="en-US" sz="2400" dirty="0"/>
              <a:t> of Sampling Distribution  =  2.986</a:t>
            </a:r>
          </a:p>
          <a:p>
            <a:pPr lvl="1"/>
            <a:endParaRPr lang="en-US" sz="2000" dirty="0"/>
          </a:p>
          <a:p>
            <a:r>
              <a:rPr lang="en-US" sz="2400" b="1" dirty="0"/>
              <a:t>Test Statistic:  How many standard deviations to the left (negative value) or to the right (positive value) of the hypothesized mean does the sample mean lie?</a:t>
            </a:r>
          </a:p>
          <a:p>
            <a:pPr lvl="1"/>
            <a:r>
              <a:rPr lang="en-US" sz="2000" dirty="0"/>
              <a:t>The hypothesized mean is 175 &amp; sample mean is 182.5</a:t>
            </a:r>
          </a:p>
          <a:p>
            <a:pPr lvl="1"/>
            <a:r>
              <a:rPr lang="en-US" sz="2000" dirty="0"/>
              <a:t>Note that 182.5 lies to the right of 175. </a:t>
            </a:r>
          </a:p>
          <a:p>
            <a:pPr lvl="1"/>
            <a:r>
              <a:rPr lang="en-US" sz="2000" dirty="0"/>
              <a:t>Compute [182.5 – 175] / 2.986  = +2.51</a:t>
            </a:r>
          </a:p>
          <a:p>
            <a:pPr lvl="1"/>
            <a:endParaRPr lang="en-US" sz="2000" b="1" dirty="0"/>
          </a:p>
          <a:p>
            <a:r>
              <a:rPr lang="en-US" sz="2400" b="1" dirty="0"/>
              <a:t>Test Statistic = +2.51</a:t>
            </a:r>
          </a:p>
          <a:p>
            <a:endParaRPr lang="en-US" sz="2400" dirty="0"/>
          </a:p>
          <a:p>
            <a:endParaRPr lang="en-US" sz="2400" dirty="0"/>
          </a:p>
          <a:p>
            <a:pPr lvl="1">
              <a:buNone/>
            </a:pPr>
            <a:endParaRPr lang="en-US" sz="20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Weight Example: Determining the Rejection Region</a:t>
            </a:r>
          </a:p>
        </p:txBody>
      </p:sp>
      <p:sp>
        <p:nvSpPr>
          <p:cNvPr id="3" name="Content Placeholder 2"/>
          <p:cNvSpPr>
            <a:spLocks noGrp="1"/>
          </p:cNvSpPr>
          <p:nvPr>
            <p:ph idx="1"/>
          </p:nvPr>
        </p:nvSpPr>
        <p:spPr/>
        <p:txBody>
          <a:bodyPr>
            <a:normAutofit/>
          </a:bodyPr>
          <a:lstStyle/>
          <a:p>
            <a:r>
              <a:rPr lang="en-US" sz="2400" dirty="0"/>
              <a:t>Formally, “Test Statistics” and Rejection Regions are always stated in terms of standard deviations of the sampling distribution:</a:t>
            </a:r>
          </a:p>
          <a:p>
            <a:endParaRPr lang="en-US" sz="2400" dirty="0"/>
          </a:p>
          <a:p>
            <a:r>
              <a:rPr lang="en-US" sz="2400" dirty="0"/>
              <a:t>We want a 95% confidence level.  This means our </a:t>
            </a:r>
            <a:r>
              <a:rPr lang="en-US" sz="2400" dirty="0" err="1"/>
              <a:t>fenceposts</a:t>
            </a:r>
            <a:r>
              <a:rPr lang="en-US" sz="2400" dirty="0"/>
              <a:t> are set </a:t>
            </a:r>
            <a:r>
              <a:rPr lang="en-US" sz="2400" dirty="0" err="1"/>
              <a:t>normsinv</a:t>
            </a:r>
            <a:r>
              <a:rPr lang="en-US" sz="2400" dirty="0"/>
              <a:t>(.975) standard deviations (of the sampling distribution) away from the hypothesized mean</a:t>
            </a:r>
            <a:endParaRPr lang="en-US" sz="2000" dirty="0"/>
          </a:p>
          <a:p>
            <a:pPr lvl="1"/>
            <a:endParaRPr lang="en-US" sz="2000" b="1" dirty="0"/>
          </a:p>
          <a:p>
            <a:r>
              <a:rPr lang="en-US" sz="2400" b="1" dirty="0"/>
              <a:t>Reject  - if Test Statistic lies outside the </a:t>
            </a:r>
            <a:r>
              <a:rPr lang="en-US" sz="2400" b="1" dirty="0" err="1"/>
              <a:t>fenceposts</a:t>
            </a:r>
            <a:r>
              <a:rPr lang="en-US" sz="2400" b="1" dirty="0"/>
              <a:t> </a:t>
            </a:r>
          </a:p>
          <a:p>
            <a:pPr lvl="1"/>
            <a:r>
              <a:rPr lang="en-US" sz="2000" b="1" dirty="0"/>
              <a:t>if  test statistic  &lt;  -</a:t>
            </a:r>
            <a:r>
              <a:rPr lang="en-US" sz="2000" b="1" dirty="0" err="1"/>
              <a:t>normsinv</a:t>
            </a:r>
            <a:r>
              <a:rPr lang="en-US" sz="2000" b="1" dirty="0"/>
              <a:t>(.975)  =  -1.96 or </a:t>
            </a:r>
          </a:p>
          <a:p>
            <a:pPr lvl="1"/>
            <a:r>
              <a:rPr lang="en-US" sz="2000" b="1" dirty="0"/>
              <a:t>if  test statistic  &gt;  +</a:t>
            </a:r>
            <a:r>
              <a:rPr lang="en-US" sz="2000" b="1" dirty="0" err="1"/>
              <a:t>normsinv</a:t>
            </a:r>
            <a:r>
              <a:rPr lang="en-US" sz="2000" b="1" dirty="0"/>
              <a:t>(.975) =  +1.96</a:t>
            </a:r>
          </a:p>
          <a:p>
            <a:endParaRPr lang="en-US" sz="2400" dirty="0"/>
          </a:p>
          <a:p>
            <a:endParaRPr lang="en-US" sz="2400" dirty="0"/>
          </a:p>
          <a:p>
            <a:pPr lvl="1">
              <a:buNone/>
            </a:pPr>
            <a:endParaRPr lang="en-US" sz="20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Weight Example: Conclusion</a:t>
            </a:r>
          </a:p>
        </p:txBody>
      </p:sp>
      <p:sp>
        <p:nvSpPr>
          <p:cNvPr id="3" name="Content Placeholder 2"/>
          <p:cNvSpPr>
            <a:spLocks noGrp="1"/>
          </p:cNvSpPr>
          <p:nvPr>
            <p:ph idx="1"/>
          </p:nvPr>
        </p:nvSpPr>
        <p:spPr/>
        <p:txBody>
          <a:bodyPr>
            <a:normAutofit/>
          </a:bodyPr>
          <a:lstStyle/>
          <a:p>
            <a:r>
              <a:rPr lang="en-US" sz="2400" b="1" dirty="0"/>
              <a:t>Test Statistic = +2.51</a:t>
            </a:r>
          </a:p>
          <a:p>
            <a:endParaRPr lang="en-US" sz="2400" b="1" dirty="0"/>
          </a:p>
          <a:p>
            <a:r>
              <a:rPr lang="en-US" sz="2400" b="1" dirty="0"/>
              <a:t>Reject </a:t>
            </a:r>
          </a:p>
          <a:p>
            <a:pPr lvl="1"/>
            <a:r>
              <a:rPr lang="en-US" sz="2000" b="1" dirty="0"/>
              <a:t>if  test statistic  &lt;  -</a:t>
            </a:r>
            <a:r>
              <a:rPr lang="en-US" sz="2000" b="1" dirty="0" err="1"/>
              <a:t>normsinv</a:t>
            </a:r>
            <a:r>
              <a:rPr lang="en-US" sz="2000" b="1" dirty="0"/>
              <a:t>(.975)  =  -1.96 or </a:t>
            </a:r>
          </a:p>
          <a:p>
            <a:pPr lvl="1"/>
            <a:r>
              <a:rPr lang="en-US" sz="2000" b="1" dirty="0"/>
              <a:t>if  test statistic  &gt;  +</a:t>
            </a:r>
            <a:r>
              <a:rPr lang="en-US" sz="2000" b="1" dirty="0" err="1"/>
              <a:t>normsinv</a:t>
            </a:r>
            <a:r>
              <a:rPr lang="en-US" sz="2000" b="1" dirty="0"/>
              <a:t>(.975) =  +1.96</a:t>
            </a:r>
          </a:p>
          <a:p>
            <a:endParaRPr lang="en-US" sz="2400" dirty="0"/>
          </a:p>
          <a:p>
            <a:r>
              <a:rPr lang="en-US" sz="2400" b="1" dirty="0"/>
              <a:t>Therefore we reject the hypothesis</a:t>
            </a:r>
          </a:p>
          <a:p>
            <a:endParaRPr lang="en-US" sz="2400" b="1" dirty="0"/>
          </a:p>
          <a:p>
            <a:r>
              <a:rPr lang="en-US" sz="2400" b="1" dirty="0"/>
              <a:t>Note that the rejection region lies in both tails of the distribution.  This is, therefore, called a </a:t>
            </a:r>
            <a:r>
              <a:rPr lang="en-US" sz="2400" b="1" u="sng" dirty="0"/>
              <a:t>two-tailed test</a:t>
            </a:r>
            <a:r>
              <a:rPr lang="en-US" sz="2400" b="1" dirty="0"/>
              <a:t>.</a:t>
            </a:r>
          </a:p>
          <a:p>
            <a:endParaRPr lang="en-US" sz="2400" dirty="0"/>
          </a:p>
          <a:p>
            <a:pPr lvl="1">
              <a:buNone/>
            </a:pPr>
            <a:endParaRPr lang="en-US" sz="20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r>
              <a:rPr lang="en-US" sz="2400" dirty="0"/>
              <a:t>Same picture:  units are standard deviations</a:t>
            </a:r>
          </a:p>
        </p:txBody>
      </p:sp>
      <p:graphicFrame>
        <p:nvGraphicFramePr>
          <p:cNvPr id="3" name="Chart 2"/>
          <p:cNvGraphicFramePr>
            <a:graphicFrameLocks/>
          </p:cNvGraphicFramePr>
          <p:nvPr/>
        </p:nvGraphicFramePr>
        <p:xfrm>
          <a:off x="1447800" y="2438400"/>
          <a:ext cx="5467350" cy="3948113"/>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a:xfrm>
            <a:off x="3505200" y="4724400"/>
            <a:ext cx="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257800" y="4724400"/>
            <a:ext cx="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00400" y="6019800"/>
            <a:ext cx="609600" cy="338554"/>
          </a:xfrm>
          <a:prstGeom prst="rect">
            <a:avLst/>
          </a:prstGeom>
          <a:noFill/>
        </p:spPr>
        <p:txBody>
          <a:bodyPr wrap="square" rtlCol="0">
            <a:spAutoFit/>
          </a:bodyPr>
          <a:lstStyle/>
          <a:p>
            <a:r>
              <a:rPr lang="en-US" sz="1600" dirty="0"/>
              <a:t>-1.96</a:t>
            </a:r>
          </a:p>
        </p:txBody>
      </p:sp>
      <p:sp>
        <p:nvSpPr>
          <p:cNvPr id="9" name="TextBox 8"/>
          <p:cNvSpPr txBox="1"/>
          <p:nvPr/>
        </p:nvSpPr>
        <p:spPr>
          <a:xfrm>
            <a:off x="4953000" y="6019800"/>
            <a:ext cx="685800" cy="338554"/>
          </a:xfrm>
          <a:prstGeom prst="rect">
            <a:avLst/>
          </a:prstGeom>
          <a:noFill/>
        </p:spPr>
        <p:txBody>
          <a:bodyPr wrap="square" rtlCol="0">
            <a:spAutoFit/>
          </a:bodyPr>
          <a:lstStyle/>
          <a:p>
            <a:r>
              <a:rPr lang="en-US" sz="1600" dirty="0"/>
              <a:t>+1.96</a:t>
            </a:r>
          </a:p>
        </p:txBody>
      </p:sp>
      <p:cxnSp>
        <p:nvCxnSpPr>
          <p:cNvPr id="11" name="Straight Connector 10"/>
          <p:cNvCxnSpPr/>
          <p:nvPr/>
        </p:nvCxnSpPr>
        <p:spPr>
          <a:xfrm>
            <a:off x="5486400" y="5105400"/>
            <a:ext cx="0" cy="762000"/>
          </a:xfrm>
          <a:prstGeom prst="line">
            <a:avLst/>
          </a:prstGeom>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5562600" y="4953000"/>
            <a:ext cx="2438400"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dirty="0"/>
              <a:t>Test Statistic = 2.51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4167</TotalTime>
  <Words>1897</Words>
  <Application>Microsoft Office PowerPoint</Application>
  <PresentationFormat>On-screen Show (4:3)</PresentationFormat>
  <Paragraphs>486</Paragraphs>
  <Slides>44</Slides>
  <Notes>43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0" baseType="lpstr">
      <vt:lpstr>Arial</vt:lpstr>
      <vt:lpstr>Calibri</vt:lpstr>
      <vt:lpstr>Symbol</vt:lpstr>
      <vt:lpstr>Times New Roman</vt:lpstr>
      <vt:lpstr>Office Theme</vt:lpstr>
      <vt:lpstr>Document</vt:lpstr>
      <vt:lpstr>Business Analytics: Week 7</vt:lpstr>
      <vt:lpstr>For Next Week</vt:lpstr>
      <vt:lpstr>Hypothesis Testing:  overview</vt:lpstr>
      <vt:lpstr>Weight Example Reviewed</vt:lpstr>
      <vt:lpstr>Rejection Region is “Outside the  fenceposts”</vt:lpstr>
      <vt:lpstr>Weight Example Continued:  Computing the “Test Statistic”</vt:lpstr>
      <vt:lpstr>Weight Example: Determining the Rejection Region</vt:lpstr>
      <vt:lpstr>Weight Example: Conclusion</vt:lpstr>
      <vt:lpstr>Same picture:  units are standard deviations</vt:lpstr>
      <vt:lpstr>Pictures For Different Hypotheses?</vt:lpstr>
      <vt:lpstr>Picture Null Hypothesis µ = μ0</vt:lpstr>
      <vt:lpstr>Picture Null Hypothesis µ &lt;= μ0</vt:lpstr>
      <vt:lpstr>Picture Null Hypothesis µ &gt;= μ0</vt:lpstr>
      <vt:lpstr>Next Two Examples</vt:lpstr>
      <vt:lpstr>Weight Example: One-Tailed Z-Test—rejection region in upper tail</vt:lpstr>
      <vt:lpstr>Weight Example: One-Tailed Z-Test – rejection region in lower tail</vt:lpstr>
      <vt:lpstr>PowerPoint Presentation</vt:lpstr>
      <vt:lpstr>Auto Example</vt:lpstr>
      <vt:lpstr>Health Care Actuarial Example</vt:lpstr>
      <vt:lpstr>PowerPoint Presentation</vt:lpstr>
      <vt:lpstr>PowerPoint Presentation</vt:lpstr>
      <vt:lpstr>TINV vs NORMSINV</vt:lpstr>
      <vt:lpstr>TINV vs NORMSINV</vt:lpstr>
      <vt:lpstr>T.Inv Excel function</vt:lpstr>
      <vt:lpstr>Tinv/t.inv/normsinv  Examples</vt:lpstr>
      <vt:lpstr>Weight Example Continued:  T-test</vt:lpstr>
      <vt:lpstr>Weight Example: Two-Tailed T-Test sample size =25</vt:lpstr>
      <vt:lpstr>Weight Example: One-Tailed T-Test—rejection region in upper tail: sample size = 25</vt:lpstr>
      <vt:lpstr>Weight Example: One-Tailed T-Test – rejection region in lower tail: sample size = 25</vt:lpstr>
      <vt:lpstr>Lab Reporting time Example</vt:lpstr>
      <vt:lpstr>Lab Reporting time Example</vt:lpstr>
      <vt:lpstr>Lab Reporting time Example</vt:lpstr>
      <vt:lpstr>PowerPoint Presentation</vt:lpstr>
      <vt:lpstr>p-value examples for Z-tests---next 3 slides</vt:lpstr>
      <vt:lpstr>p-value for Weight Example: One-Tailed Z-Test—rejection region in upper tail</vt:lpstr>
      <vt:lpstr>P-value for Weight Example: One-Tailed Z-Test – rejection region in lower tail</vt:lpstr>
      <vt:lpstr>p-value for Weight Example: Two-Tailed Z-Test</vt:lpstr>
      <vt:lpstr>p-value examples for T-tests---next 3 slides</vt:lpstr>
      <vt:lpstr>Weight Example: One-Tailed T-Test – rejection region in lower tail: sample size = 25</vt:lpstr>
      <vt:lpstr>Weight Example: One-Tailed T-Test—rejection region in upper tail: sample size = 25</vt:lpstr>
      <vt:lpstr>Weight Example: Two-Tailed T-Test sample size =25</vt:lpstr>
      <vt:lpstr>PowerPoint Presentation</vt:lpstr>
      <vt:lpstr>Lab Reporting Time Example</vt:lpstr>
      <vt:lpstr>Homework 6</vt:lpstr>
    </vt:vector>
  </TitlesOfParts>
  <Company>Tippie College of Business, The Univ. of Iowa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and Assumptions for This Lecture</dc:title>
  <dc:creator>Sam Burer</dc:creator>
  <cp:lastModifiedBy>jones</cp:lastModifiedBy>
  <cp:revision>322</cp:revision>
  <dcterms:created xsi:type="dcterms:W3CDTF">2001-10-03T15:42:06Z</dcterms:created>
  <dcterms:modified xsi:type="dcterms:W3CDTF">2016-10-03T20:23:39Z</dcterms:modified>
</cp:coreProperties>
</file>