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c7b67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c7b67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c7b674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c7b674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c7b674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c7b674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c7b674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c7b674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c7b674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c7b674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c7b674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c7b674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Girvan-Newman 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Wikipedia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Jeremy Levick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7327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Recommendation algorithms need a notion of “related-to-ness” to give good recommendations: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2901725"/>
            <a:ext cx="78295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40825" y="1916300"/>
            <a:ext cx="50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Can have it implicitly determined by people: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5" y="1614400"/>
            <a:ext cx="8608550" cy="28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76400" y="606600"/>
            <a:ext cx="37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Or generated by some algorithm: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89825"/>
            <a:ext cx="85206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is to </a:t>
            </a:r>
            <a:r>
              <a:rPr lang="en-GB"/>
              <a:t>leverage</a:t>
            </a:r>
            <a:r>
              <a:rPr lang="en-GB"/>
              <a:t> Wikipedia as a large source of human-curated information with links between pages as indicating “related-to-ness”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1899700"/>
            <a:ext cx="36766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809750" y="3290350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65175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Ultimately giving a connectedness graph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50" y="1047500"/>
            <a:ext cx="6030050" cy="39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450050"/>
            <a:ext cx="85206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find clusters, use the Girvan-Newman algorithm, which iteratively cuts the most “weight-bearing” links to disconnect the graph into isolated pieces, corresponding to different categories. The process is hierarchical, remembering how clusters splinter into subclusters.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4550"/>
            <a:ext cx="4282767" cy="28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374" y="1914550"/>
            <a:ext cx="3573800" cy="23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186375" y="2982275"/>
            <a:ext cx="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12175" y="2403075"/>
            <a:ext cx="1984200" cy="7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76100"/>
            <a:ext cx="85206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scrape Wikipedia using Python library BeautifulSoup, and then store connectedness data in a big </a:t>
            </a:r>
            <a:r>
              <a:rPr lang="en-GB"/>
              <a:t>graph</a:t>
            </a:r>
            <a:r>
              <a:rPr lang="en-GB"/>
              <a:t> (using NetworkX), as well as a Pandas DataFrame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6900"/>
            <a:ext cx="4348175" cy="28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975" y="1766900"/>
            <a:ext cx="4179325" cy="274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