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71716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3156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539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0942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8890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0258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0295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6196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3298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9670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6/6/2023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4081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6/6/2023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8842350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2E1D36E3-7FD7-C7EB-932C-933B9B5D63E7}"/>
              </a:ext>
            </a:extLst>
          </p:cNvPr>
          <p:cNvPicPr>
            <a:picLocks noChangeAspect="1"/>
          </p:cNvPicPr>
          <p:nvPr/>
        </p:nvPicPr>
        <p:blipFill rotWithShape="1">
          <a:blip r:embed="rId2"/>
          <a:srcRect t="21967" b="26505"/>
          <a:stretch/>
        </p:blipFill>
        <p:spPr>
          <a:xfrm>
            <a:off x="20" y="10"/>
            <a:ext cx="12191980" cy="4193417"/>
          </a:xfrm>
          <a:prstGeom prst="rect">
            <a:avLst/>
          </a:prstGeom>
          <a:noFill/>
        </p:spPr>
      </p:pic>
      <p:sp>
        <p:nvSpPr>
          <p:cNvPr id="2" name="Title 1">
            <a:extLst>
              <a:ext uri="{FF2B5EF4-FFF2-40B4-BE49-F238E27FC236}">
                <a16:creationId xmlns:a16="http://schemas.microsoft.com/office/drawing/2014/main" id="{40A08F4D-6B9D-5F8A-90EB-7791A42EA225}"/>
              </a:ext>
            </a:extLst>
          </p:cNvPr>
          <p:cNvSpPr>
            <a:spLocks noGrp="1"/>
          </p:cNvSpPr>
          <p:nvPr>
            <p:ph type="title"/>
          </p:nvPr>
        </p:nvSpPr>
        <p:spPr>
          <a:xfrm>
            <a:off x="652370" y="647700"/>
            <a:ext cx="6380531" cy="1714500"/>
          </a:xfrm>
        </p:spPr>
        <p:txBody>
          <a:bodyPr anchor="t">
            <a:normAutofit/>
          </a:bodyPr>
          <a:lstStyle/>
          <a:p>
            <a:pPr>
              <a:lnSpc>
                <a:spcPct val="110000"/>
              </a:lnSpc>
            </a:pPr>
            <a:r>
              <a:rPr lang="en-US" sz="3300"/>
              <a:t>Weather Prediction Modelling for sensor placement</a:t>
            </a:r>
          </a:p>
        </p:txBody>
      </p:sp>
      <p:sp>
        <p:nvSpPr>
          <p:cNvPr id="16" name="Subtitle 2">
            <a:extLst>
              <a:ext uri="{FF2B5EF4-FFF2-40B4-BE49-F238E27FC236}">
                <a16:creationId xmlns:a16="http://schemas.microsoft.com/office/drawing/2014/main" id="{6008F35F-D16F-4570-858B-EF57288370AE}"/>
              </a:ext>
            </a:extLst>
          </p:cNvPr>
          <p:cNvSpPr>
            <a:spLocks noGrp="1"/>
          </p:cNvSpPr>
          <p:nvPr>
            <p:ph idx="1"/>
          </p:nvPr>
        </p:nvSpPr>
        <p:spPr>
          <a:xfrm>
            <a:off x="6096000" y="4672013"/>
            <a:ext cx="5448300" cy="1538287"/>
          </a:xfrm>
        </p:spPr>
        <p:txBody>
          <a:bodyPr anchor="t">
            <a:normAutofit/>
          </a:bodyPr>
          <a:lstStyle/>
          <a:p>
            <a:pPr algn="r">
              <a:lnSpc>
                <a:spcPct val="110000"/>
              </a:lnSpc>
            </a:pPr>
            <a:r>
              <a:rPr lang="en-US" sz="1400" dirty="0"/>
              <a:t>Contributors: Jeremy Cryer, Alec Anderson</a:t>
            </a:r>
          </a:p>
          <a:p>
            <a:pPr algn="r">
              <a:lnSpc>
                <a:spcPct val="110000"/>
              </a:lnSpc>
            </a:pPr>
            <a:r>
              <a:rPr lang="en-US" sz="1400" dirty="0"/>
              <a:t>University of San Diego: AAI-510</a:t>
            </a:r>
          </a:p>
          <a:p>
            <a:pPr algn="r">
              <a:lnSpc>
                <a:spcPct val="110000"/>
              </a:lnSpc>
            </a:pPr>
            <a:r>
              <a:rPr lang="en-US" sz="1400" dirty="0"/>
              <a:t>Professor: Som </a:t>
            </a:r>
            <a:r>
              <a:rPr lang="en-US" sz="1400" dirty="0" err="1"/>
              <a:t>Shahapurkar</a:t>
            </a:r>
            <a:endParaRPr lang="en-US" sz="1400" dirty="0"/>
          </a:p>
          <a:p>
            <a:pPr algn="r">
              <a:lnSpc>
                <a:spcPct val="110000"/>
              </a:lnSpc>
            </a:pPr>
            <a:r>
              <a:rPr lang="en-US" sz="1400" dirty="0"/>
              <a:t>June 26, 2023</a:t>
            </a:r>
          </a:p>
          <a:p>
            <a:pPr algn="r">
              <a:lnSpc>
                <a:spcPct val="110000"/>
              </a:lnSpc>
            </a:pPr>
            <a:endParaRPr lang="en-US" sz="1400" dirty="0"/>
          </a:p>
        </p:txBody>
      </p:sp>
      <p:sp>
        <p:nvSpPr>
          <p:cNvPr id="18"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49483DAD-E936-402F-93F3-7AF2B2F9CEE5}" type="datetime1">
              <a:rPr lang="en-US" smtClean="0"/>
              <a:pPr>
                <a:spcAft>
                  <a:spcPts val="600"/>
                </a:spcAft>
              </a:pPr>
              <a:t>6/6/2023</a:t>
            </a:fld>
            <a:endParaRPr lang="en-US"/>
          </a:p>
        </p:txBody>
      </p:sp>
      <p:sp>
        <p:nvSpPr>
          <p:cNvPr id="20" name="Footer Placeholder 6">
            <a:extLst>
              <a:ext uri="{FF2B5EF4-FFF2-40B4-BE49-F238E27FC236}">
                <a16:creationId xmlns:a16="http://schemas.microsoft.com/office/drawing/2014/main" id="{11199D09-9DAC-4D8F-8067-411B9B5FC8AE}"/>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t>Sample Footer Text</a:t>
            </a:r>
          </a:p>
        </p:txBody>
      </p:sp>
      <p:sp>
        <p:nvSpPr>
          <p:cNvPr id="22"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pPr>
                <a:spcAft>
                  <a:spcPts val="600"/>
                </a:spcAft>
              </a:pPr>
              <a:t>1</a:t>
            </a:fld>
            <a:endParaRPr lang="en-US"/>
          </a:p>
        </p:txBody>
      </p:sp>
    </p:spTree>
    <p:extLst>
      <p:ext uri="{BB962C8B-B14F-4D97-AF65-F5344CB8AC3E}">
        <p14:creationId xmlns:p14="http://schemas.microsoft.com/office/powerpoint/2010/main" val="16351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DABD4B-89E7-7AE7-3CDD-253727772B0F}"/>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2F22B600-F7D4-4EDD-6A32-B375F124E0C3}"/>
              </a:ext>
            </a:extLst>
          </p:cNvPr>
          <p:cNvSpPr>
            <a:spLocks noGrp="1"/>
          </p:cNvSpPr>
          <p:nvPr>
            <p:ph type="title"/>
          </p:nvPr>
        </p:nvSpPr>
        <p:spPr>
          <a:xfrm>
            <a:off x="652371" y="914400"/>
            <a:ext cx="5443629" cy="1891275"/>
          </a:xfrm>
        </p:spPr>
        <p:txBody>
          <a:bodyPr anchor="t">
            <a:normAutofit/>
          </a:bodyPr>
          <a:lstStyle/>
          <a:p>
            <a:r>
              <a:rPr lang="en-US" sz="3200" dirty="0"/>
              <a:t>Problem Statement and Impact</a:t>
            </a:r>
          </a:p>
        </p:txBody>
      </p:sp>
      <p:pic>
        <p:nvPicPr>
          <p:cNvPr id="1036" name="Picture 12" descr="Weather Forecast Map Stock Illustration 126353693 | Shutterstock">
            <a:extLst>
              <a:ext uri="{FF2B5EF4-FFF2-40B4-BE49-F238E27FC236}">
                <a16:creationId xmlns:a16="http://schemas.microsoft.com/office/drawing/2014/main" id="{1EF8F77E-4B64-D940-28B2-670F80E2DF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117"/>
          <a:stretch/>
        </p:blipFill>
        <p:spPr bwMode="auto">
          <a:xfrm>
            <a:off x="569449" y="2791876"/>
            <a:ext cx="5847140" cy="311967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30D7B7B-4BFC-BEBC-1BBB-E382076FB086}"/>
              </a:ext>
            </a:extLst>
          </p:cNvPr>
          <p:cNvSpPr>
            <a:spLocks noGrp="1"/>
          </p:cNvSpPr>
          <p:nvPr>
            <p:ph idx="1"/>
          </p:nvPr>
        </p:nvSpPr>
        <p:spPr>
          <a:xfrm>
            <a:off x="6178922" y="914400"/>
            <a:ext cx="5199320" cy="5029200"/>
          </a:xfrm>
        </p:spPr>
        <p:txBody>
          <a:bodyPr>
            <a:normAutofit/>
          </a:bodyPr>
          <a:lstStyle/>
          <a:p>
            <a:pPr marL="0" indent="0">
              <a:lnSpc>
                <a:spcPct val="110000"/>
              </a:lnSpc>
              <a:buNone/>
            </a:pPr>
            <a:r>
              <a:rPr lang="en-US" sz="1700" b="1" dirty="0"/>
              <a:t>A research lab is attempting to predict sudden changes in worldwide climate conditions. This is needed to assist in identifying when possible natural disasters may occur by knowing when sudden changes in weather occur and knowing when the normal situations shift. </a:t>
            </a:r>
          </a:p>
          <a:p>
            <a:pPr marL="0" indent="0">
              <a:lnSpc>
                <a:spcPct val="110000"/>
              </a:lnSpc>
              <a:buNone/>
            </a:pPr>
            <a:r>
              <a:rPr lang="en-US" sz="1700" b="1" u="sng"/>
              <a:t>GOAL:</a:t>
            </a:r>
            <a:r>
              <a:rPr lang="en-US" sz="1700" b="1"/>
              <a:t> Create </a:t>
            </a:r>
            <a:r>
              <a:rPr lang="en-US" sz="1700" b="1" dirty="0"/>
              <a:t>a way to predict normal trends based on historical data to understand what the normal is.  </a:t>
            </a:r>
          </a:p>
          <a:p>
            <a:pPr marL="0" indent="0">
              <a:lnSpc>
                <a:spcPct val="110000"/>
              </a:lnSpc>
              <a:buNone/>
            </a:pPr>
            <a:endParaRPr lang="en-US" sz="1700" b="1" u="sng" dirty="0"/>
          </a:p>
          <a:p>
            <a:pPr marL="0" indent="0">
              <a:lnSpc>
                <a:spcPct val="110000"/>
              </a:lnSpc>
              <a:buNone/>
            </a:pPr>
            <a:r>
              <a:rPr lang="en-US" sz="1700" b="1" u="sng" dirty="0"/>
              <a:t>Impact and Need</a:t>
            </a:r>
          </a:p>
          <a:p>
            <a:pPr>
              <a:lnSpc>
                <a:spcPct val="110000"/>
              </a:lnSpc>
            </a:pPr>
            <a:r>
              <a:rPr lang="en-US" sz="1700" dirty="0"/>
              <a:t>Society Awareness</a:t>
            </a:r>
          </a:p>
          <a:p>
            <a:pPr>
              <a:lnSpc>
                <a:spcPct val="110000"/>
              </a:lnSpc>
            </a:pPr>
            <a:r>
              <a:rPr lang="en-US" sz="1700" dirty="0"/>
              <a:t>Danger Prevention</a:t>
            </a:r>
          </a:p>
          <a:p>
            <a:pPr>
              <a:lnSpc>
                <a:spcPct val="110000"/>
              </a:lnSpc>
            </a:pPr>
            <a:r>
              <a:rPr lang="en-US" sz="1700" dirty="0"/>
              <a:t>Increased Knowledge in Standard Weather Patterns. </a:t>
            </a:r>
          </a:p>
        </p:txBody>
      </p:sp>
      <p:sp>
        <p:nvSpPr>
          <p:cNvPr id="8"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normAutofit/>
          </a:bodyPr>
          <a:lstStyle/>
          <a:p>
            <a:pPr>
              <a:spcAft>
                <a:spcPts val="600"/>
              </a:spcAft>
            </a:pPr>
            <a:fld id="{54363AB2-6EEA-4557-B66E-C3DD8B42DE68}" type="datetime1">
              <a:rPr lang="en-US" smtClean="0"/>
              <a:pPr>
                <a:spcAft>
                  <a:spcPts val="600"/>
                </a:spcAft>
              </a:pPr>
              <a:t>6/6/2023</a:t>
            </a:fld>
            <a:endParaRPr lang="en-US"/>
          </a:p>
        </p:txBody>
      </p:sp>
      <p:sp>
        <p:nvSpPr>
          <p:cNvPr id="10" name="Footer Placeholder 4">
            <a:extLst>
              <a:ext uri="{FF2B5EF4-FFF2-40B4-BE49-F238E27FC236}">
                <a16:creationId xmlns:a16="http://schemas.microsoft.com/office/drawing/2014/main" id="{DDEA55D3-9E3C-420C-AD74-642699513A89}"/>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t>Sample Footer Text</a:t>
            </a:r>
          </a:p>
        </p:txBody>
      </p:sp>
      <p:sp>
        <p:nvSpPr>
          <p:cNvPr id="12"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pPr>
                <a:spcAft>
                  <a:spcPts val="600"/>
                </a:spcAft>
              </a:pPr>
              <a:t>2</a:t>
            </a:fld>
            <a:endParaRPr lang="en-US"/>
          </a:p>
        </p:txBody>
      </p:sp>
    </p:spTree>
    <p:extLst>
      <p:ext uri="{BB962C8B-B14F-4D97-AF65-F5344CB8AC3E}">
        <p14:creationId xmlns:p14="http://schemas.microsoft.com/office/powerpoint/2010/main" val="64409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3F06-79BC-A170-48EE-B836C82BF693}"/>
              </a:ext>
            </a:extLst>
          </p:cNvPr>
          <p:cNvSpPr>
            <a:spLocks noGrp="1"/>
          </p:cNvSpPr>
          <p:nvPr>
            <p:ph type="title"/>
          </p:nvPr>
        </p:nvSpPr>
        <p:spPr/>
        <p:txBody>
          <a:bodyPr/>
          <a:lstStyle/>
          <a:p>
            <a:r>
              <a:rPr lang="en-US" dirty="0"/>
              <a:t>Possible Solution options</a:t>
            </a:r>
          </a:p>
        </p:txBody>
      </p:sp>
      <p:sp>
        <p:nvSpPr>
          <p:cNvPr id="3" name="Content Placeholder 2">
            <a:extLst>
              <a:ext uri="{FF2B5EF4-FFF2-40B4-BE49-F238E27FC236}">
                <a16:creationId xmlns:a16="http://schemas.microsoft.com/office/drawing/2014/main" id="{C265DAA2-94EC-8ACF-F3E3-A6B1EF32B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5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0BF-F012-37A7-EC26-42CE11FBBD2B}"/>
              </a:ext>
            </a:extLst>
          </p:cNvPr>
          <p:cNvSpPr>
            <a:spLocks noGrp="1"/>
          </p:cNvSpPr>
          <p:nvPr>
            <p:ph type="title"/>
          </p:nvPr>
        </p:nvSpPr>
        <p:spPr/>
        <p:txBody>
          <a:bodyPr/>
          <a:lstStyle/>
          <a:p>
            <a:r>
              <a:rPr lang="en-US" dirty="0"/>
              <a:t>Final Recommendation</a:t>
            </a:r>
          </a:p>
        </p:txBody>
      </p:sp>
      <p:sp>
        <p:nvSpPr>
          <p:cNvPr id="3" name="Content Placeholder 2">
            <a:extLst>
              <a:ext uri="{FF2B5EF4-FFF2-40B4-BE49-F238E27FC236}">
                <a16:creationId xmlns:a16="http://schemas.microsoft.com/office/drawing/2014/main" id="{A478D6E7-EC93-0571-3A01-32C1B9C839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112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240A-5592-1531-5869-87B414C8AC5D}"/>
              </a:ext>
            </a:extLst>
          </p:cNvPr>
          <p:cNvSpPr>
            <a:spLocks noGrp="1"/>
          </p:cNvSpPr>
          <p:nvPr>
            <p:ph type="title"/>
          </p:nvPr>
        </p:nvSpPr>
        <p:spPr/>
        <p:txBody>
          <a:bodyPr/>
          <a:lstStyle/>
          <a:p>
            <a:r>
              <a:rPr lang="en-US" dirty="0"/>
              <a:t>The Risks Involved</a:t>
            </a:r>
          </a:p>
        </p:txBody>
      </p:sp>
      <p:sp>
        <p:nvSpPr>
          <p:cNvPr id="3" name="Content Placeholder 2">
            <a:extLst>
              <a:ext uri="{FF2B5EF4-FFF2-40B4-BE49-F238E27FC236}">
                <a16:creationId xmlns:a16="http://schemas.microsoft.com/office/drawing/2014/main" id="{C6D258E2-3863-CF61-771C-60F50ABA6E36}"/>
              </a:ext>
            </a:extLst>
          </p:cNvPr>
          <p:cNvSpPr>
            <a:spLocks noGrp="1"/>
          </p:cNvSpPr>
          <p:nvPr>
            <p:ph idx="1"/>
          </p:nvPr>
        </p:nvSpPr>
        <p:spPr/>
        <p:txBody>
          <a:bodyPr/>
          <a:lstStyle/>
          <a:p>
            <a:r>
              <a:rPr lang="en-US" dirty="0"/>
              <a:t>Operational</a:t>
            </a:r>
          </a:p>
          <a:p>
            <a:r>
              <a:rPr lang="en-US" dirty="0"/>
              <a:t>Ethical </a:t>
            </a:r>
          </a:p>
          <a:p>
            <a:r>
              <a:rPr lang="en-US" dirty="0"/>
              <a:t>Regulatory</a:t>
            </a:r>
          </a:p>
        </p:txBody>
      </p:sp>
    </p:spTree>
    <p:extLst>
      <p:ext uri="{BB962C8B-B14F-4D97-AF65-F5344CB8AC3E}">
        <p14:creationId xmlns:p14="http://schemas.microsoft.com/office/powerpoint/2010/main" val="219042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189F-DA69-43D0-5253-E7491E926A47}"/>
              </a:ext>
            </a:extLst>
          </p:cNvPr>
          <p:cNvSpPr>
            <a:spLocks noGrp="1"/>
          </p:cNvSpPr>
          <p:nvPr>
            <p:ph type="title"/>
          </p:nvPr>
        </p:nvSpPr>
        <p:spPr/>
        <p:txBody>
          <a:bodyPr/>
          <a:lstStyle/>
          <a:p>
            <a:r>
              <a:rPr lang="en-US" dirty="0"/>
              <a:t>Mitigation </a:t>
            </a:r>
            <a:r>
              <a:rPr lang="en-US" dirty="0" err="1"/>
              <a:t>Stratgy</a:t>
            </a:r>
            <a:endParaRPr lang="en-US" dirty="0"/>
          </a:p>
        </p:txBody>
      </p:sp>
      <p:sp>
        <p:nvSpPr>
          <p:cNvPr id="3" name="Content Placeholder 2">
            <a:extLst>
              <a:ext uri="{FF2B5EF4-FFF2-40B4-BE49-F238E27FC236}">
                <a16:creationId xmlns:a16="http://schemas.microsoft.com/office/drawing/2014/main" id="{EB8A62FC-1CF0-DF31-0A55-B9CC6BDD42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4536865"/>
      </p:ext>
    </p:extLst>
  </p:cSld>
  <p:clrMapOvr>
    <a:masterClrMapping/>
  </p:clrMapOvr>
</p:sld>
</file>

<file path=ppt/theme/theme1.xml><?xml version="1.0" encoding="utf-8"?>
<a:theme xmlns:a="http://schemas.openxmlformats.org/drawingml/2006/main" name="Citati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54</TotalTime>
  <Words>131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Grandview</vt:lpstr>
      <vt:lpstr>Grandview Display</vt:lpstr>
      <vt:lpstr>CitationVTI</vt:lpstr>
      <vt:lpstr>Weather Prediction Modelling for sensor placement</vt:lpstr>
      <vt:lpstr>Problem Statement and Impact</vt:lpstr>
      <vt:lpstr>Possible Solution options</vt:lpstr>
      <vt:lpstr>Final Recommendation</vt:lpstr>
      <vt:lpstr>The Risks Involved</vt:lpstr>
      <vt:lpstr>Mitigation Stratgy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Modelling for sensor placement</dc:title>
  <dc:creator>Jeremy Cryer</dc:creator>
  <cp:lastModifiedBy>Jeremy Cryer</cp:lastModifiedBy>
  <cp:revision>2</cp:revision>
  <dcterms:created xsi:type="dcterms:W3CDTF">2023-06-07T03:49:21Z</dcterms:created>
  <dcterms:modified xsi:type="dcterms:W3CDTF">2023-06-07T04:43:36Z</dcterms:modified>
</cp:coreProperties>
</file>