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1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6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2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1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2E1D36E3-7FD7-C7EB-932C-933B9B5D6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7" b="26505"/>
          <a:stretch/>
        </p:blipFill>
        <p:spPr>
          <a:xfrm>
            <a:off x="20" y="10"/>
            <a:ext cx="12191980" cy="419341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08F4D-6B9D-5F8A-90EB-7791A42E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0" y="647700"/>
            <a:ext cx="6380531" cy="171450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/>
              <a:t>Weather Prediction Modelling for sensor placement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672013"/>
            <a:ext cx="5448300" cy="1538287"/>
          </a:xfrm>
        </p:spPr>
        <p:txBody>
          <a:bodyPr anchor="t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/>
              <a:t>Contributors: Jeremy Cryer, Alec Anderson</a:t>
            </a:r>
          </a:p>
          <a:p>
            <a:pPr algn="r">
              <a:lnSpc>
                <a:spcPct val="110000"/>
              </a:lnSpc>
            </a:pPr>
            <a:r>
              <a:rPr lang="en-US" sz="1400" dirty="0"/>
              <a:t>University of San Diego: AAI-510</a:t>
            </a:r>
          </a:p>
          <a:p>
            <a:pPr algn="r">
              <a:lnSpc>
                <a:spcPct val="110000"/>
              </a:lnSpc>
            </a:pPr>
            <a:r>
              <a:rPr lang="en-US" sz="1400" dirty="0"/>
              <a:t>Professor: Som </a:t>
            </a:r>
            <a:r>
              <a:rPr lang="en-US" sz="1400" dirty="0" err="1"/>
              <a:t>Shahapurkar</a:t>
            </a:r>
            <a:endParaRPr lang="en-US" sz="1400" dirty="0"/>
          </a:p>
          <a:p>
            <a:pPr algn="r">
              <a:lnSpc>
                <a:spcPct val="110000"/>
              </a:lnSpc>
            </a:pPr>
            <a:r>
              <a:rPr lang="en-US" sz="1400" dirty="0"/>
              <a:t>June 26, 2023</a:t>
            </a:r>
          </a:p>
          <a:p>
            <a:pPr algn="r"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04E35474-1A9A-4F0C-82BB-186980BF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483DAD-E936-402F-93F3-7AF2B2F9CEE5}" type="datetime1">
              <a:rPr lang="en-US" smtClean="0"/>
              <a:pPr>
                <a:spcAft>
                  <a:spcPts val="600"/>
                </a:spcAft>
              </a:pPr>
              <a:t>6/11/2023</a:t>
            </a:fld>
            <a:endParaRPr lang="en-US"/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11199D09-9DAC-4D8F-8067-411B9B5F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2" name="Slide Number Placeholder 8">
            <a:extLst>
              <a:ext uri="{FF2B5EF4-FFF2-40B4-BE49-F238E27FC236}">
                <a16:creationId xmlns:a16="http://schemas.microsoft.com/office/drawing/2014/main" id="{4643FDF9-4F10-41D0-B36B-A0E7E18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ABD4B-89E7-7AE7-3CDD-25372777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2B600-F7D4-4EDD-6A32-B375F124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914400"/>
            <a:ext cx="5443629" cy="1891275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Problem Statement and Impact</a:t>
            </a:r>
          </a:p>
        </p:txBody>
      </p:sp>
      <p:pic>
        <p:nvPicPr>
          <p:cNvPr id="1036" name="Picture 12" descr="Weather Forecast Map Stock Illustration 126353693 | Shutterstock">
            <a:extLst>
              <a:ext uri="{FF2B5EF4-FFF2-40B4-BE49-F238E27FC236}">
                <a16:creationId xmlns:a16="http://schemas.microsoft.com/office/drawing/2014/main" id="{1EF8F77E-4B64-D940-28B2-670F80E2D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17"/>
          <a:stretch/>
        </p:blipFill>
        <p:spPr bwMode="auto">
          <a:xfrm>
            <a:off x="569449" y="2791876"/>
            <a:ext cx="5847140" cy="311967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7B7B-4BFC-BEBC-1BBB-E382076F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922" y="914400"/>
            <a:ext cx="5199320" cy="50292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dirty="0"/>
              <a:t>There is a need to understand what climate conditions are and will be. The need for this is to have proper warning to a big storm or possible climate changes, such as rainfall, far enough in advance to be aware of some of the following: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Possible natural disasters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Flooding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Rain fall for irrigation systems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u="sng" dirty="0"/>
              <a:t>Impact: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Society Awareness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Danger Prevention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Increased Knowledge in Standard Weather Patterns. 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6/11/2023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DEA55D3-9E3C-420C-AD74-64269951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F6C2FC2-1EAC-4A19-915E-364DE8B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3F06-79BC-A170-48EE-B836C82B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63" y="156520"/>
            <a:ext cx="10625229" cy="675641"/>
          </a:xfrm>
        </p:spPr>
        <p:txBody>
          <a:bodyPr>
            <a:normAutofit fontScale="90000"/>
          </a:bodyPr>
          <a:lstStyle/>
          <a:p>
            <a:r>
              <a:rPr lang="en-US" dirty="0"/>
              <a:t>Possible Solution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89C1B-3DCB-202A-27F4-F5711DFD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2" y="832161"/>
            <a:ext cx="5157787" cy="675641"/>
          </a:xfrm>
        </p:spPr>
        <p:txBody>
          <a:bodyPr/>
          <a:lstStyle/>
          <a:p>
            <a:r>
              <a:rPr lang="en-US" dirty="0"/>
              <a:t>Option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C1950-06FF-A85A-097F-D6F7D070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2" y="1604327"/>
            <a:ext cx="5157787" cy="3649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Predictive modelling using historical data to identify future trends. </a:t>
            </a:r>
          </a:p>
          <a:p>
            <a:r>
              <a:rPr lang="en-US" dirty="0"/>
              <a:t>Uses historical data to predict trends and will adjust predictions based on incoming data. </a:t>
            </a:r>
          </a:p>
          <a:p>
            <a:r>
              <a:rPr lang="en-US" dirty="0"/>
              <a:t>Based on historical data, a trend can predict potentially future conditions far enough in advance.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A174C-C166-13EE-EEF3-8D73A0F9E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832160"/>
            <a:ext cx="5183188" cy="675641"/>
          </a:xfrm>
        </p:spPr>
        <p:txBody>
          <a:bodyPr/>
          <a:lstStyle/>
          <a:p>
            <a:r>
              <a:rPr lang="en-US" dirty="0"/>
              <a:t>Option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1B5566-F2C2-7229-7DC5-50D64CCC5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1604327"/>
            <a:ext cx="5183188" cy="3649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Real time monitoring to identify drastic changes.</a:t>
            </a:r>
          </a:p>
          <a:p>
            <a:r>
              <a:rPr lang="en-US" dirty="0"/>
              <a:t> Uses real time monitoring devices to identify climate conditions. </a:t>
            </a:r>
          </a:p>
          <a:p>
            <a:r>
              <a:rPr lang="en-US" dirty="0"/>
              <a:t>Based current patterns, a storm can be identified, however the window for preventative measures is small.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D672AC-C158-3AD8-87AB-18BB38DE3265}"/>
              </a:ext>
            </a:extLst>
          </p:cNvPr>
          <p:cNvCxnSpPr>
            <a:cxnSpLocks/>
          </p:cNvCxnSpPr>
          <p:nvPr/>
        </p:nvCxnSpPr>
        <p:spPr>
          <a:xfrm>
            <a:off x="655862" y="1507801"/>
            <a:ext cx="107655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EB76AB-49FB-78EF-570C-87346F0408C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13649" y="1169982"/>
            <a:ext cx="0" cy="399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C0BF-F012-37A7-EC26-42CE11FB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914400"/>
            <a:ext cx="4529229" cy="4152900"/>
          </a:xfrm>
        </p:spPr>
        <p:txBody>
          <a:bodyPr anchor="t">
            <a:normAutofit/>
          </a:bodyPr>
          <a:lstStyle/>
          <a:p>
            <a:r>
              <a:rPr lang="en-US" sz="3300" dirty="0"/>
              <a:t>Final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D6E7-EC93-0571-3A01-32C1B9C8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14400"/>
            <a:ext cx="5181600" cy="5081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Option 1: Predictive Modeling</a:t>
            </a:r>
          </a:p>
          <a:p>
            <a:r>
              <a:rPr lang="en-US" dirty="0"/>
              <a:t>Will provide the largest window for preventative measures to incoming stores. </a:t>
            </a:r>
          </a:p>
          <a:p>
            <a:r>
              <a:rPr lang="en-US" dirty="0"/>
              <a:t>With the constant flow of new data, historical trends can continue to evolve the model.</a:t>
            </a:r>
          </a:p>
          <a:p>
            <a:r>
              <a:rPr lang="en-US" dirty="0"/>
              <a:t>Real-time monitoring only, only helps alert incoming stores, not predict them. </a:t>
            </a:r>
          </a:p>
          <a:p>
            <a:r>
              <a:rPr lang="en-US" dirty="0"/>
              <a:t>Modeling can be taught and assessed prior to implementation, while monitor has to be assessed during implementation for accuracy.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6/11/2023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3140B11-86AA-4429-93F1-8F5BA11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5C80F08-A8D5-418B-999E-B0112B34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240A-5592-1531-5869-87B414C8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160337"/>
            <a:ext cx="6234796" cy="877917"/>
          </a:xfrm>
        </p:spPr>
        <p:txBody>
          <a:bodyPr anchor="b">
            <a:normAutofit/>
          </a:bodyPr>
          <a:lstStyle/>
          <a:p>
            <a:r>
              <a:rPr lang="en-US" dirty="0"/>
              <a:t>The Risks Involved</a:t>
            </a:r>
          </a:p>
        </p:txBody>
      </p:sp>
      <p:pic>
        <p:nvPicPr>
          <p:cNvPr id="1026" name="Picture 2" descr="Cartoon of the Day: The Central Planning Waterfall">
            <a:extLst>
              <a:ext uri="{FF2B5EF4-FFF2-40B4-BE49-F238E27FC236}">
                <a16:creationId xmlns:a16="http://schemas.microsoft.com/office/drawing/2014/main" id="{1246D378-7138-640F-406D-F44B221B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475" y="1036320"/>
            <a:ext cx="4274107" cy="5029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58E2-3863-CF61-771C-60F50ABA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0" y="1284317"/>
            <a:ext cx="6772475" cy="308241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Operational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Model was taught with data missing units.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 get continuous data for learning and adjusting, sensors and IOT devices need to be installed in areas desired.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Ethical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Potential for false predictions could induce society panic.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Any IOT devices installed in a location could be assumed to impede privacy.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Regulatory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Government buy-off needs to be understood as these models will potentially affect society.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6/11/2023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DEA55D3-9E3C-420C-AD74-64269951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F6C2FC2-1EAC-4A19-915E-364DE8B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2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189F-DA69-43D0-5253-E7491E92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292101"/>
            <a:ext cx="10625229" cy="795020"/>
          </a:xfrm>
        </p:spPr>
        <p:txBody>
          <a:bodyPr/>
          <a:lstStyle/>
          <a:p>
            <a:r>
              <a:rPr lang="en-US" dirty="0"/>
              <a:t>Mitigation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62FC-1CF0-DF31-0A55-B9CC6BDD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452880"/>
            <a:ext cx="10620855" cy="4490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Operational</a:t>
            </a:r>
          </a:p>
          <a:p>
            <a:pPr lvl="1"/>
            <a:r>
              <a:rPr lang="en-US" dirty="0"/>
              <a:t>Once model accuracy is validated, Use known metric data to reassess.</a:t>
            </a:r>
          </a:p>
          <a:p>
            <a:pPr marL="0" indent="0">
              <a:buNone/>
            </a:pPr>
            <a:r>
              <a:rPr lang="en-US" dirty="0"/>
              <a:t>Ethical</a:t>
            </a:r>
          </a:p>
          <a:p>
            <a:pPr lvl="1"/>
            <a:r>
              <a:rPr lang="en-US" dirty="0"/>
              <a:t>Properly test and run active pilots with results listed and posted for public view.</a:t>
            </a:r>
          </a:p>
          <a:p>
            <a:pPr lvl="1"/>
            <a:r>
              <a:rPr lang="en-US" dirty="0"/>
              <a:t>Disclaimers can be placed on the devices used to ensure no ethical violation.</a:t>
            </a:r>
          </a:p>
          <a:p>
            <a:pPr marL="0" indent="0">
              <a:buNone/>
            </a:pPr>
            <a:r>
              <a:rPr lang="en-US" dirty="0"/>
              <a:t>Regulatory</a:t>
            </a:r>
          </a:p>
          <a:p>
            <a:pPr lvl="1"/>
            <a:r>
              <a:rPr lang="en-US" dirty="0"/>
              <a:t>Make a proposal once model is validated to take to the governing officials for approval in the area desired for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162453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4D1454D-5352-87A3-6AF9-E1E863C32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6" r="538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C49792-A76F-1EEB-41C3-3FBBA5B7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11" y="160337"/>
            <a:ext cx="5652744" cy="237166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/>
              <a:t>Lessons Learned and 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498E-D8C6-3438-1813-9DB63CB9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800" y="2032000"/>
            <a:ext cx="501882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model creation was just a proof of concept and 1</a:t>
            </a:r>
            <a:r>
              <a:rPr lang="en-US" baseline="30000" dirty="0"/>
              <a:t>st</a:t>
            </a:r>
            <a:r>
              <a:rPr lang="en-US" dirty="0"/>
              <a:t> iteration.  To implement for actual solution implementation will involve some of the following learnings applied. </a:t>
            </a:r>
          </a:p>
          <a:p>
            <a:r>
              <a:rPr lang="en-US" dirty="0"/>
              <a:t>Use data with known metrics to reteach model. </a:t>
            </a:r>
          </a:p>
          <a:p>
            <a:r>
              <a:rPr lang="en-US" dirty="0"/>
              <a:t>Add algorithms to use known data for the creation of new calculated variables such as air pressure.</a:t>
            </a:r>
          </a:p>
          <a:p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15DE728A-5E91-4DAE-AC8D-B0CC4C86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1215960-52EB-438E-AA43-CA28041327C9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6/11/2023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98BDDCD-F2A2-4455-8C33-A462EC0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376BC8A2-B757-46F4-A413-3CFAF765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7121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486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Grandview</vt:lpstr>
      <vt:lpstr>Grandview Display</vt:lpstr>
      <vt:lpstr>CitationVTI</vt:lpstr>
      <vt:lpstr>Weather Prediction Modelling for sensor placement</vt:lpstr>
      <vt:lpstr>Problem Statement and Impact</vt:lpstr>
      <vt:lpstr>Possible Solution options</vt:lpstr>
      <vt:lpstr>Final Recommendation</vt:lpstr>
      <vt:lpstr>The Risks Involved</vt:lpstr>
      <vt:lpstr>Mitigation Strategy</vt:lpstr>
      <vt:lpstr>Lessons Learned and Future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Prediction Modelling for sensor placement</dc:title>
  <dc:creator>Jeremy Cryer</dc:creator>
  <cp:lastModifiedBy>Jeremy Cryer</cp:lastModifiedBy>
  <cp:revision>5</cp:revision>
  <dcterms:created xsi:type="dcterms:W3CDTF">2023-06-07T03:49:21Z</dcterms:created>
  <dcterms:modified xsi:type="dcterms:W3CDTF">2023-06-12T00:21:49Z</dcterms:modified>
</cp:coreProperties>
</file>