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317" r:id="rId8"/>
    <p:sldId id="278" r:id="rId9"/>
    <p:sldId id="272" r:id="rId10"/>
    <p:sldId id="321" r:id="rId11"/>
    <p:sldId id="391" r:id="rId12"/>
    <p:sldId id="3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191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1: Title Slide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Title: "Building a Movie-Dialog Chatbot"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Subtitle: Journey through Design, Challenges, and Improvements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Presenter's Name and Affiliation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Contributions of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project aims to create a chatbot capable of comprehending the Cornell Movie-Dialog Corpus data obtained from Kaggle. Chatbots and natural language processing have become increasingly important in various applications, making this project highly relevant.“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2: Introduction (3-5 minute)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"Good [morning/afternoon/evening], everyone. Today, we embark on a fascinating journey into the world of chatbots, specifically one designed to comprehend the Cornell Movie-Dialog Corpus data. But first, what is a chatbot?"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 by defining a chatbot based on the article: "In the context of our project, a chatbot is a computer program designed to simulate human conversation, aiding users in resolving queries and issues."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the growing importance of chatbots in various industries and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real-world examples of where chatbots are currently in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why chatbots are valuable, emphasizing their potential to enhance customer service and user experiences.</a:t>
            </a:r>
          </a:p>
          <a:p>
            <a:endParaRPr lang="en-US" dirty="0"/>
          </a:p>
          <a:p>
            <a:r>
              <a:rPr lang="en-US" dirty="0"/>
              <a:t>------------------------------</a:t>
            </a:r>
          </a:p>
          <a:p>
            <a:endParaRPr lang="en-US" dirty="0"/>
          </a:p>
          <a:p>
            <a:r>
              <a:rPr lang="en-US" dirty="0"/>
              <a:t>1. What is the goal 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"Let's begin by taking a closer look at the Cornell Movie-Dialog Corpus dataset. It comprises a vast collection of movie-related dialogues, providing valuable conversational data for our chatbot development.“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3: What is a Chatbot? (1 minute)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Define a chatbot based on the article.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"A chatbot is a computer program that simulates human conversation to solve customer queries and assist users across various channels.“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4: Project Goal (1 minute)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project's goal.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objective is to design a chatbot capable of comprehending the Cornell Movie-Dialog Corpus data obtained from Kaggle."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"Data preprocessing was a critical step in cleaning and preparing the raw dialogues from the dataset. We applied tokenization and various techniques to ensure our model could effectively understand and generate responses.“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5: Data Pre-processing (3-5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crucial role of data pre-processing: "Data pre-processing is the foundation of any successful chatbot project."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steps taken during data pre-processing, starting with dataset selection and the choice to use the movie-dialog dataset from Kaggle.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Dive deeper into specific pre-processing steps, such as data splitting, text normalization, and the decision to retain punctuation and stop-words.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the rationale behind these choices and their impact on the chatbot's performance.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6: Data Pre-processing (contd.) (3-5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Shift the focus to character-based data analysis: "To better understand our data, we conducted character-based analysis."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 Figure 1, the dialogue count per character graph, and elaborate on the insights gained from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how the observed variations in data count per character informed subsequent decisions in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Stress the importance of data analysis and visualization in data pre-processing.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7: Data Pre-processing (contd.) (3-5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Continue the discussion on data pre-processing: "Now, as we prepared our data, we faced the challenge of reducing it to character-dialog pairs."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Introduce Image 1, showing structured dialog data display, and explain its significance.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the reasons for reducing the dataset and the role of structuring in streamlining data for the chatbot.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 how these choices impacted the overall efficiency of the chatbot's training and performance.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8: Data Pre-processing (contd.) (3-5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Transition to the final aspect of data pre-processing: "The last crucial step was to group the data by character."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rationale behind grouping data by character and its potential influence on chatbot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how this decision aligns with the project's goal of simulating character-specific conversation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Highlight the semantic and sentiment variation expected from different characters in the chatbot's responses.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"During the training phase, we fed the preprocessed data into our model, fine-tuning it to improve performance. Transfer learning and fine-tuning methods were applied to make the model domain-specific.“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GPT2LMHeadModel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"Throughout the project, we encountered several challenges, such as handling noisy data, ensuring diversity in responses, and optimizing computational resources. We'll discuss these challenges and how we addressed them.“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14: Challenges (2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the challenge of inexperience in creating a chatbot, including the shift from BERT to GPT2.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Highlight the importance of research and understanding data format before model selection.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15: Challenges (contd.) (2 minutes)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 the challenge of line sequencing inconsistencies.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 Image 2 showing skipped line IDs.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 the need for cross-checking missing data in future iterations.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"Looking ahead, there are several avenues for improving our chatbot. We recommend exploring scalability, enhancing accuracy in responses, and refining the user experience for a more seamless interaction."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2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Slide 18: Q&amp;A (1 minute)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Open the floor for questions and discussions.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Designing a Chatbot using Cornell Movie-Dialog Corpus Dataset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3702833"/>
            <a:ext cx="3565524" cy="1791504"/>
          </a:xfrm>
        </p:spPr>
        <p:txBody>
          <a:bodyPr>
            <a:noAutofit/>
          </a:bodyPr>
          <a:lstStyle/>
          <a:p>
            <a:pPr marL="0" indent="0"/>
            <a:r>
              <a:rPr lang="en-US" sz="1400" dirty="0"/>
              <a:t>	</a:t>
            </a:r>
            <a:r>
              <a:rPr lang="en-US" dirty="0"/>
              <a:t>Team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Cesar Lucero Ortiz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Akram Mahmoud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Jeremy Cryer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October 23,2023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22E6A-606F-7902-7514-154653EF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" y="1660033"/>
            <a:ext cx="5926282" cy="38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39" y="449939"/>
            <a:ext cx="8281987" cy="1253041"/>
          </a:xfrm>
        </p:spPr>
        <p:txBody>
          <a:bodyPr/>
          <a:lstStyle/>
          <a:p>
            <a:pPr algn="ctr"/>
            <a:r>
              <a:rPr lang="en-US" dirty="0"/>
              <a:t>Team Contributions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AAD8-CB40-7924-19B6-D1DAB2C237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0202" y="1703433"/>
            <a:ext cx="2788912" cy="3293109"/>
          </a:xfrm>
        </p:spPr>
        <p:txBody>
          <a:bodyPr/>
          <a:lstStyle/>
          <a:p>
            <a:r>
              <a:rPr lang="en-US" dirty="0"/>
              <a:t>	Cesar Lucero</a:t>
            </a:r>
          </a:p>
          <a:p>
            <a:pPr marL="800100" lvl="1" indent="-342900"/>
            <a:r>
              <a:rPr lang="en-US" dirty="0"/>
              <a:t>Bulk of software was generated by Cesar.</a:t>
            </a:r>
          </a:p>
          <a:p>
            <a:pPr marL="800100" lvl="1" indent="-342900"/>
            <a:r>
              <a:rPr lang="en-US" dirty="0"/>
              <a:t>Including text preprocessing, model training, and model testing.</a:t>
            </a:r>
          </a:p>
          <a:p>
            <a:pPr marL="800100" lvl="1" indent="-342900"/>
            <a:r>
              <a:rPr lang="en-US" dirty="0"/>
              <a:t>Report development/support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64C922-A71E-BB42-8DC0-AD023C26E7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3435" y="1702980"/>
            <a:ext cx="2788911" cy="3293109"/>
          </a:xfrm>
        </p:spPr>
        <p:txBody>
          <a:bodyPr/>
          <a:lstStyle/>
          <a:p>
            <a:r>
              <a:rPr lang="en-US" dirty="0"/>
              <a:t>	Akram Mahmoud</a:t>
            </a:r>
          </a:p>
          <a:p>
            <a:pPr marL="800100" lvl="1" indent="-342900"/>
            <a:r>
              <a:rPr lang="en-US" dirty="0"/>
              <a:t>Developing presentation</a:t>
            </a:r>
          </a:p>
          <a:p>
            <a:pPr marL="800100" lvl="1" indent="-342900"/>
            <a:r>
              <a:rPr lang="en-US" dirty="0"/>
              <a:t>Consolidating report information to present.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46AFA4-837C-FB92-AFE2-EA38F5AC63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56670" y="1702979"/>
            <a:ext cx="2192193" cy="3293109"/>
          </a:xfrm>
        </p:spPr>
        <p:txBody>
          <a:bodyPr/>
          <a:lstStyle/>
          <a:p>
            <a:r>
              <a:rPr lang="en-US" dirty="0"/>
              <a:t>	Jeremy Cryer</a:t>
            </a:r>
          </a:p>
          <a:p>
            <a:pPr marL="800100" lvl="1" indent="-342900"/>
            <a:r>
              <a:rPr lang="en-US" dirty="0"/>
              <a:t>Coding and brainstorming support.</a:t>
            </a:r>
          </a:p>
          <a:p>
            <a:pPr marL="800100" lvl="1" indent="-342900"/>
            <a:r>
              <a:rPr lang="en-US" dirty="0"/>
              <a:t>Critiquing and code clean up.</a:t>
            </a:r>
          </a:p>
          <a:p>
            <a:pPr marL="800100" lvl="1" indent="-342900"/>
            <a:r>
              <a:rPr lang="en-US" dirty="0"/>
              <a:t>Report development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Goal: Create and train a chatbot using a given data set.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-2" b="-2"/>
          <a:stretch/>
        </p:blipFill>
        <p:spPr>
          <a:xfrm>
            <a:off x="6557147" y="549275"/>
            <a:ext cx="5083992" cy="2880518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50C7FB67-97F4-4984-8807-A43D643EA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504" y="4787174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Cornell Movie-Dialog Corpus dataset.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Movie_lines.txt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49C611-1175-D8AE-0D83-35D4142C8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6" r="2" b="1409"/>
          <a:stretch/>
        </p:blipFill>
        <p:spPr>
          <a:xfrm>
            <a:off x="6362163" y="1693807"/>
            <a:ext cx="5287011" cy="3564723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57" y="560176"/>
            <a:ext cx="5437185" cy="77374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519DE8F-D263-87B2-90AA-A0ABCB28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55" y="1683834"/>
            <a:ext cx="5437187" cy="3132865"/>
          </a:xfrm>
        </p:spPr>
        <p:txBody>
          <a:bodyPr anchor="t">
            <a:normAutofit/>
          </a:bodyPr>
          <a:lstStyle/>
          <a:p>
            <a:r>
              <a:rPr lang="en-US" dirty="0"/>
              <a:t>Changing text to lower case</a:t>
            </a:r>
          </a:p>
          <a:p>
            <a:r>
              <a:rPr lang="en-US" dirty="0"/>
              <a:t>We kept stop words, and punctuation</a:t>
            </a:r>
          </a:p>
          <a:p>
            <a:r>
              <a:rPr lang="en-US" dirty="0"/>
              <a:t>Structuring dialogue (text grouping)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75D4B-A1BE-8AEF-18DF-E21F5C3F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9" y="3429000"/>
            <a:ext cx="3349539" cy="2697703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0ABDA-BB73-2D09-2EB0-D52873B3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684" y="1629113"/>
            <a:ext cx="6188658" cy="39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93159"/>
          </a:xfrm>
        </p:spPr>
        <p:txBody>
          <a:bodyPr/>
          <a:lstStyle/>
          <a:p>
            <a:pPr algn="ctr"/>
            <a:r>
              <a:rPr lang="en-US" sz="4400" dirty="0"/>
              <a:t>Model Selection, Training, and Fine-tuning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F0F2D9-5B28-1505-5765-A5D604A7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731375"/>
            <a:ext cx="5437186" cy="403646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C55EBB-D2D5-FE8B-2E22-2B7AC217A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GPT2LMHeadModel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Corresponding Tokenizer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Huggingface</a:t>
            </a:r>
            <a:r>
              <a:rPr lang="en-US" dirty="0">
                <a:latin typeface="Calibri" panose="020F0502020204030204" pitchFamily="34" charset="0"/>
              </a:rPr>
              <a:t> transformer library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Lighter processing load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9CA437-FF3D-FDE8-1124-EE2CABA0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3" y="1605273"/>
            <a:ext cx="5436392" cy="535354"/>
          </a:xfrm>
        </p:spPr>
        <p:txBody>
          <a:bodyPr/>
          <a:lstStyle/>
          <a:p>
            <a:r>
              <a:rPr lang="en-US" dirty="0"/>
              <a:t>Training and fine-tuning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9F05994-D612-133A-E96A-D1968CE921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Trainer Object</a:t>
            </a:r>
          </a:p>
          <a:p>
            <a:r>
              <a:rPr lang="en-US" dirty="0"/>
              <a:t>Data Collator</a:t>
            </a:r>
          </a:p>
          <a:p>
            <a:r>
              <a:rPr lang="en-US" dirty="0"/>
              <a:t>Chatbot </a:t>
            </a:r>
          </a:p>
          <a:p>
            <a:pPr lvl="1"/>
            <a:r>
              <a:rPr lang="en-US" dirty="0"/>
              <a:t>Hyperparameters</a:t>
            </a:r>
          </a:p>
          <a:p>
            <a:pPr lvl="1"/>
            <a:r>
              <a:rPr lang="en-US" dirty="0"/>
              <a:t>Conversation Loop and Response Loop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BERT Model difficulty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sequencing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923469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670596"/>
            <a:ext cx="5437187" cy="34222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sequencing understanding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data (use of additional data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Post-processing (checks and balances)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Metrics (BLEU and ROGUE)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Physical crosschecks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A0117C-5C58-E7B9-1C52-A4D6722F5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183331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702AC41-15C1-296D-241E-1FF4AB96E6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5" r="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FCC8A8-8F38-BBAE-9554-30A4D3E753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09F0-28FD-9810-C2E3-DCB3C76AD11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07163"/>
            <a:ext cx="2628900" cy="153987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22F1-D7E8-E753-78F8-B364925140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13425" y="6507163"/>
            <a:ext cx="6378575" cy="15398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7887-7BA1-FCC3-2699-751C214020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99725" y="6507163"/>
            <a:ext cx="1692275" cy="153987"/>
          </a:xfrm>
        </p:spPr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67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{F14F9233-165A-4582-B92B-7C532E519A89}tf33713516_win32</Template>
  <TotalTime>1485</TotalTime>
  <Words>1175</Words>
  <Application>Microsoft Office PowerPoint</Application>
  <PresentationFormat>Widescreen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Söhne</vt:lpstr>
      <vt:lpstr>Walbaum Display</vt:lpstr>
      <vt:lpstr>3DFloatVTI</vt:lpstr>
      <vt:lpstr>Designing a Chatbot using Cornell Movie-Dialog Corpus Dataset</vt:lpstr>
      <vt:lpstr>Team Contributions</vt:lpstr>
      <vt:lpstr>Introduction</vt:lpstr>
      <vt:lpstr>Dataset Overview</vt:lpstr>
      <vt:lpstr>Data Preprocessing</vt:lpstr>
      <vt:lpstr>Model Selection, Training, and Fine-tuning</vt:lpstr>
      <vt:lpstr>Challenges Faced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Chatbot using Cornell Movie-Dialog Corpus Dataset</dc:title>
  <dc:creator>Akram Mahmoud</dc:creator>
  <cp:lastModifiedBy>Akram Mahmoud</cp:lastModifiedBy>
  <cp:revision>4</cp:revision>
  <dcterms:created xsi:type="dcterms:W3CDTF">2023-10-22T01:16:27Z</dcterms:created>
  <dcterms:modified xsi:type="dcterms:W3CDTF">2023-10-23T02:32:14Z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