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81" autoAdjust="0"/>
    <p:restoredTop sz="94660"/>
  </p:normalViewPr>
  <p:slideViewPr>
    <p:cSldViewPr snapToGrid="0">
      <p:cViewPr>
        <p:scale>
          <a:sx n="120" d="100"/>
          <a:sy n="120" d="100"/>
        </p:scale>
        <p:origin x="208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6691-675A-4916-A4DB-2CE69EC5271B}" type="datetimeFigureOut">
              <a:rPr lang="en-AU" smtClean="0"/>
              <a:t>10/12/19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6CE9-8687-4A60-9D49-622B9583F377}" type="slidenum">
              <a:rPr lang="en-AU" smtClean="0"/>
              <a:t>‹#›</a:t>
            </a:fld>
            <a:endParaRPr lang="en-AU"/>
          </a:p>
        </p:txBody>
      </p:sp>
      <p:sp>
        <p:nvSpPr>
          <p:cNvPr id="8" name="Picture Placeholder 7"/>
          <p:cNvSpPr>
            <a:spLocks noGrp="1"/>
          </p:cNvSpPr>
          <p:nvPr>
            <p:ph type="clipArt" sz="quarter" idx="13"/>
          </p:nvPr>
        </p:nvSpPr>
        <p:spPr>
          <a:xfrm>
            <a:off x="543910" y="767092"/>
            <a:ext cx="2293938" cy="1335087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clipArt" sz="quarter" idx="14"/>
          </p:nvPr>
        </p:nvSpPr>
        <p:spPr>
          <a:xfrm>
            <a:off x="838200" y="2574925"/>
            <a:ext cx="2189163" cy="20081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401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6691-675A-4916-A4DB-2CE69EC5271B}" type="datetimeFigureOut">
              <a:rPr lang="en-AU" smtClean="0"/>
              <a:t>10/12/19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6CE9-8687-4A60-9D49-622B9583F3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0456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6691-675A-4916-A4DB-2CE69EC5271B}" type="datetimeFigureOut">
              <a:rPr lang="en-AU" smtClean="0"/>
              <a:t>10/12/19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6CE9-8687-4A60-9D49-622B9583F3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6658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6691-675A-4916-A4DB-2CE69EC5271B}" type="datetimeFigureOut">
              <a:rPr lang="en-AU" smtClean="0"/>
              <a:t>10/12/19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6CE9-8687-4A60-9D49-622B9583F3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1440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6691-675A-4916-A4DB-2CE69EC5271B}" type="datetimeFigureOut">
              <a:rPr lang="en-AU" smtClean="0"/>
              <a:t>10/12/19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6CE9-8687-4A60-9D49-622B9583F3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3350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6691-675A-4916-A4DB-2CE69EC5271B}" type="datetimeFigureOut">
              <a:rPr lang="en-AU" smtClean="0"/>
              <a:t>10/12/19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6CE9-8687-4A60-9D49-622B9583F3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7414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6691-675A-4916-A4DB-2CE69EC5271B}" type="datetimeFigureOut">
              <a:rPr lang="en-AU" smtClean="0"/>
              <a:t>10/12/19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6CE9-8687-4A60-9D49-622B9583F3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6302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6691-675A-4916-A4DB-2CE69EC5271B}" type="datetimeFigureOut">
              <a:rPr lang="en-AU" smtClean="0"/>
              <a:t>10/12/19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6CE9-8687-4A60-9D49-622B9583F3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2042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6691-675A-4916-A4DB-2CE69EC5271B}" type="datetimeFigureOut">
              <a:rPr lang="en-AU" smtClean="0"/>
              <a:t>10/12/19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6CE9-8687-4A60-9D49-622B9583F3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083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6691-675A-4916-A4DB-2CE69EC5271B}" type="datetimeFigureOut">
              <a:rPr lang="en-AU" smtClean="0"/>
              <a:t>10/12/19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6CE9-8687-4A60-9D49-622B9583F3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6863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6691-675A-4916-A4DB-2CE69EC5271B}" type="datetimeFigureOut">
              <a:rPr lang="en-AU" smtClean="0"/>
              <a:t>10/12/19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6CE9-8687-4A60-9D49-622B9583F3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808118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C6691-675A-4916-A4DB-2CE69EC5271B}" type="datetimeFigureOut">
              <a:rPr lang="en-AU" smtClean="0"/>
              <a:t>10/12/19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66CE9-8687-4A60-9D49-622B9583F3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520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gif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43" y="321071"/>
            <a:ext cx="2577050" cy="9231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15189" y="463639"/>
            <a:ext cx="5692462" cy="64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 smtClean="0"/>
              <a:t>TODAY’S SPECIALS</a:t>
            </a:r>
            <a:endParaRPr lang="en-AU" sz="3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869255" y="6003765"/>
            <a:ext cx="6211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b="1" dirty="0" smtClean="0"/>
              <a:t>www.dawsonsespresso.com.au</a:t>
            </a:r>
            <a:endParaRPr lang="en-AU" sz="3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350628" y="6143008"/>
            <a:ext cx="2430918" cy="367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ORDER ONLINE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23207" y="0"/>
            <a:ext cx="12192000" cy="6858000"/>
          </a:xfrm>
          <a:prstGeom prst="rect">
            <a:avLst/>
          </a:prstGeom>
          <a:noFill/>
          <a:ln w="1873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/>
          <p:cNvSpPr txBox="1"/>
          <p:nvPr/>
        </p:nvSpPr>
        <p:spPr>
          <a:xfrm>
            <a:off x="3019393" y="1567259"/>
            <a:ext cx="5539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b="1" sz="1800"/>
            </a:pPr>
            <a:r>
              <a:t>Club Sandwich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19393" y="1915325"/>
            <a:ext cx="5539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i="1" sz="1600">
                <a:solidFill>
                  <a:srgbClr val="737373"/>
                </a:solidFill>
              </a:defRPr>
            </a:pPr>
            <a:r>
              <a:t>chicken breast, bacon, tomato, lettuce, cheese, avocado &amp; aioli on turkish with chips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860212" y="1751561"/>
            <a:ext cx="112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b="1" sz="1800"/>
            </a:pPr>
            <a:r>
              <a:t>11.00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19393" y="2901089"/>
            <a:ext cx="5539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b="1" sz="1800"/>
            </a:pPr>
            <a:r>
              <a:t>Fish &amp; Chips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19393" y="3238522"/>
            <a:ext cx="5539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i="1" sz="1600">
                <a:solidFill>
                  <a:srgbClr val="737373"/>
                </a:solidFill>
              </a:defRPr>
            </a:pPr>
            <a:r>
              <a:t>beer battered fish &amp; chips with salad &amp; tartare sauce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860212" y="3032226"/>
            <a:ext cx="1254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b="1" sz="1800"/>
            </a:pPr>
            <a:r>
              <a:t>11.00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19393" y="4095609"/>
            <a:ext cx="5539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b="1" sz="1800"/>
            </a:pPr>
            <a:r>
              <a:t>Jalapeno Fish Tails &amp; Chips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19393" y="4401143"/>
            <a:ext cx="5539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i="1" sz="1600">
                <a:solidFill>
                  <a:srgbClr val="737373"/>
                </a:solidFill>
              </a:defRPr>
            </a:pPr>
            <a:r>
              <a:t>crumbed jalapeno fish tails served with chips, salad &amp; tartare sauce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860212" y="4184214"/>
            <a:ext cx="1254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b="1" sz="1800"/>
            </a:pPr>
            <a:r>
              <a:t>11.00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860" y="1520493"/>
            <a:ext cx="1082749" cy="108274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260" y="2788447"/>
            <a:ext cx="1082749" cy="108274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260" y="4056401"/>
            <a:ext cx="1082749" cy="1082749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1105786" y="2679405"/>
            <a:ext cx="9771321" cy="10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1105785" y="3949259"/>
            <a:ext cx="9771321" cy="10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 descr="1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2860" y="1520493"/>
            <a:ext cx="1082749" cy="1082749"/>
          </a:xfrm>
          <a:prstGeom prst="rect">
            <a:avLst/>
          </a:prstGeom>
        </p:spPr>
      </p:pic>
      <p:pic>
        <p:nvPicPr>
          <p:cNvPr id="26" name="Picture 25" descr="2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8260" y="2788447"/>
            <a:ext cx="1082749" cy="1082749"/>
          </a:xfrm>
          <a:prstGeom prst="rect">
            <a:avLst/>
          </a:prstGeom>
        </p:spPr>
      </p:pic>
      <p:pic>
        <p:nvPicPr>
          <p:cNvPr id="27" name="Picture 26" descr="3.g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8260" y="4056401"/>
            <a:ext cx="1082749" cy="108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15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58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Selleck</dc:creator>
  <cp:lastModifiedBy>Jermaine Julian Janszen</cp:lastModifiedBy>
  <cp:revision>121</cp:revision>
  <dcterms:created xsi:type="dcterms:W3CDTF">2018-09-12T09:53:01Z</dcterms:created>
  <dcterms:modified xsi:type="dcterms:W3CDTF">2019-12-10T04:56:43Z</dcterms:modified>
</cp:coreProperties>
</file>