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1" autoAdjust="0"/>
    <p:restoredTop sz="94660"/>
  </p:normalViewPr>
  <p:slideViewPr>
    <p:cSldViewPr snapToGrid="0">
      <p:cViewPr>
        <p:scale>
          <a:sx n="120" d="100"/>
          <a:sy n="120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clipArt" sz="quarter" idx="13"/>
          </p:nvPr>
        </p:nvSpPr>
        <p:spPr>
          <a:xfrm>
            <a:off x="543910" y="767092"/>
            <a:ext cx="2293938" cy="133508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clipArt" sz="quarter" idx="14"/>
          </p:nvPr>
        </p:nvSpPr>
        <p:spPr>
          <a:xfrm>
            <a:off x="838200" y="2574925"/>
            <a:ext cx="2189163" cy="20081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0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4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6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44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35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41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30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04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8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86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08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2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3" y="321071"/>
            <a:ext cx="2577050" cy="9231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5189" y="463639"/>
            <a:ext cx="5692462" cy="64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TODAY’S SPECIALS</a:t>
            </a:r>
            <a:endParaRPr lang="en-AU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9255" y="6003765"/>
            <a:ext cx="621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 smtClean="0"/>
              <a:t>www.dawsonsespresso.com.au</a:t>
            </a:r>
            <a:endParaRPr lang="en-AU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50628" y="6143008"/>
            <a:ext cx="2430918" cy="36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ORDER ONLINE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3207" y="0"/>
            <a:ext cx="12192000" cy="6858000"/>
          </a:xfrm>
          <a:prstGeom prst="rect">
            <a:avLst/>
          </a:prstGeom>
          <a:noFill/>
          <a:ln w="1873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019393" y="1567259"/>
            <a:ext cx="553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/>
              <a:t>Club Sandwich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9393" y="1915325"/>
            <a:ext cx="5539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chicken breast, bacon, tomato, lettuce, cheese, avocado &amp; aioli on turkish with chips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0212" y="1751561"/>
            <a:ext cx="112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/>
              <a:t>11.00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393" y="2901089"/>
            <a:ext cx="553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/>
              <a:t>Fish &amp; Chips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9393" y="3238522"/>
            <a:ext cx="553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beer battered fish &amp; chips with salad &amp; tartare sauce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60212" y="3032226"/>
            <a:ext cx="125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/>
              <a:t>11.00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19393" y="4095609"/>
            <a:ext cx="553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/>
              <a:t>Jalapeno Fish Tails &amp; Chips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19393" y="4401143"/>
            <a:ext cx="5539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crumbed jalapeno fish tails served with chips, salad &amp; tartare sauce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0212" y="4184214"/>
            <a:ext cx="125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/>
              <a:t>11.00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60" y="1520493"/>
            <a:ext cx="1082749" cy="10827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60" y="2788447"/>
            <a:ext cx="1082749" cy="10827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60" y="4056401"/>
            <a:ext cx="1082749" cy="108274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105786" y="2679405"/>
            <a:ext cx="9771321" cy="10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105785" y="3949259"/>
            <a:ext cx="9771321" cy="10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1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Selleck</dc:creator>
  <cp:lastModifiedBy>Jermaine Julian Janszen</cp:lastModifiedBy>
  <cp:revision>121</cp:revision>
  <dcterms:created xsi:type="dcterms:W3CDTF">2018-09-12T09:53:01Z</dcterms:created>
  <dcterms:modified xsi:type="dcterms:W3CDTF">2019-12-10T04:56:43Z</dcterms:modified>
</cp:coreProperties>
</file>