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3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9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26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0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198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93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9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0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3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96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1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B31EA5-30B5-40D3-9253-C352E86F3150}" type="datetimeFigureOut">
              <a:rPr lang="en-GB" smtClean="0"/>
              <a:t>09/06/2023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DF3CBC-E116-48CF-AD47-E42DD12BDF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65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E697-148A-8C03-00FC-E44633B4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5829799" cy="2971801"/>
          </a:xfrm>
        </p:spPr>
        <p:txBody>
          <a:bodyPr/>
          <a:lstStyle/>
          <a:p>
            <a:r>
              <a:rPr lang="en-GB" dirty="0"/>
              <a:t>HEALTHCARE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6F345-C74E-7E97-93A2-0A8B1F2B3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5829799" cy="1947333"/>
          </a:xfrm>
        </p:spPr>
        <p:txBody>
          <a:bodyPr/>
          <a:lstStyle/>
          <a:p>
            <a:r>
              <a:rPr lang="en-GB" dirty="0"/>
              <a:t>By: Jermaine Sangiwa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5B0B4-DA0D-60E9-872D-5F5EAF746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5" t="19936" r="26072" b="21270"/>
          <a:stretch/>
        </p:blipFill>
        <p:spPr>
          <a:xfrm>
            <a:off x="6514011" y="1785257"/>
            <a:ext cx="5547362" cy="37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8370-EEE3-9BB1-235C-1B4B463F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2186184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7: Write a SQL query to retrieve the top 5 cities with the highest number of visits, along with the count of visits in each city.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C881F-E6CF-1300-8D62-2620E313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17918" r="56992" b="45220"/>
          <a:stretch/>
        </p:blipFill>
        <p:spPr>
          <a:xfrm>
            <a:off x="684212" y="652462"/>
            <a:ext cx="5970588" cy="313992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F772F5C-FE06-C0A5-917F-5C67D7A20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" t="62055" r="88748" b="27272"/>
          <a:stretch/>
        </p:blipFill>
        <p:spPr>
          <a:xfrm>
            <a:off x="8051801" y="1381786"/>
            <a:ext cx="2516188" cy="16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1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D2D1-94F9-9601-CA83-494ACF85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2089931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8: Write A SQL query to find the patients with the highest number of visits in a single day, along with the corresponding visit date.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9E637-F91F-6D24-2523-65D81BF0F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17121" r="44341" b="48272"/>
          <a:stretch/>
        </p:blipFill>
        <p:spPr>
          <a:xfrm>
            <a:off x="684212" y="835025"/>
            <a:ext cx="7805552" cy="29178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D7D9DF0-C900-AADC-F2A7-64C53A21D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58754" r="80089" b="17245"/>
          <a:stretch/>
        </p:blipFill>
        <p:spPr>
          <a:xfrm>
            <a:off x="9218612" y="1286883"/>
            <a:ext cx="2659063" cy="20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0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BE90-9D9D-5A62-DBC1-B643D25F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2170142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9: Write a SL query to retrieve the average age of patients for each diagnosis, ordered by the average age in descending order.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EB368-3F35-3E02-0D4C-107ED7C1E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17655" r="60771" b="42849"/>
          <a:stretch/>
        </p:blipFill>
        <p:spPr>
          <a:xfrm>
            <a:off x="1115813" y="614411"/>
            <a:ext cx="4980187" cy="310384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65EF3C7-A5E2-3BEA-98C1-C48B0FE54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 t="62194" r="83078" b="22794"/>
          <a:stretch/>
        </p:blipFill>
        <p:spPr>
          <a:xfrm>
            <a:off x="7878607" y="1342768"/>
            <a:ext cx="2912959" cy="164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63CC-83AB-4442-BD20-AC748AEB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2105973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10: Write a SQL query to calculate the cumulative count of visits over time, ordered by the visit date.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CDE33-DE7F-F98E-5CF5-8EC56FF8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17572" r="60958" b="46692"/>
          <a:stretch/>
        </p:blipFill>
        <p:spPr>
          <a:xfrm>
            <a:off x="684212" y="699860"/>
            <a:ext cx="5411788" cy="306783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A3F6446-65E3-CDFC-7134-E7FC31A81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t="62084" r="88932" b="18220"/>
          <a:stretch/>
        </p:blipFill>
        <p:spPr>
          <a:xfrm>
            <a:off x="7565230" y="1009649"/>
            <a:ext cx="1731169" cy="21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3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A5C1-946C-A50B-0F14-EF581660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" y="2675466"/>
            <a:ext cx="11229473" cy="1507067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7227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C1EF-8989-64BF-31A1-115086DA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INFORMATIOIN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886C-4E0C-98D5-309E-90033942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Healthcare Analyst, I’ve been asked to analyse the hospital records to track the progress of some common illnesses so that the public health programme is well informed.</a:t>
            </a:r>
          </a:p>
        </p:txBody>
      </p:sp>
    </p:spTree>
    <p:extLst>
      <p:ext uri="{BB962C8B-B14F-4D97-AF65-F5344CB8AC3E}">
        <p14:creationId xmlns:p14="http://schemas.microsoft.com/office/powerpoint/2010/main" val="70762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728E-0DCB-3297-D9C7-E18E16DC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DEA6F-1D57-92B7-8894-2C10232B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68" t="24152" r="26904" b="53389"/>
          <a:stretch/>
        </p:blipFill>
        <p:spPr>
          <a:xfrm>
            <a:off x="573212" y="689429"/>
            <a:ext cx="11045576" cy="2828833"/>
          </a:xfrm>
        </p:spPr>
      </p:pic>
    </p:spTree>
    <p:extLst>
      <p:ext uri="{BB962C8B-B14F-4D97-AF65-F5344CB8AC3E}">
        <p14:creationId xmlns:p14="http://schemas.microsoft.com/office/powerpoint/2010/main" val="123582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1ABC-C6F3-3CEE-D358-AA8283B3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961594"/>
          </a:xfrm>
        </p:spPr>
        <p:txBody>
          <a:bodyPr>
            <a:normAutofit/>
          </a:bodyPr>
          <a:lstStyle/>
          <a:p>
            <a:r>
              <a:rPr lang="en-GB" dirty="0"/>
              <a:t>QUESTION 1: WRITE A SQL QUERY TO RETRIEVE ALL PATIENTS WHO HAVE BEEN DIAGNOSED WITH ‘COVID-19’.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A3A34-0B04-BC5C-01D5-C20C47E58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17900" r="62058" b="44156"/>
          <a:stretch/>
        </p:blipFill>
        <p:spPr>
          <a:xfrm>
            <a:off x="684211" y="409073"/>
            <a:ext cx="5527865" cy="342152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2DD8B76-E85C-612F-C56F-B1DEE78CF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62052" r="88613" b="30043"/>
          <a:stretch/>
        </p:blipFill>
        <p:spPr>
          <a:xfrm>
            <a:off x="6847703" y="1759292"/>
            <a:ext cx="2518719" cy="106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5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3F5E-1D17-3974-4202-4ED057AA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085430" cy="1897426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2: write a SQL query to retrieve the number of visits made by each patients, ordered by the number of visits in descending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DBAF4-844F-FB7C-E1D2-D09807FC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t="17391" r="59265" b="47509"/>
          <a:stretch/>
        </p:blipFill>
        <p:spPr>
          <a:xfrm>
            <a:off x="684211" y="499006"/>
            <a:ext cx="5808900" cy="309509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376CBCF-52ED-F80C-985C-4DB7247272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" t="62260" r="82683" b="22808"/>
          <a:stretch/>
        </p:blipFill>
        <p:spPr>
          <a:xfrm>
            <a:off x="7445374" y="1245824"/>
            <a:ext cx="3311525" cy="1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AE2A-0B69-275E-8C4F-3174420A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897426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3: Write a SQL query to calculate the average age of patient who have been diagnosed with pneumonia.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5F824-EC0A-DDAF-BEF1-8C14DA43D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17540" r="60253" b="51366"/>
          <a:stretch/>
        </p:blipFill>
        <p:spPr>
          <a:xfrm>
            <a:off x="684212" y="519439"/>
            <a:ext cx="6654108" cy="32048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3D9DFB6-6AFB-85F9-25CE-5AD6127CB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62299" r="92774" b="32299"/>
          <a:stretch/>
        </p:blipFill>
        <p:spPr>
          <a:xfrm>
            <a:off x="7846220" y="1608933"/>
            <a:ext cx="1726405" cy="10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0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03C3-4D7A-541C-72F0-4B5B55D6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2009721"/>
          </a:xfrm>
        </p:spPr>
        <p:txBody>
          <a:bodyPr/>
          <a:lstStyle/>
          <a:p>
            <a:r>
              <a:rPr lang="en-GB" dirty="0"/>
              <a:t>Question 4 Write A SQL query to retrieve the top 3 most common symptoms among all visits.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771AF4-A433-DBA4-7173-25F8B15E1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t="17918" r="59314" b="44401"/>
          <a:stretch/>
        </p:blipFill>
        <p:spPr>
          <a:xfrm>
            <a:off x="684212" y="685854"/>
            <a:ext cx="5564188" cy="317003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115C2B-3B5E-3617-3214-86135E774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" t="61806" r="81562" b="27222"/>
          <a:stretch/>
        </p:blipFill>
        <p:spPr>
          <a:xfrm>
            <a:off x="7104062" y="1484896"/>
            <a:ext cx="3800604" cy="14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5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C3E8-D36A-9134-DA5B-6B1CE968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2009721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5: Write a SQL query to retrieve the patient who has the highest number of different symptoms reported.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F22B13-F4F1-2B7B-B217-7EBA2DD07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t="17412" r="43556" b="44409"/>
          <a:stretch/>
        </p:blipFill>
        <p:spPr>
          <a:xfrm>
            <a:off x="684212" y="914399"/>
            <a:ext cx="6766411" cy="274320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1541267-1648-2E0A-5C60-4D1946FFA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61924" r="81274" b="22530"/>
          <a:stretch/>
        </p:blipFill>
        <p:spPr>
          <a:xfrm>
            <a:off x="8267700" y="1522941"/>
            <a:ext cx="2933700" cy="15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6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DCEF-C84D-CE7A-3B20-76B2B40D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86989"/>
            <a:ext cx="8534400" cy="2470485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 6: Write a SQL query to calculate the percentage of patients who have been diagnosed with ‘COVID-19’ out of the total number of patients.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F43B3-DAA0-5D8F-EBB0-0B14B0B53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17939" r="4374" b="56575"/>
          <a:stretch/>
        </p:blipFill>
        <p:spPr>
          <a:xfrm>
            <a:off x="684212" y="598271"/>
            <a:ext cx="10716041" cy="207273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EE1A170-6390-3C17-FBFE-DE041E2F6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62111" r="82866" b="32084"/>
          <a:stretch/>
        </p:blipFill>
        <p:spPr>
          <a:xfrm>
            <a:off x="4402476" y="2858283"/>
            <a:ext cx="3387048" cy="73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88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</TotalTime>
  <Words>286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Slice</vt:lpstr>
      <vt:lpstr>HEALTHCARE ANALYSIS</vt:lpstr>
      <vt:lpstr>BACKGROUND INFORMATIOIN</vt:lpstr>
      <vt:lpstr>Dataset</vt:lpstr>
      <vt:lpstr>QUESTION 1: WRITE A SQL QUERY TO RETRIEVE ALL PATIENTS WHO HAVE BEEN DIAGNOSED WITH ‘COVID-19’.</vt:lpstr>
      <vt:lpstr>QUESTION 2: write a SQL query to retrieve the number of visits made by each patients, ordered by the number of visits in descending order</vt:lpstr>
      <vt:lpstr>Question 3: Write a SQL query to calculate the average age of patient who have been diagnosed with pneumonia.</vt:lpstr>
      <vt:lpstr>Question 4 Write A SQL query to retrieve the top 3 most common symptoms among all visits.</vt:lpstr>
      <vt:lpstr>QUESTION 5: Write a SQL query to retrieve the patient who has the highest number of different symptoms reported.</vt:lpstr>
      <vt:lpstr>QUESTION 6: Write a SQL query to calculate the percentage of patients who have been diagnosed with ‘COVID-19’ out of the total number of patients.</vt:lpstr>
      <vt:lpstr>QUESTION 7: Write a SQL query to retrieve the top 5 cities with the highest number of visits, along with the count of visits in each city.</vt:lpstr>
      <vt:lpstr>QUESTION 8: Write A SQL query to find the patients with the highest number of visits in a single day, along with the corresponding visit date.</vt:lpstr>
      <vt:lpstr>QUESTION 9: Write a SL query to retrieve the average age of patients for each diagnosis, ordered by the average age in descending order.</vt:lpstr>
      <vt:lpstr>QUESTION 10: Write a SQL query to calculate the cumulative count of visits over time, ordered by the visit date.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ANALYSIS</dc:title>
  <dc:creator>USER</dc:creator>
  <cp:lastModifiedBy>USER</cp:lastModifiedBy>
  <cp:revision>8</cp:revision>
  <dcterms:created xsi:type="dcterms:W3CDTF">2023-06-09T11:59:08Z</dcterms:created>
  <dcterms:modified xsi:type="dcterms:W3CDTF">2023-06-09T15:22:10Z</dcterms:modified>
</cp:coreProperties>
</file>