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25"/>
  </p:notesMasterIdLst>
  <p:sldIdLst>
    <p:sldId id="256" r:id="rId2"/>
    <p:sldId id="257" r:id="rId3"/>
    <p:sldId id="258" r:id="rId4"/>
    <p:sldId id="274"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8" r:id="rId18"/>
    <p:sldId id="271" r:id="rId19"/>
    <p:sldId id="272" r:id="rId20"/>
    <p:sldId id="273"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62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0885F2-18CB-4A0F-ABBA-D5557C26563F}" v="148" dt="2025-04-16T15:34:42.964"/>
  </p1510:revLst>
</p1510:revInfo>
</file>

<file path=ppt/tableStyles.xml><?xml version="1.0" encoding="utf-8"?>
<a:tblStyleLst xmlns:a="http://schemas.openxmlformats.org/drawingml/2006/main" def="{5C22544A-7EE6-4342-B048-85BDC9FD1C3A}">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p:cViewPr varScale="1">
        <p:scale>
          <a:sx n="84" d="100"/>
          <a:sy n="84" d="100"/>
        </p:scale>
        <p:origin x="6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rmaine Sangiwa" userId="9fd71d426cd27718" providerId="LiveId" clId="{940885F2-18CB-4A0F-ABBA-D5557C26563F}"/>
    <pc:docChg chg="undo redo custSel addSld delSld modSld sldOrd">
      <pc:chgData name="Jermaine Sangiwa" userId="9fd71d426cd27718" providerId="LiveId" clId="{940885F2-18CB-4A0F-ABBA-D5557C26563F}" dt="2025-04-16T15:34:53.802" v="6321" actId="47"/>
      <pc:docMkLst>
        <pc:docMk/>
      </pc:docMkLst>
      <pc:sldChg chg="modSp mod modTransition modAnim">
        <pc:chgData name="Jermaine Sangiwa" userId="9fd71d426cd27718" providerId="LiveId" clId="{940885F2-18CB-4A0F-ABBA-D5557C26563F}" dt="2025-04-16T15:34:42.964" v="6319" actId="115"/>
        <pc:sldMkLst>
          <pc:docMk/>
          <pc:sldMk cId="1561967425" sldId="256"/>
        </pc:sldMkLst>
        <pc:spChg chg="mod">
          <ac:chgData name="Jermaine Sangiwa" userId="9fd71d426cd27718" providerId="LiveId" clId="{940885F2-18CB-4A0F-ABBA-D5557C26563F}" dt="2025-04-16T15:34:42.964" v="6319" actId="115"/>
          <ac:spMkLst>
            <pc:docMk/>
            <pc:sldMk cId="1561967425" sldId="256"/>
            <ac:spMk id="3" creationId="{13A0561F-85B0-AAFB-739E-7A7F53484397}"/>
          </ac:spMkLst>
        </pc:spChg>
      </pc:sldChg>
      <pc:sldChg chg="modTransition">
        <pc:chgData name="Jermaine Sangiwa" userId="9fd71d426cd27718" providerId="LiveId" clId="{940885F2-18CB-4A0F-ABBA-D5557C26563F}" dt="2025-03-20T09:01:22.231" v="1709"/>
        <pc:sldMkLst>
          <pc:docMk/>
          <pc:sldMk cId="2899244724" sldId="257"/>
        </pc:sldMkLst>
      </pc:sldChg>
      <pc:sldChg chg="addSp modSp mod modTransition setBg">
        <pc:chgData name="Jermaine Sangiwa" userId="9fd71d426cd27718" providerId="LiveId" clId="{940885F2-18CB-4A0F-ABBA-D5557C26563F}" dt="2025-03-20T09:01:25.787" v="1710"/>
        <pc:sldMkLst>
          <pc:docMk/>
          <pc:sldMk cId="2245056361" sldId="258"/>
        </pc:sldMkLst>
        <pc:spChg chg="mod">
          <ac:chgData name="Jermaine Sangiwa" userId="9fd71d426cd27718" providerId="LiveId" clId="{940885F2-18CB-4A0F-ABBA-D5557C26563F}" dt="2025-03-16T13:30:00.991" v="35" actId="26606"/>
          <ac:spMkLst>
            <pc:docMk/>
            <pc:sldMk cId="2245056361" sldId="258"/>
            <ac:spMk id="2" creationId="{54395EF7-F5B8-63EC-6A99-99A495EC0D1F}"/>
          </ac:spMkLst>
        </pc:spChg>
        <pc:spChg chg="mod">
          <ac:chgData name="Jermaine Sangiwa" userId="9fd71d426cd27718" providerId="LiveId" clId="{940885F2-18CB-4A0F-ABBA-D5557C26563F}" dt="2025-03-16T13:30:06.477" v="36" actId="403"/>
          <ac:spMkLst>
            <pc:docMk/>
            <pc:sldMk cId="2245056361" sldId="258"/>
            <ac:spMk id="3" creationId="{65B98992-54F4-CAA6-0396-9396251E2078}"/>
          </ac:spMkLst>
        </pc:spChg>
        <pc:spChg chg="add">
          <ac:chgData name="Jermaine Sangiwa" userId="9fd71d426cd27718" providerId="LiveId" clId="{940885F2-18CB-4A0F-ABBA-D5557C26563F}" dt="2025-03-16T13:30:00.991" v="35" actId="26606"/>
          <ac:spMkLst>
            <pc:docMk/>
            <pc:sldMk cId="2245056361" sldId="258"/>
            <ac:spMk id="9" creationId="{A082E5AA-6E5F-4FCC-8C41-11E32F833BFC}"/>
          </ac:spMkLst>
        </pc:spChg>
        <pc:spChg chg="add">
          <ac:chgData name="Jermaine Sangiwa" userId="9fd71d426cd27718" providerId="LiveId" clId="{940885F2-18CB-4A0F-ABBA-D5557C26563F}" dt="2025-03-16T13:30:00.991" v="35" actId="26606"/>
          <ac:spMkLst>
            <pc:docMk/>
            <pc:sldMk cId="2245056361" sldId="258"/>
            <ac:spMk id="11" creationId="{92BE0106-0C20-465B-A1BE-0BAC2737B1AD}"/>
          </ac:spMkLst>
        </pc:spChg>
        <pc:spChg chg="add">
          <ac:chgData name="Jermaine Sangiwa" userId="9fd71d426cd27718" providerId="LiveId" clId="{940885F2-18CB-4A0F-ABBA-D5557C26563F}" dt="2025-03-16T13:30:00.991" v="35" actId="26606"/>
          <ac:spMkLst>
            <pc:docMk/>
            <pc:sldMk cId="2245056361" sldId="258"/>
            <ac:spMk id="13" creationId="{4A3D569D-D3A6-49CA-A483-291E95DACA14}"/>
          </ac:spMkLst>
        </pc:spChg>
        <pc:picChg chg="add mod">
          <ac:chgData name="Jermaine Sangiwa" userId="9fd71d426cd27718" providerId="LiveId" clId="{940885F2-18CB-4A0F-ABBA-D5557C26563F}" dt="2025-03-16T13:30:35.439" v="38" actId="1076"/>
          <ac:picMkLst>
            <pc:docMk/>
            <pc:sldMk cId="2245056361" sldId="258"/>
            <ac:picMk id="4" creationId="{F31A38A6-41F6-39CC-DE81-DC2999554F40}"/>
          </ac:picMkLst>
        </pc:picChg>
      </pc:sldChg>
      <pc:sldChg chg="addSp delSp modSp new mod modTransition">
        <pc:chgData name="Jermaine Sangiwa" userId="9fd71d426cd27718" providerId="LiveId" clId="{940885F2-18CB-4A0F-ABBA-D5557C26563F}" dt="2025-03-20T09:01:29.800" v="1711"/>
        <pc:sldMkLst>
          <pc:docMk/>
          <pc:sldMk cId="1830372306" sldId="259"/>
        </pc:sldMkLst>
        <pc:spChg chg="mod">
          <ac:chgData name="Jermaine Sangiwa" userId="9fd71d426cd27718" providerId="LiveId" clId="{940885F2-18CB-4A0F-ABBA-D5557C26563F}" dt="2025-03-16T15:58:21.808" v="96" actId="1076"/>
          <ac:spMkLst>
            <pc:docMk/>
            <pc:sldMk cId="1830372306" sldId="259"/>
            <ac:spMk id="2" creationId="{098AA889-FF16-91AC-5721-0B636D5B88D3}"/>
          </ac:spMkLst>
        </pc:spChg>
        <pc:spChg chg="add mod">
          <ac:chgData name="Jermaine Sangiwa" userId="9fd71d426cd27718" providerId="LiveId" clId="{940885F2-18CB-4A0F-ABBA-D5557C26563F}" dt="2025-03-17T10:02:18.186" v="715" actId="20577"/>
          <ac:spMkLst>
            <pc:docMk/>
            <pc:sldMk cId="1830372306" sldId="259"/>
            <ac:spMk id="11" creationId="{F4640F4F-993E-2445-1DCB-5A772FD1F175}"/>
          </ac:spMkLst>
        </pc:spChg>
        <pc:graphicFrameChg chg="add mod modGraphic">
          <ac:chgData name="Jermaine Sangiwa" userId="9fd71d426cd27718" providerId="LiveId" clId="{940885F2-18CB-4A0F-ABBA-D5557C26563F}" dt="2025-03-17T09:51:15.128" v="382" actId="120"/>
          <ac:graphicFrameMkLst>
            <pc:docMk/>
            <pc:sldMk cId="1830372306" sldId="259"/>
            <ac:graphicFrameMk id="8" creationId="{CE5E0613-DEA3-9633-1E32-8EF01C4BD154}"/>
          </ac:graphicFrameMkLst>
        </pc:graphicFrameChg>
        <pc:graphicFrameChg chg="add mod modGraphic">
          <ac:chgData name="Jermaine Sangiwa" userId="9fd71d426cd27718" providerId="LiveId" clId="{940885F2-18CB-4A0F-ABBA-D5557C26563F}" dt="2025-03-17T09:51:10.855" v="381" actId="120"/>
          <ac:graphicFrameMkLst>
            <pc:docMk/>
            <pc:sldMk cId="1830372306" sldId="259"/>
            <ac:graphicFrameMk id="10" creationId="{DA6FFB51-10A2-8D37-3B86-1C67C90EB6DF}"/>
          </ac:graphicFrameMkLst>
        </pc:graphicFrameChg>
      </pc:sldChg>
      <pc:sldChg chg="addSp delSp modSp new mod modTransition setBg addAnim delAnim">
        <pc:chgData name="Jermaine Sangiwa" userId="9fd71d426cd27718" providerId="LiveId" clId="{940885F2-18CB-4A0F-ABBA-D5557C26563F}" dt="2025-03-20T09:02:39.268" v="1731"/>
        <pc:sldMkLst>
          <pc:docMk/>
          <pc:sldMk cId="3392720898" sldId="260"/>
        </pc:sldMkLst>
        <pc:spChg chg="mod ord">
          <ac:chgData name="Jermaine Sangiwa" userId="9fd71d426cd27718" providerId="LiveId" clId="{940885F2-18CB-4A0F-ABBA-D5557C26563F}" dt="2025-03-20T09:01:58.371" v="1717" actId="26606"/>
          <ac:spMkLst>
            <pc:docMk/>
            <pc:sldMk cId="3392720898" sldId="260"/>
            <ac:spMk id="2" creationId="{AC6B2BB7-5A47-8037-C4FA-D4D33FE69F98}"/>
          </ac:spMkLst>
        </pc:spChg>
        <pc:spChg chg="add">
          <ac:chgData name="Jermaine Sangiwa" userId="9fd71d426cd27718" providerId="LiveId" clId="{940885F2-18CB-4A0F-ABBA-D5557C26563F}" dt="2025-03-20T09:01:58.371" v="1717" actId="26606"/>
          <ac:spMkLst>
            <pc:docMk/>
            <pc:sldMk cId="3392720898" sldId="260"/>
            <ac:spMk id="66" creationId="{ADE57300-C7FF-4578-99A0-42B0295B123C}"/>
          </ac:spMkLst>
        </pc:spChg>
        <pc:spChg chg="add">
          <ac:chgData name="Jermaine Sangiwa" userId="9fd71d426cd27718" providerId="LiveId" clId="{940885F2-18CB-4A0F-ABBA-D5557C26563F}" dt="2025-03-20T09:01:58.371" v="1717" actId="26606"/>
          <ac:spMkLst>
            <pc:docMk/>
            <pc:sldMk cId="3392720898" sldId="260"/>
            <ac:spMk id="67" creationId="{DB8F8250-7A81-4A19-87AD-FFB2CE4E39A5}"/>
          </ac:spMkLst>
        </pc:spChg>
        <pc:spChg chg="add">
          <ac:chgData name="Jermaine Sangiwa" userId="9fd71d426cd27718" providerId="LiveId" clId="{940885F2-18CB-4A0F-ABBA-D5557C26563F}" dt="2025-03-20T09:01:58.371" v="1717" actId="26606"/>
          <ac:spMkLst>
            <pc:docMk/>
            <pc:sldMk cId="3392720898" sldId="260"/>
            <ac:spMk id="68" creationId="{499F38FC-2DEA-2647-C409-EF75720C1017}"/>
          </ac:spMkLst>
        </pc:spChg>
        <pc:spChg chg="add">
          <ac:chgData name="Jermaine Sangiwa" userId="9fd71d426cd27718" providerId="LiveId" clId="{940885F2-18CB-4A0F-ABBA-D5557C26563F}" dt="2025-03-20T09:01:58.371" v="1717" actId="26606"/>
          <ac:spMkLst>
            <pc:docMk/>
            <pc:sldMk cId="3392720898" sldId="260"/>
            <ac:spMk id="69" creationId="{F3FF94B3-6D3E-44FE-BB02-A9027C0003C7}"/>
          </ac:spMkLst>
        </pc:spChg>
        <pc:spChg chg="add">
          <ac:chgData name="Jermaine Sangiwa" userId="9fd71d426cd27718" providerId="LiveId" clId="{940885F2-18CB-4A0F-ABBA-D5557C26563F}" dt="2025-03-20T09:01:58.371" v="1717" actId="26606"/>
          <ac:spMkLst>
            <pc:docMk/>
            <pc:sldMk cId="3392720898" sldId="260"/>
            <ac:spMk id="70" creationId="{CD7F9EC8-0E2C-4023-9DD1-73BEF6B80D13}"/>
          </ac:spMkLst>
        </pc:spChg>
        <pc:picChg chg="add mod ord modCrop">
          <ac:chgData name="Jermaine Sangiwa" userId="9fd71d426cd27718" providerId="LiveId" clId="{940885F2-18CB-4A0F-ABBA-D5557C26563F}" dt="2025-03-20T09:02:34.444" v="1730" actId="1076"/>
          <ac:picMkLst>
            <pc:docMk/>
            <pc:sldMk cId="3392720898" sldId="260"/>
            <ac:picMk id="5" creationId="{F6213AB1-FAD7-212B-7E91-7C82A7FB4D4E}"/>
          </ac:picMkLst>
        </pc:picChg>
        <pc:picChg chg="add mod">
          <ac:chgData name="Jermaine Sangiwa" userId="9fd71d426cd27718" providerId="LiveId" clId="{940885F2-18CB-4A0F-ABBA-D5557C26563F}" dt="2025-03-20T09:02:31.377" v="1729" actId="14100"/>
          <ac:picMkLst>
            <pc:docMk/>
            <pc:sldMk cId="3392720898" sldId="260"/>
            <ac:picMk id="7" creationId="{6D545A12-7773-548D-42B5-18207DD3D6E3}"/>
          </ac:picMkLst>
        </pc:picChg>
      </pc:sldChg>
      <pc:sldChg chg="addSp delSp modSp new mod modTransition setBg">
        <pc:chgData name="Jermaine Sangiwa" userId="9fd71d426cd27718" providerId="LiveId" clId="{940885F2-18CB-4A0F-ABBA-D5557C26563F}" dt="2025-03-20T09:02:43.482" v="1732"/>
        <pc:sldMkLst>
          <pc:docMk/>
          <pc:sldMk cId="417407177" sldId="261"/>
        </pc:sldMkLst>
        <pc:spChg chg="mod">
          <ac:chgData name="Jermaine Sangiwa" userId="9fd71d426cd27718" providerId="LiveId" clId="{940885F2-18CB-4A0F-ABBA-D5557C26563F}" dt="2025-03-17T10:18:55.305" v="1675" actId="26606"/>
          <ac:spMkLst>
            <pc:docMk/>
            <pc:sldMk cId="417407177" sldId="261"/>
            <ac:spMk id="2" creationId="{F2D86654-84C3-D93A-9750-25A7DC49640C}"/>
          </ac:spMkLst>
        </pc:spChg>
        <pc:spChg chg="add mod">
          <ac:chgData name="Jermaine Sangiwa" userId="9fd71d426cd27718" providerId="LiveId" clId="{940885F2-18CB-4A0F-ABBA-D5557C26563F}" dt="2025-03-17T10:21:24.626" v="1702" actId="20577"/>
          <ac:spMkLst>
            <pc:docMk/>
            <pc:sldMk cId="417407177" sldId="261"/>
            <ac:spMk id="7" creationId="{E4F8DE80-5659-8BB6-A038-95A3F408CA20}"/>
          </ac:spMkLst>
        </pc:spChg>
        <pc:spChg chg="add">
          <ac:chgData name="Jermaine Sangiwa" userId="9fd71d426cd27718" providerId="LiveId" clId="{940885F2-18CB-4A0F-ABBA-D5557C26563F}" dt="2025-03-17T10:20:27.959" v="1692" actId="26606"/>
          <ac:spMkLst>
            <pc:docMk/>
            <pc:sldMk cId="417407177" sldId="261"/>
            <ac:spMk id="19" creationId="{9E10BDB4-64F2-477D-A03B-9F8352D5E02E}"/>
          </ac:spMkLst>
        </pc:spChg>
        <pc:spChg chg="add">
          <ac:chgData name="Jermaine Sangiwa" userId="9fd71d426cd27718" providerId="LiveId" clId="{940885F2-18CB-4A0F-ABBA-D5557C26563F}" dt="2025-03-17T10:20:27.959" v="1692" actId="26606"/>
          <ac:spMkLst>
            <pc:docMk/>
            <pc:sldMk cId="417407177" sldId="261"/>
            <ac:spMk id="21" creationId="{887F59F2-5FBC-40CD-AD35-376AECE49EA6}"/>
          </ac:spMkLst>
        </pc:spChg>
        <pc:graphicFrameChg chg="add mod ord modGraphic">
          <ac:chgData name="Jermaine Sangiwa" userId="9fd71d426cd27718" providerId="LiveId" clId="{940885F2-18CB-4A0F-ABBA-D5557C26563F}" dt="2025-03-17T10:20:27.959" v="1692" actId="26606"/>
          <ac:graphicFrameMkLst>
            <pc:docMk/>
            <pc:sldMk cId="417407177" sldId="261"/>
            <ac:graphicFrameMk id="6" creationId="{129BCDED-EB18-51E4-0799-1D37BF5FD413}"/>
          </ac:graphicFrameMkLst>
        </pc:graphicFrameChg>
      </pc:sldChg>
      <pc:sldChg chg="addSp delSp modSp new mod modTransition setBg">
        <pc:chgData name="Jermaine Sangiwa" userId="9fd71d426cd27718" providerId="LiveId" clId="{940885F2-18CB-4A0F-ABBA-D5557C26563F}" dt="2025-03-20T09:02:46.360" v="1733"/>
        <pc:sldMkLst>
          <pc:docMk/>
          <pc:sldMk cId="1694132620" sldId="262"/>
        </pc:sldMkLst>
        <pc:spChg chg="mod">
          <ac:chgData name="Jermaine Sangiwa" userId="9fd71d426cd27718" providerId="LiveId" clId="{940885F2-18CB-4A0F-ABBA-D5557C26563F}" dt="2025-03-17T10:19:42.911" v="1690" actId="26606"/>
          <ac:spMkLst>
            <pc:docMk/>
            <pc:sldMk cId="1694132620" sldId="262"/>
            <ac:spMk id="2" creationId="{5D644C49-5EB9-95A3-247A-8D9021B310D7}"/>
          </ac:spMkLst>
        </pc:spChg>
        <pc:spChg chg="add">
          <ac:chgData name="Jermaine Sangiwa" userId="9fd71d426cd27718" providerId="LiveId" clId="{940885F2-18CB-4A0F-ABBA-D5557C26563F}" dt="2025-03-17T10:19:42.911" v="1690" actId="26606"/>
          <ac:spMkLst>
            <pc:docMk/>
            <pc:sldMk cId="1694132620" sldId="262"/>
            <ac:spMk id="10" creationId="{ADE57300-C7FF-4578-99A0-42B0295B123C}"/>
          </ac:spMkLst>
        </pc:spChg>
        <pc:spChg chg="add">
          <ac:chgData name="Jermaine Sangiwa" userId="9fd71d426cd27718" providerId="LiveId" clId="{940885F2-18CB-4A0F-ABBA-D5557C26563F}" dt="2025-03-17T10:19:42.911" v="1690" actId="26606"/>
          <ac:spMkLst>
            <pc:docMk/>
            <pc:sldMk cId="1694132620" sldId="262"/>
            <ac:spMk id="12" creationId="{DB8F8250-7A81-4A19-87AD-FFB2CE4E39A5}"/>
          </ac:spMkLst>
        </pc:spChg>
        <pc:spChg chg="add">
          <ac:chgData name="Jermaine Sangiwa" userId="9fd71d426cd27718" providerId="LiveId" clId="{940885F2-18CB-4A0F-ABBA-D5557C26563F}" dt="2025-03-17T10:19:42.911" v="1690" actId="26606"/>
          <ac:spMkLst>
            <pc:docMk/>
            <pc:sldMk cId="1694132620" sldId="262"/>
            <ac:spMk id="14" creationId="{499F38FC-2DEA-2647-C409-EF75720C1017}"/>
          </ac:spMkLst>
        </pc:spChg>
        <pc:spChg chg="add">
          <ac:chgData name="Jermaine Sangiwa" userId="9fd71d426cd27718" providerId="LiveId" clId="{940885F2-18CB-4A0F-ABBA-D5557C26563F}" dt="2025-03-17T10:19:42.911" v="1690" actId="26606"/>
          <ac:spMkLst>
            <pc:docMk/>
            <pc:sldMk cId="1694132620" sldId="262"/>
            <ac:spMk id="16" creationId="{F3FF94B3-6D3E-44FE-BB02-A9027C0003C7}"/>
          </ac:spMkLst>
        </pc:spChg>
        <pc:spChg chg="add">
          <ac:chgData name="Jermaine Sangiwa" userId="9fd71d426cd27718" providerId="LiveId" clId="{940885F2-18CB-4A0F-ABBA-D5557C26563F}" dt="2025-03-17T10:19:42.911" v="1690" actId="26606"/>
          <ac:spMkLst>
            <pc:docMk/>
            <pc:sldMk cId="1694132620" sldId="262"/>
            <ac:spMk id="18" creationId="{CD7F9EC8-0E2C-4023-9DD1-73BEF6B80D13}"/>
          </ac:spMkLst>
        </pc:spChg>
        <pc:spChg chg="add">
          <ac:chgData name="Jermaine Sangiwa" userId="9fd71d426cd27718" providerId="LiveId" clId="{940885F2-18CB-4A0F-ABBA-D5557C26563F}" dt="2025-03-17T10:19:42.911" v="1690" actId="26606"/>
          <ac:spMkLst>
            <pc:docMk/>
            <pc:sldMk cId="1694132620" sldId="262"/>
            <ac:spMk id="20" creationId="{6270D10B-6EA2-89DB-412E-A83B81393A99}"/>
          </ac:spMkLst>
        </pc:spChg>
        <pc:spChg chg="add">
          <ac:chgData name="Jermaine Sangiwa" userId="9fd71d426cd27718" providerId="LiveId" clId="{940885F2-18CB-4A0F-ABBA-D5557C26563F}" dt="2025-03-17T10:19:42.911" v="1690" actId="26606"/>
          <ac:spMkLst>
            <pc:docMk/>
            <pc:sldMk cId="1694132620" sldId="262"/>
            <ac:spMk id="22" creationId="{C0301BA4-10E6-44CC-9EEC-727EDF3BC4B8}"/>
          </ac:spMkLst>
        </pc:spChg>
        <pc:picChg chg="add mod">
          <ac:chgData name="Jermaine Sangiwa" userId="9fd71d426cd27718" providerId="LiveId" clId="{940885F2-18CB-4A0F-ABBA-D5557C26563F}" dt="2025-03-17T10:19:42.911" v="1690" actId="26606"/>
          <ac:picMkLst>
            <pc:docMk/>
            <pc:sldMk cId="1694132620" sldId="262"/>
            <ac:picMk id="5" creationId="{70D72C1D-1274-1206-AE89-5C81FA9C0CED}"/>
          </ac:picMkLst>
        </pc:picChg>
      </pc:sldChg>
      <pc:sldChg chg="addSp delSp modSp new mod modTransition setBg">
        <pc:chgData name="Jermaine Sangiwa" userId="9fd71d426cd27718" providerId="LiveId" clId="{940885F2-18CB-4A0F-ABBA-D5557C26563F}" dt="2025-03-20T09:39:17.252" v="3855"/>
        <pc:sldMkLst>
          <pc:docMk/>
          <pc:sldMk cId="2777254718" sldId="263"/>
        </pc:sldMkLst>
        <pc:spChg chg="mod">
          <ac:chgData name="Jermaine Sangiwa" userId="9fd71d426cd27718" providerId="LiveId" clId="{940885F2-18CB-4A0F-ABBA-D5557C26563F}" dt="2025-03-20T09:11:39.703" v="2380" actId="26606"/>
          <ac:spMkLst>
            <pc:docMk/>
            <pc:sldMk cId="2777254718" sldId="263"/>
            <ac:spMk id="2" creationId="{B67A0FD3-243D-13A2-01E0-B2F8DE0CAEC2}"/>
          </ac:spMkLst>
        </pc:spChg>
        <pc:spChg chg="add del mod">
          <ac:chgData name="Jermaine Sangiwa" userId="9fd71d426cd27718" providerId="LiveId" clId="{940885F2-18CB-4A0F-ABBA-D5557C26563F}" dt="2025-03-20T09:37:14.343" v="3841" actId="1076"/>
          <ac:spMkLst>
            <pc:docMk/>
            <pc:sldMk cId="2777254718" sldId="263"/>
            <ac:spMk id="9" creationId="{DF3C9652-A4D4-8684-A57F-A1EF22D8D6F9}"/>
          </ac:spMkLst>
        </pc:spChg>
        <pc:spChg chg="add">
          <ac:chgData name="Jermaine Sangiwa" userId="9fd71d426cd27718" providerId="LiveId" clId="{940885F2-18CB-4A0F-ABBA-D5557C26563F}" dt="2025-03-20T09:11:39.703" v="2380" actId="26606"/>
          <ac:spMkLst>
            <pc:docMk/>
            <pc:sldMk cId="2777254718" sldId="263"/>
            <ac:spMk id="21" creationId="{9E10BDB4-64F2-477D-A03B-9F8352D5E02E}"/>
          </ac:spMkLst>
        </pc:spChg>
        <pc:spChg chg="add">
          <ac:chgData name="Jermaine Sangiwa" userId="9fd71d426cd27718" providerId="LiveId" clId="{940885F2-18CB-4A0F-ABBA-D5557C26563F}" dt="2025-03-20T09:11:39.703" v="2380" actId="26606"/>
          <ac:spMkLst>
            <pc:docMk/>
            <pc:sldMk cId="2777254718" sldId="263"/>
            <ac:spMk id="22" creationId="{887F59F2-5FBC-40CD-AD35-376AECE49EA6}"/>
          </ac:spMkLst>
        </pc:spChg>
        <pc:graphicFrameChg chg="add mod ord modGraphic">
          <ac:chgData name="Jermaine Sangiwa" userId="9fd71d426cd27718" providerId="LiveId" clId="{940885F2-18CB-4A0F-ABBA-D5557C26563F}" dt="2025-03-20T09:13:20.556" v="2474" actId="20577"/>
          <ac:graphicFrameMkLst>
            <pc:docMk/>
            <pc:sldMk cId="2777254718" sldId="263"/>
            <ac:graphicFrameMk id="8" creationId="{66B9126E-85FE-03D5-F47E-D71150D061AD}"/>
          </ac:graphicFrameMkLst>
        </pc:graphicFrameChg>
      </pc:sldChg>
      <pc:sldChg chg="addSp delSp modSp new mod modTransition">
        <pc:chgData name="Jermaine Sangiwa" userId="9fd71d426cd27718" providerId="LiveId" clId="{940885F2-18CB-4A0F-ABBA-D5557C26563F}" dt="2025-04-13T18:59:38.285" v="4866"/>
        <pc:sldMkLst>
          <pc:docMk/>
          <pc:sldMk cId="2271342202" sldId="264"/>
        </pc:sldMkLst>
        <pc:spChg chg="mod">
          <ac:chgData name="Jermaine Sangiwa" userId="9fd71d426cd27718" providerId="LiveId" clId="{940885F2-18CB-4A0F-ABBA-D5557C26563F}" dt="2025-03-20T09:38:00.670" v="3851" actId="20577"/>
          <ac:spMkLst>
            <pc:docMk/>
            <pc:sldMk cId="2271342202" sldId="264"/>
            <ac:spMk id="2" creationId="{DEDEC826-474E-A6F3-A323-1E5935CB9163}"/>
          </ac:spMkLst>
        </pc:spChg>
        <pc:picChg chg="add mod">
          <ac:chgData name="Jermaine Sangiwa" userId="9fd71d426cd27718" providerId="LiveId" clId="{940885F2-18CB-4A0F-ABBA-D5557C26563F}" dt="2025-03-20T09:39:08.583" v="3854" actId="962"/>
          <ac:picMkLst>
            <pc:docMk/>
            <pc:sldMk cId="2271342202" sldId="264"/>
            <ac:picMk id="5" creationId="{D3CB52BD-9D5A-8ECC-A229-43B5B2B28FEB}"/>
          </ac:picMkLst>
        </pc:picChg>
      </pc:sldChg>
      <pc:sldChg chg="addSp delSp modSp new mod modTransition setBg">
        <pc:chgData name="Jermaine Sangiwa" userId="9fd71d426cd27718" providerId="LiveId" clId="{940885F2-18CB-4A0F-ABBA-D5557C26563F}" dt="2025-04-16T15:06:18.472" v="6114" actId="15"/>
        <pc:sldMkLst>
          <pc:docMk/>
          <pc:sldMk cId="3985538779" sldId="265"/>
        </pc:sldMkLst>
        <pc:spChg chg="mod">
          <ac:chgData name="Jermaine Sangiwa" userId="9fd71d426cd27718" providerId="LiveId" clId="{940885F2-18CB-4A0F-ABBA-D5557C26563F}" dt="2025-03-20T09:45:22.340" v="3976" actId="20577"/>
          <ac:spMkLst>
            <pc:docMk/>
            <pc:sldMk cId="3985538779" sldId="265"/>
            <ac:spMk id="2" creationId="{38E7E8D5-CFD1-A58C-4A23-97C3C899CE32}"/>
          </ac:spMkLst>
        </pc:spChg>
        <pc:spChg chg="add mod">
          <ac:chgData name="Jermaine Sangiwa" userId="9fd71d426cd27718" providerId="LiveId" clId="{940885F2-18CB-4A0F-ABBA-D5557C26563F}" dt="2025-04-16T15:06:18.472" v="6114" actId="15"/>
          <ac:spMkLst>
            <pc:docMk/>
            <pc:sldMk cId="3985538779" sldId="265"/>
            <ac:spMk id="6" creationId="{582AC084-C075-046F-B9BE-F08BC4082F5E}"/>
          </ac:spMkLst>
        </pc:spChg>
        <pc:spChg chg="add">
          <ac:chgData name="Jermaine Sangiwa" userId="9fd71d426cd27718" providerId="LiveId" clId="{940885F2-18CB-4A0F-ABBA-D5557C26563F}" dt="2025-03-20T09:43:20.287" v="3909" actId="26606"/>
          <ac:spMkLst>
            <pc:docMk/>
            <pc:sldMk cId="3985538779" sldId="265"/>
            <ac:spMk id="12" creationId="{9E10BDB4-64F2-477D-A03B-9F8352D5E02E}"/>
          </ac:spMkLst>
        </pc:spChg>
        <pc:spChg chg="add">
          <ac:chgData name="Jermaine Sangiwa" userId="9fd71d426cd27718" providerId="LiveId" clId="{940885F2-18CB-4A0F-ABBA-D5557C26563F}" dt="2025-03-20T09:43:20.287" v="3909" actId="26606"/>
          <ac:spMkLst>
            <pc:docMk/>
            <pc:sldMk cId="3985538779" sldId="265"/>
            <ac:spMk id="14" creationId="{887F59F2-5FBC-40CD-AD35-376AECE49EA6}"/>
          </ac:spMkLst>
        </pc:spChg>
        <pc:graphicFrameChg chg="add mod modGraphic">
          <ac:chgData name="Jermaine Sangiwa" userId="9fd71d426cd27718" providerId="LiveId" clId="{940885F2-18CB-4A0F-ABBA-D5557C26563F}" dt="2025-03-20T09:44:08.709" v="3917" actId="1076"/>
          <ac:graphicFrameMkLst>
            <pc:docMk/>
            <pc:sldMk cId="3985538779" sldId="265"/>
            <ac:graphicFrameMk id="7" creationId="{325CEA47-7FFC-AA2A-5CF7-7BD8DEC70620}"/>
          </ac:graphicFrameMkLst>
        </pc:graphicFrameChg>
      </pc:sldChg>
      <pc:sldChg chg="addSp delSp modSp new mod modTransition">
        <pc:chgData name="Jermaine Sangiwa" userId="9fd71d426cd27718" providerId="LiveId" clId="{940885F2-18CB-4A0F-ABBA-D5557C26563F}" dt="2025-04-13T18:59:41.514" v="4868"/>
        <pc:sldMkLst>
          <pc:docMk/>
          <pc:sldMk cId="1114373276" sldId="266"/>
        </pc:sldMkLst>
        <pc:spChg chg="mod">
          <ac:chgData name="Jermaine Sangiwa" userId="9fd71d426cd27718" providerId="LiveId" clId="{940885F2-18CB-4A0F-ABBA-D5557C26563F}" dt="2025-04-13T17:13:34.555" v="4761" actId="20577"/>
          <ac:spMkLst>
            <pc:docMk/>
            <pc:sldMk cId="1114373276" sldId="266"/>
            <ac:spMk id="2" creationId="{DDAD1D5E-103F-6864-D804-D90CBB42FB4D}"/>
          </ac:spMkLst>
        </pc:spChg>
        <pc:picChg chg="add mod">
          <ac:chgData name="Jermaine Sangiwa" userId="9fd71d426cd27718" providerId="LiveId" clId="{940885F2-18CB-4A0F-ABBA-D5557C26563F}" dt="2025-04-13T17:14:29.573" v="4766" actId="1076"/>
          <ac:picMkLst>
            <pc:docMk/>
            <pc:sldMk cId="1114373276" sldId="266"/>
            <ac:picMk id="5" creationId="{8E72EABD-B8D4-7396-7113-740788357833}"/>
          </ac:picMkLst>
        </pc:picChg>
      </pc:sldChg>
      <pc:sldChg chg="addSp delSp modSp new add del mod modTransition setBg">
        <pc:chgData name="Jermaine Sangiwa" userId="9fd71d426cd27718" providerId="LiveId" clId="{940885F2-18CB-4A0F-ABBA-D5557C26563F}" dt="2025-04-16T15:25:32.547" v="6281" actId="20577"/>
        <pc:sldMkLst>
          <pc:docMk/>
          <pc:sldMk cId="2357816086" sldId="267"/>
        </pc:sldMkLst>
        <pc:spChg chg="mod">
          <ac:chgData name="Jermaine Sangiwa" userId="9fd71d426cd27718" providerId="LiveId" clId="{940885F2-18CB-4A0F-ABBA-D5557C26563F}" dt="2025-04-13T18:13:49.013" v="4843" actId="26606"/>
          <ac:spMkLst>
            <pc:docMk/>
            <pc:sldMk cId="2357816086" sldId="267"/>
            <ac:spMk id="2" creationId="{DE1FB51D-243E-2ACE-44D9-464C6DCD479A}"/>
          </ac:spMkLst>
        </pc:spChg>
        <pc:spChg chg="add">
          <ac:chgData name="Jermaine Sangiwa" userId="9fd71d426cd27718" providerId="LiveId" clId="{940885F2-18CB-4A0F-ABBA-D5557C26563F}" dt="2025-04-13T18:13:49.013" v="4843" actId="26606"/>
          <ac:spMkLst>
            <pc:docMk/>
            <pc:sldMk cId="2357816086" sldId="267"/>
            <ac:spMk id="36" creationId="{119B1B6D-D88B-B4B5-3898-44C447738197}"/>
          </ac:spMkLst>
        </pc:spChg>
        <pc:spChg chg="add">
          <ac:chgData name="Jermaine Sangiwa" userId="9fd71d426cd27718" providerId="LiveId" clId="{940885F2-18CB-4A0F-ABBA-D5557C26563F}" dt="2025-04-13T18:14:02.018" v="4845" actId="26606"/>
          <ac:spMkLst>
            <pc:docMk/>
            <pc:sldMk cId="2357816086" sldId="267"/>
            <ac:spMk id="41" creationId="{9EE42DCE-4A4F-44C4-84E5-261B3BEEF1DA}"/>
          </ac:spMkLst>
        </pc:spChg>
        <pc:spChg chg="add">
          <ac:chgData name="Jermaine Sangiwa" userId="9fd71d426cd27718" providerId="LiveId" clId="{940885F2-18CB-4A0F-ABBA-D5557C26563F}" dt="2025-04-13T18:14:02.018" v="4845" actId="26606"/>
          <ac:spMkLst>
            <pc:docMk/>
            <pc:sldMk cId="2357816086" sldId="267"/>
            <ac:spMk id="43" creationId="{887F59F2-5FBC-40CD-AD35-376AECE49EA6}"/>
          </ac:spMkLst>
        </pc:spChg>
        <pc:graphicFrameChg chg="add mod modGraphic">
          <ac:chgData name="Jermaine Sangiwa" userId="9fd71d426cd27718" providerId="LiveId" clId="{940885F2-18CB-4A0F-ABBA-D5557C26563F}" dt="2025-04-16T15:25:32.547" v="6281" actId="20577"/>
          <ac:graphicFrameMkLst>
            <pc:docMk/>
            <pc:sldMk cId="2357816086" sldId="267"/>
            <ac:graphicFrameMk id="5" creationId="{6827130C-6F1F-26E4-E5C8-B8F189B2C176}"/>
          </ac:graphicFrameMkLst>
        </pc:graphicFrameChg>
      </pc:sldChg>
      <pc:sldChg chg="addSp delSp modSp new mod modTransition setBg">
        <pc:chgData name="Jermaine Sangiwa" userId="9fd71d426cd27718" providerId="LiveId" clId="{940885F2-18CB-4A0F-ABBA-D5557C26563F}" dt="2025-04-13T18:59:46.130" v="4870"/>
        <pc:sldMkLst>
          <pc:docMk/>
          <pc:sldMk cId="2831143920" sldId="268"/>
        </pc:sldMkLst>
        <pc:spChg chg="mod">
          <ac:chgData name="Jermaine Sangiwa" userId="9fd71d426cd27718" providerId="LiveId" clId="{940885F2-18CB-4A0F-ABBA-D5557C26563F}" dt="2025-04-13T18:59:18.395" v="4863" actId="26606"/>
          <ac:spMkLst>
            <pc:docMk/>
            <pc:sldMk cId="2831143920" sldId="268"/>
            <ac:spMk id="2" creationId="{F82CDB48-BB63-8182-3906-ADE2CF84BD01}"/>
          </ac:spMkLst>
        </pc:spChg>
        <pc:spChg chg="add">
          <ac:chgData name="Jermaine Sangiwa" userId="9fd71d426cd27718" providerId="LiveId" clId="{940885F2-18CB-4A0F-ABBA-D5557C26563F}" dt="2025-04-13T18:59:18.395" v="4863" actId="26606"/>
          <ac:spMkLst>
            <pc:docMk/>
            <pc:sldMk cId="2831143920" sldId="268"/>
            <ac:spMk id="10" creationId="{774A975B-A886-5202-0489-6965514A0D14}"/>
          </ac:spMkLst>
        </pc:spChg>
        <pc:spChg chg="add">
          <ac:chgData name="Jermaine Sangiwa" userId="9fd71d426cd27718" providerId="LiveId" clId="{940885F2-18CB-4A0F-ABBA-D5557C26563F}" dt="2025-04-13T18:59:18.395" v="4863" actId="26606"/>
          <ac:spMkLst>
            <pc:docMk/>
            <pc:sldMk cId="2831143920" sldId="268"/>
            <ac:spMk id="12" creationId="{EA67E988-5919-57BB-C7DE-D3EAD38A3045}"/>
          </ac:spMkLst>
        </pc:spChg>
        <pc:spChg chg="add">
          <ac:chgData name="Jermaine Sangiwa" userId="9fd71d426cd27718" providerId="LiveId" clId="{940885F2-18CB-4A0F-ABBA-D5557C26563F}" dt="2025-04-13T18:59:18.395" v="4863" actId="26606"/>
          <ac:spMkLst>
            <pc:docMk/>
            <pc:sldMk cId="2831143920" sldId="268"/>
            <ac:spMk id="14" creationId="{CD7F9EC8-0E2C-4023-9DD1-73BEF6B80D13}"/>
          </ac:spMkLst>
        </pc:spChg>
        <pc:spChg chg="add">
          <ac:chgData name="Jermaine Sangiwa" userId="9fd71d426cd27718" providerId="LiveId" clId="{940885F2-18CB-4A0F-ABBA-D5557C26563F}" dt="2025-04-13T18:59:18.395" v="4863" actId="26606"/>
          <ac:spMkLst>
            <pc:docMk/>
            <pc:sldMk cId="2831143920" sldId="268"/>
            <ac:spMk id="16" creationId="{6270D10B-6EA2-89DB-412E-A83B81393A99}"/>
          </ac:spMkLst>
        </pc:spChg>
        <pc:spChg chg="add">
          <ac:chgData name="Jermaine Sangiwa" userId="9fd71d426cd27718" providerId="LiveId" clId="{940885F2-18CB-4A0F-ABBA-D5557C26563F}" dt="2025-04-13T18:59:18.395" v="4863" actId="26606"/>
          <ac:spMkLst>
            <pc:docMk/>
            <pc:sldMk cId="2831143920" sldId="268"/>
            <ac:spMk id="18" creationId="{C0301BA4-10E6-44CC-9EEC-727EDF3BC4B8}"/>
          </ac:spMkLst>
        </pc:spChg>
        <pc:picChg chg="add mod">
          <ac:chgData name="Jermaine Sangiwa" userId="9fd71d426cd27718" providerId="LiveId" clId="{940885F2-18CB-4A0F-ABBA-D5557C26563F}" dt="2025-04-13T18:59:19.880" v="4865" actId="962"/>
          <ac:picMkLst>
            <pc:docMk/>
            <pc:sldMk cId="2831143920" sldId="268"/>
            <ac:picMk id="5" creationId="{2CF7274A-4424-4229-716A-2589AB44ECFD}"/>
          </ac:picMkLst>
        </pc:picChg>
      </pc:sldChg>
      <pc:sldChg chg="addSp delSp modSp new mod modTransition">
        <pc:chgData name="Jermaine Sangiwa" userId="9fd71d426cd27718" providerId="LiveId" clId="{940885F2-18CB-4A0F-ABBA-D5557C26563F}" dt="2025-04-15T06:37:19.725" v="5657"/>
        <pc:sldMkLst>
          <pc:docMk/>
          <pc:sldMk cId="98744883" sldId="269"/>
        </pc:sldMkLst>
        <pc:spChg chg="mod">
          <ac:chgData name="Jermaine Sangiwa" userId="9fd71d426cd27718" providerId="LiveId" clId="{940885F2-18CB-4A0F-ABBA-D5557C26563F}" dt="2025-04-15T05:06:41.978" v="4887" actId="14100"/>
          <ac:spMkLst>
            <pc:docMk/>
            <pc:sldMk cId="98744883" sldId="269"/>
            <ac:spMk id="2" creationId="{65EC4837-9748-354F-42A4-3FFA6146870D}"/>
          </ac:spMkLst>
        </pc:spChg>
        <pc:spChg chg="del">
          <ac:chgData name="Jermaine Sangiwa" userId="9fd71d426cd27718" providerId="LiveId" clId="{940885F2-18CB-4A0F-ABBA-D5557C26563F}" dt="2025-04-15T05:06:26.684" v="4884"/>
          <ac:spMkLst>
            <pc:docMk/>
            <pc:sldMk cId="98744883" sldId="269"/>
            <ac:spMk id="3" creationId="{A6A00C99-F4DA-E97C-E556-251E2879F17D}"/>
          </ac:spMkLst>
        </pc:spChg>
        <pc:spChg chg="add mod">
          <ac:chgData name="Jermaine Sangiwa" userId="9fd71d426cd27718" providerId="LiveId" clId="{940885F2-18CB-4A0F-ABBA-D5557C26563F}" dt="2025-04-15T05:26:46.567" v="5270" actId="1076"/>
          <ac:spMkLst>
            <pc:docMk/>
            <pc:sldMk cId="98744883" sldId="269"/>
            <ac:spMk id="5" creationId="{ABA7F91E-5E8D-FA04-0F3E-DF59E0544255}"/>
          </ac:spMkLst>
        </pc:spChg>
        <pc:spChg chg="add mod">
          <ac:chgData name="Jermaine Sangiwa" userId="9fd71d426cd27718" providerId="LiveId" clId="{940885F2-18CB-4A0F-ABBA-D5557C26563F}" dt="2025-04-15T05:26:52.289" v="5271" actId="1076"/>
          <ac:spMkLst>
            <pc:docMk/>
            <pc:sldMk cId="98744883" sldId="269"/>
            <ac:spMk id="7" creationId="{BB363272-9501-A554-9328-E83B7B45C9E5}"/>
          </ac:spMkLst>
        </pc:spChg>
        <pc:spChg chg="add">
          <ac:chgData name="Jermaine Sangiwa" userId="9fd71d426cd27718" providerId="LiveId" clId="{940885F2-18CB-4A0F-ABBA-D5557C26563F}" dt="2025-04-15T05:22:52.102" v="5238"/>
          <ac:spMkLst>
            <pc:docMk/>
            <pc:sldMk cId="98744883" sldId="269"/>
            <ac:spMk id="8" creationId="{C7EF775A-B769-3E96-4DC2-055901340ADC}"/>
          </ac:spMkLst>
        </pc:spChg>
        <pc:spChg chg="add">
          <ac:chgData name="Jermaine Sangiwa" userId="9fd71d426cd27718" providerId="LiveId" clId="{940885F2-18CB-4A0F-ABBA-D5557C26563F}" dt="2025-04-15T05:22:58.257" v="5240"/>
          <ac:spMkLst>
            <pc:docMk/>
            <pc:sldMk cId="98744883" sldId="269"/>
            <ac:spMk id="9" creationId="{6CC9F759-EB4A-14DF-FF1F-98A7F33B46EB}"/>
          </ac:spMkLst>
        </pc:spChg>
        <pc:spChg chg="add">
          <ac:chgData name="Jermaine Sangiwa" userId="9fd71d426cd27718" providerId="LiveId" clId="{940885F2-18CB-4A0F-ABBA-D5557C26563F}" dt="2025-04-15T05:23:12.752" v="5244"/>
          <ac:spMkLst>
            <pc:docMk/>
            <pc:sldMk cId="98744883" sldId="269"/>
            <ac:spMk id="10" creationId="{331D14E3-35A4-E1A7-77C3-3C1B42E787AD}"/>
          </ac:spMkLst>
        </pc:spChg>
        <pc:graphicFrameChg chg="add mod modGraphic">
          <ac:chgData name="Jermaine Sangiwa" userId="9fd71d426cd27718" providerId="LiveId" clId="{940885F2-18CB-4A0F-ABBA-D5557C26563F}" dt="2025-04-15T05:28:28.976" v="5280" actId="122"/>
          <ac:graphicFrameMkLst>
            <pc:docMk/>
            <pc:sldMk cId="98744883" sldId="269"/>
            <ac:graphicFrameMk id="4" creationId="{EC0D928D-05CA-BBEE-D055-996DF664BBB4}"/>
          </ac:graphicFrameMkLst>
        </pc:graphicFrameChg>
        <pc:graphicFrameChg chg="add mod modGraphic">
          <ac:chgData name="Jermaine Sangiwa" userId="9fd71d426cd27718" providerId="LiveId" clId="{940885F2-18CB-4A0F-ABBA-D5557C26563F}" dt="2025-04-15T05:26:46.567" v="5270" actId="1076"/>
          <ac:graphicFrameMkLst>
            <pc:docMk/>
            <pc:sldMk cId="98744883" sldId="269"/>
            <ac:graphicFrameMk id="6" creationId="{CECBBA3E-10DB-16BB-68A3-CB59C0B89828}"/>
          </ac:graphicFrameMkLst>
        </pc:graphicFrameChg>
      </pc:sldChg>
      <pc:sldChg chg="addSp delSp modSp new mod modTransition setBg">
        <pc:chgData name="Jermaine Sangiwa" userId="9fd71d426cd27718" providerId="LiveId" clId="{940885F2-18CB-4A0F-ABBA-D5557C26563F}" dt="2025-04-15T06:37:22.690" v="5658"/>
        <pc:sldMkLst>
          <pc:docMk/>
          <pc:sldMk cId="3623468273" sldId="270"/>
        </pc:sldMkLst>
        <pc:spChg chg="mod">
          <ac:chgData name="Jermaine Sangiwa" userId="9fd71d426cd27718" providerId="LiveId" clId="{940885F2-18CB-4A0F-ABBA-D5557C26563F}" dt="2025-04-15T05:29:54.339" v="5296" actId="26606"/>
          <ac:spMkLst>
            <pc:docMk/>
            <pc:sldMk cId="3623468273" sldId="270"/>
            <ac:spMk id="2" creationId="{D03D524B-52DB-6127-E6D2-F90058CA9564}"/>
          </ac:spMkLst>
        </pc:spChg>
        <pc:spChg chg="del">
          <ac:chgData name="Jermaine Sangiwa" userId="9fd71d426cd27718" providerId="LiveId" clId="{940885F2-18CB-4A0F-ABBA-D5557C26563F}" dt="2025-04-15T05:29:49.409" v="5293" actId="931"/>
          <ac:spMkLst>
            <pc:docMk/>
            <pc:sldMk cId="3623468273" sldId="270"/>
            <ac:spMk id="3" creationId="{CF7E053F-5225-2B7F-5701-87E2CEFDEE56}"/>
          </ac:spMkLst>
        </pc:spChg>
        <pc:spChg chg="add">
          <ac:chgData name="Jermaine Sangiwa" userId="9fd71d426cd27718" providerId="LiveId" clId="{940885F2-18CB-4A0F-ABBA-D5557C26563F}" dt="2025-04-15T05:29:54.339" v="5296" actId="26606"/>
          <ac:spMkLst>
            <pc:docMk/>
            <pc:sldMk cId="3623468273" sldId="270"/>
            <ac:spMk id="10" creationId="{774A975B-A886-5202-0489-6965514A0D14}"/>
          </ac:spMkLst>
        </pc:spChg>
        <pc:spChg chg="add">
          <ac:chgData name="Jermaine Sangiwa" userId="9fd71d426cd27718" providerId="LiveId" clId="{940885F2-18CB-4A0F-ABBA-D5557C26563F}" dt="2025-04-15T05:29:54.339" v="5296" actId="26606"/>
          <ac:spMkLst>
            <pc:docMk/>
            <pc:sldMk cId="3623468273" sldId="270"/>
            <ac:spMk id="12" creationId="{EA67E988-5919-57BB-C7DE-D3EAD38A3045}"/>
          </ac:spMkLst>
        </pc:spChg>
        <pc:spChg chg="add">
          <ac:chgData name="Jermaine Sangiwa" userId="9fd71d426cd27718" providerId="LiveId" clId="{940885F2-18CB-4A0F-ABBA-D5557C26563F}" dt="2025-04-15T05:29:54.339" v="5296" actId="26606"/>
          <ac:spMkLst>
            <pc:docMk/>
            <pc:sldMk cId="3623468273" sldId="270"/>
            <ac:spMk id="14" creationId="{FAF3766F-DEF3-4802-BB0D-7A18EDD9704F}"/>
          </ac:spMkLst>
        </pc:spChg>
        <pc:spChg chg="add">
          <ac:chgData name="Jermaine Sangiwa" userId="9fd71d426cd27718" providerId="LiveId" clId="{940885F2-18CB-4A0F-ABBA-D5557C26563F}" dt="2025-04-15T05:29:54.339" v="5296" actId="26606"/>
          <ac:spMkLst>
            <pc:docMk/>
            <pc:sldMk cId="3623468273" sldId="270"/>
            <ac:spMk id="16" creationId="{D91952F0-771E-D2ED-C333-EEED6708B80C}"/>
          </ac:spMkLst>
        </pc:spChg>
        <pc:spChg chg="add">
          <ac:chgData name="Jermaine Sangiwa" userId="9fd71d426cd27718" providerId="LiveId" clId="{940885F2-18CB-4A0F-ABBA-D5557C26563F}" dt="2025-04-15T05:29:54.339" v="5296" actId="26606"/>
          <ac:spMkLst>
            <pc:docMk/>
            <pc:sldMk cId="3623468273" sldId="270"/>
            <ac:spMk id="18" creationId="{3FB6D83C-2377-9CAD-A991-9E0B6AF25067}"/>
          </ac:spMkLst>
        </pc:spChg>
        <pc:picChg chg="add mod">
          <ac:chgData name="Jermaine Sangiwa" userId="9fd71d426cd27718" providerId="LiveId" clId="{940885F2-18CB-4A0F-ABBA-D5557C26563F}" dt="2025-04-15T05:29:54.339" v="5296" actId="26606"/>
          <ac:picMkLst>
            <pc:docMk/>
            <pc:sldMk cId="3623468273" sldId="270"/>
            <ac:picMk id="5" creationId="{F639FC6D-6AEF-E89F-DE9F-327496E4DDDD}"/>
          </ac:picMkLst>
        </pc:picChg>
      </pc:sldChg>
      <pc:sldChg chg="addSp delSp modSp new mod modTransition">
        <pc:chgData name="Jermaine Sangiwa" userId="9fd71d426cd27718" providerId="LiveId" clId="{940885F2-18CB-4A0F-ABBA-D5557C26563F}" dt="2025-04-16T15:22:14.520" v="6254" actId="403"/>
        <pc:sldMkLst>
          <pc:docMk/>
          <pc:sldMk cId="3202854970" sldId="271"/>
        </pc:sldMkLst>
        <pc:spChg chg="mod">
          <ac:chgData name="Jermaine Sangiwa" userId="9fd71d426cd27718" providerId="LiveId" clId="{940885F2-18CB-4A0F-ABBA-D5557C26563F}" dt="2025-04-16T15:22:14.520" v="6254" actId="403"/>
          <ac:spMkLst>
            <pc:docMk/>
            <pc:sldMk cId="3202854970" sldId="271"/>
            <ac:spMk id="2" creationId="{D8D62FCA-78A9-2CD2-1B55-DC05D08B3EA8}"/>
          </ac:spMkLst>
        </pc:spChg>
        <pc:spChg chg="del mod">
          <ac:chgData name="Jermaine Sangiwa" userId="9fd71d426cd27718" providerId="LiveId" clId="{940885F2-18CB-4A0F-ABBA-D5557C26563F}" dt="2025-04-15T06:05:34.937" v="5519"/>
          <ac:spMkLst>
            <pc:docMk/>
            <pc:sldMk cId="3202854970" sldId="271"/>
            <ac:spMk id="3" creationId="{46D6D5BB-2677-8866-C405-5E04DD024990}"/>
          </ac:spMkLst>
        </pc:spChg>
        <pc:spChg chg="add del mod">
          <ac:chgData name="Jermaine Sangiwa" userId="9fd71d426cd27718" providerId="LiveId" clId="{940885F2-18CB-4A0F-ABBA-D5557C26563F}" dt="2025-04-16T15:18:40.111" v="6120" actId="1076"/>
          <ac:spMkLst>
            <pc:docMk/>
            <pc:sldMk cId="3202854970" sldId="271"/>
            <ac:spMk id="4" creationId="{B12C10B1-7D5F-C3DE-0348-4B41FCC345C6}"/>
          </ac:spMkLst>
        </pc:spChg>
        <pc:spChg chg="add mod">
          <ac:chgData name="Jermaine Sangiwa" userId="9fd71d426cd27718" providerId="LiveId" clId="{940885F2-18CB-4A0F-ABBA-D5557C26563F}" dt="2025-04-15T06:17:39.093" v="5600" actId="1076"/>
          <ac:spMkLst>
            <pc:docMk/>
            <pc:sldMk cId="3202854970" sldId="271"/>
            <ac:spMk id="5" creationId="{5655F269-C2B1-CED9-108F-D153AEE00CA2}"/>
          </ac:spMkLst>
        </pc:spChg>
        <pc:spChg chg="add del mod">
          <ac:chgData name="Jermaine Sangiwa" userId="9fd71d426cd27718" providerId="LiveId" clId="{940885F2-18CB-4A0F-ABBA-D5557C26563F}" dt="2025-04-15T06:06:21.816" v="5527" actId="478"/>
          <ac:spMkLst>
            <pc:docMk/>
            <pc:sldMk cId="3202854970" sldId="271"/>
            <ac:spMk id="9" creationId="{62FBFB51-A4B9-5475-2233-B431F47A6936}"/>
          </ac:spMkLst>
        </pc:spChg>
        <pc:spChg chg="add mod">
          <ac:chgData name="Jermaine Sangiwa" userId="9fd71d426cd27718" providerId="LiveId" clId="{940885F2-18CB-4A0F-ABBA-D5557C26563F}" dt="2025-04-15T06:17:53.947" v="5603" actId="1076"/>
          <ac:spMkLst>
            <pc:docMk/>
            <pc:sldMk cId="3202854970" sldId="271"/>
            <ac:spMk id="10" creationId="{7893019A-B71D-934D-9A40-4623CCE31BE1}"/>
          </ac:spMkLst>
        </pc:spChg>
        <pc:spChg chg="add del mod">
          <ac:chgData name="Jermaine Sangiwa" userId="9fd71d426cd27718" providerId="LiveId" clId="{940885F2-18CB-4A0F-ABBA-D5557C26563F}" dt="2025-04-15T06:20:35.117" v="5607" actId="478"/>
          <ac:spMkLst>
            <pc:docMk/>
            <pc:sldMk cId="3202854970" sldId="271"/>
            <ac:spMk id="12" creationId="{005C3165-EA35-7380-374D-88D292FAF083}"/>
          </ac:spMkLst>
        </pc:spChg>
        <pc:spChg chg="add del mod">
          <ac:chgData name="Jermaine Sangiwa" userId="9fd71d426cd27718" providerId="LiveId" clId="{940885F2-18CB-4A0F-ABBA-D5557C26563F}" dt="2025-04-15T06:34:30.141" v="5622" actId="478"/>
          <ac:spMkLst>
            <pc:docMk/>
            <pc:sldMk cId="3202854970" sldId="271"/>
            <ac:spMk id="15" creationId="{EE02E7BE-5B97-74B6-32D8-F907D8EC09F3}"/>
          </ac:spMkLst>
        </pc:spChg>
        <pc:spChg chg="add del mod">
          <ac:chgData name="Jermaine Sangiwa" userId="9fd71d426cd27718" providerId="LiveId" clId="{940885F2-18CB-4A0F-ABBA-D5557C26563F}" dt="2025-04-15T06:34:59.379" v="5624" actId="478"/>
          <ac:spMkLst>
            <pc:docMk/>
            <pc:sldMk cId="3202854970" sldId="271"/>
            <ac:spMk id="17" creationId="{6A6054C4-1CF0-6670-83EA-71124B3FDBDF}"/>
          </ac:spMkLst>
        </pc:spChg>
        <pc:graphicFrameChg chg="add del mod modGraphic">
          <ac:chgData name="Jermaine Sangiwa" userId="9fd71d426cd27718" providerId="LiveId" clId="{940885F2-18CB-4A0F-ABBA-D5557C26563F}" dt="2025-04-15T06:06:07.254" v="5526" actId="478"/>
          <ac:graphicFrameMkLst>
            <pc:docMk/>
            <pc:sldMk cId="3202854970" sldId="271"/>
            <ac:graphicFrameMk id="6" creationId="{9ACAAD30-8BF0-F0AB-F2A8-BDE46029CC33}"/>
          </ac:graphicFrameMkLst>
        </pc:graphicFrameChg>
        <pc:graphicFrameChg chg="add del">
          <ac:chgData name="Jermaine Sangiwa" userId="9fd71d426cd27718" providerId="LiveId" clId="{940885F2-18CB-4A0F-ABBA-D5557C26563F}" dt="2025-04-15T06:07:22.222" v="5534" actId="26606"/>
          <ac:graphicFrameMkLst>
            <pc:docMk/>
            <pc:sldMk cId="3202854970" sldId="271"/>
            <ac:graphicFrameMk id="7" creationId="{4631684D-12C6-7BD6-7186-3C0E34B6C481}"/>
          </ac:graphicFrameMkLst>
        </pc:graphicFrameChg>
        <pc:graphicFrameChg chg="add del">
          <ac:chgData name="Jermaine Sangiwa" userId="9fd71d426cd27718" providerId="LiveId" clId="{940885F2-18CB-4A0F-ABBA-D5557C26563F}" dt="2025-04-15T06:05:48.996" v="5521" actId="26606"/>
          <ac:graphicFrameMkLst>
            <pc:docMk/>
            <pc:sldMk cId="3202854970" sldId="271"/>
            <ac:graphicFrameMk id="8" creationId="{E1E54E5F-661D-FBCD-BC91-D66B004AFA5E}"/>
          </ac:graphicFrameMkLst>
        </pc:graphicFrameChg>
        <pc:graphicFrameChg chg="add mod">
          <ac:chgData name="Jermaine Sangiwa" userId="9fd71d426cd27718" providerId="LiveId" clId="{940885F2-18CB-4A0F-ABBA-D5557C26563F}" dt="2025-04-15T06:16:38.590" v="5592" actId="1076"/>
          <ac:graphicFrameMkLst>
            <pc:docMk/>
            <pc:sldMk cId="3202854970" sldId="271"/>
            <ac:graphicFrameMk id="11" creationId="{E4EDED91-5BC4-134B-3595-609DFEF014A3}"/>
          </ac:graphicFrameMkLst>
        </pc:graphicFrameChg>
        <pc:graphicFrameChg chg="add del mod">
          <ac:chgData name="Jermaine Sangiwa" userId="9fd71d426cd27718" providerId="LiveId" clId="{940885F2-18CB-4A0F-ABBA-D5557C26563F}" dt="2025-04-15T06:29:18.540" v="5612" actId="478"/>
          <ac:graphicFrameMkLst>
            <pc:docMk/>
            <pc:sldMk cId="3202854970" sldId="271"/>
            <ac:graphicFrameMk id="13" creationId="{97BEE24D-4806-2088-9E1F-B95A6C213C00}"/>
          </ac:graphicFrameMkLst>
        </pc:graphicFrameChg>
        <pc:graphicFrameChg chg="add del mod">
          <ac:chgData name="Jermaine Sangiwa" userId="9fd71d426cd27718" providerId="LiveId" clId="{940885F2-18CB-4A0F-ABBA-D5557C26563F}" dt="2025-04-15T06:32:59.183" v="5616" actId="478"/>
          <ac:graphicFrameMkLst>
            <pc:docMk/>
            <pc:sldMk cId="3202854970" sldId="271"/>
            <ac:graphicFrameMk id="14" creationId="{39E9DEB6-69E0-BDD4-3A22-4C13A986219E}"/>
          </ac:graphicFrameMkLst>
        </pc:graphicFrameChg>
        <pc:graphicFrameChg chg="add del mod">
          <ac:chgData name="Jermaine Sangiwa" userId="9fd71d426cd27718" providerId="LiveId" clId="{940885F2-18CB-4A0F-ABBA-D5557C26563F}" dt="2025-04-15T06:35:06.238" v="5627" actId="478"/>
          <ac:graphicFrameMkLst>
            <pc:docMk/>
            <pc:sldMk cId="3202854970" sldId="271"/>
            <ac:graphicFrameMk id="16" creationId="{42C95737-4FAB-B206-A86F-A663867AB6E4}"/>
          </ac:graphicFrameMkLst>
        </pc:graphicFrameChg>
        <pc:graphicFrameChg chg="add del mod">
          <ac:chgData name="Jermaine Sangiwa" userId="9fd71d426cd27718" providerId="LiveId" clId="{940885F2-18CB-4A0F-ABBA-D5557C26563F}" dt="2025-04-16T15:08:04.090" v="6117" actId="478"/>
          <ac:graphicFrameMkLst>
            <pc:docMk/>
            <pc:sldMk cId="3202854970" sldId="271"/>
            <ac:graphicFrameMk id="18" creationId="{0CF13A95-4DE8-79A6-2815-FE1DD8076052}"/>
          </ac:graphicFrameMkLst>
        </pc:graphicFrameChg>
      </pc:sldChg>
      <pc:sldChg chg="addSp delSp modSp new mod modTransition setBg">
        <pc:chgData name="Jermaine Sangiwa" userId="9fd71d426cd27718" providerId="LiveId" clId="{940885F2-18CB-4A0F-ABBA-D5557C26563F}" dt="2025-04-15T08:35:12.399" v="5885"/>
        <pc:sldMkLst>
          <pc:docMk/>
          <pc:sldMk cId="730471525" sldId="272"/>
        </pc:sldMkLst>
        <pc:spChg chg="mod">
          <ac:chgData name="Jermaine Sangiwa" userId="9fd71d426cd27718" providerId="LiveId" clId="{940885F2-18CB-4A0F-ABBA-D5557C26563F}" dt="2025-04-15T06:36:49.900" v="5651" actId="26606"/>
          <ac:spMkLst>
            <pc:docMk/>
            <pc:sldMk cId="730471525" sldId="272"/>
            <ac:spMk id="2" creationId="{2D49AD06-10A6-9FD7-2DAB-F30F5A0B6ED0}"/>
          </ac:spMkLst>
        </pc:spChg>
        <pc:spChg chg="del">
          <ac:chgData name="Jermaine Sangiwa" userId="9fd71d426cd27718" providerId="LiveId" clId="{940885F2-18CB-4A0F-ABBA-D5557C26563F}" dt="2025-04-15T06:12:13.151" v="5569"/>
          <ac:spMkLst>
            <pc:docMk/>
            <pc:sldMk cId="730471525" sldId="272"/>
            <ac:spMk id="3" creationId="{917FB38F-822E-58B8-2012-82C1F3EF1579}"/>
          </ac:spMkLst>
        </pc:spChg>
        <pc:spChg chg="add del mod">
          <ac:chgData name="Jermaine Sangiwa" userId="9fd71d426cd27718" providerId="LiveId" clId="{940885F2-18CB-4A0F-ABBA-D5557C26563F}" dt="2025-04-15T06:36:45.181" v="5648" actId="931"/>
          <ac:spMkLst>
            <pc:docMk/>
            <pc:sldMk cId="730471525" sldId="272"/>
            <ac:spMk id="6" creationId="{9EC6BB39-CBE1-5314-D03F-13517EF64FA0}"/>
          </ac:spMkLst>
        </pc:spChg>
        <pc:spChg chg="add">
          <ac:chgData name="Jermaine Sangiwa" userId="9fd71d426cd27718" providerId="LiveId" clId="{940885F2-18CB-4A0F-ABBA-D5557C26563F}" dt="2025-04-15T06:36:49.900" v="5651" actId="26606"/>
          <ac:spMkLst>
            <pc:docMk/>
            <pc:sldMk cId="730471525" sldId="272"/>
            <ac:spMk id="13" creationId="{774A975B-A886-5202-0489-6965514A0D14}"/>
          </ac:spMkLst>
        </pc:spChg>
        <pc:spChg chg="add">
          <ac:chgData name="Jermaine Sangiwa" userId="9fd71d426cd27718" providerId="LiveId" clId="{940885F2-18CB-4A0F-ABBA-D5557C26563F}" dt="2025-04-15T06:36:49.900" v="5651" actId="26606"/>
          <ac:spMkLst>
            <pc:docMk/>
            <pc:sldMk cId="730471525" sldId="272"/>
            <ac:spMk id="15" creationId="{EA67E988-5919-57BB-C7DE-D3EAD38A3045}"/>
          </ac:spMkLst>
        </pc:spChg>
        <pc:spChg chg="add">
          <ac:chgData name="Jermaine Sangiwa" userId="9fd71d426cd27718" providerId="LiveId" clId="{940885F2-18CB-4A0F-ABBA-D5557C26563F}" dt="2025-04-15T06:36:49.900" v="5651" actId="26606"/>
          <ac:spMkLst>
            <pc:docMk/>
            <pc:sldMk cId="730471525" sldId="272"/>
            <ac:spMk id="17" creationId="{FF9FFCE1-E057-415B-A971-88EC7E22AF15}"/>
          </ac:spMkLst>
        </pc:spChg>
        <pc:spChg chg="add">
          <ac:chgData name="Jermaine Sangiwa" userId="9fd71d426cd27718" providerId="LiveId" clId="{940885F2-18CB-4A0F-ABBA-D5557C26563F}" dt="2025-04-15T06:36:49.900" v="5651" actId="26606"/>
          <ac:spMkLst>
            <pc:docMk/>
            <pc:sldMk cId="730471525" sldId="272"/>
            <ac:spMk id="19" creationId="{B2C335F7-F61C-4EB4-80F2-4B1438FE66BB}"/>
          </ac:spMkLst>
        </pc:spChg>
        <pc:spChg chg="add">
          <ac:chgData name="Jermaine Sangiwa" userId="9fd71d426cd27718" providerId="LiveId" clId="{940885F2-18CB-4A0F-ABBA-D5557C26563F}" dt="2025-04-15T06:36:49.900" v="5651" actId="26606"/>
          <ac:spMkLst>
            <pc:docMk/>
            <pc:sldMk cId="730471525" sldId="272"/>
            <ac:spMk id="21" creationId="{D58401B5-5F1B-4D21-9AC3-AAEC8D366502}"/>
          </ac:spMkLst>
        </pc:spChg>
        <pc:graphicFrameChg chg="add del mod modGraphic">
          <ac:chgData name="Jermaine Sangiwa" userId="9fd71d426cd27718" providerId="LiveId" clId="{940885F2-18CB-4A0F-ABBA-D5557C26563F}" dt="2025-04-15T06:12:56.102" v="5575" actId="478"/>
          <ac:graphicFrameMkLst>
            <pc:docMk/>
            <pc:sldMk cId="730471525" sldId="272"/>
            <ac:graphicFrameMk id="4" creationId="{C5F4E71F-9567-F9FE-BA62-59898D765C7A}"/>
          </ac:graphicFrameMkLst>
        </pc:graphicFrameChg>
        <pc:picChg chg="add mod">
          <ac:chgData name="Jermaine Sangiwa" userId="9fd71d426cd27718" providerId="LiveId" clId="{940885F2-18CB-4A0F-ABBA-D5557C26563F}" dt="2025-04-15T06:36:51.631" v="5653" actId="962"/>
          <ac:picMkLst>
            <pc:docMk/>
            <pc:sldMk cId="730471525" sldId="272"/>
            <ac:picMk id="8" creationId="{54BD05A2-3D6C-D159-059A-75F2062DA0DF}"/>
          </ac:picMkLst>
        </pc:picChg>
      </pc:sldChg>
      <pc:sldChg chg="addSp delSp modSp new mod modTransition">
        <pc:chgData name="Jermaine Sangiwa" userId="9fd71d426cd27718" providerId="LiveId" clId="{940885F2-18CB-4A0F-ABBA-D5557C26563F}" dt="2025-04-15T08:35:15.080" v="5886"/>
        <pc:sldMkLst>
          <pc:docMk/>
          <pc:sldMk cId="1279553328" sldId="273"/>
        </pc:sldMkLst>
        <pc:spChg chg="mod">
          <ac:chgData name="Jermaine Sangiwa" userId="9fd71d426cd27718" providerId="LiveId" clId="{940885F2-18CB-4A0F-ABBA-D5557C26563F}" dt="2025-04-15T07:57:49.341" v="5690" actId="404"/>
          <ac:spMkLst>
            <pc:docMk/>
            <pc:sldMk cId="1279553328" sldId="273"/>
            <ac:spMk id="2" creationId="{0BD7C46A-5011-FD76-46AD-429DEE1D4910}"/>
          </ac:spMkLst>
        </pc:spChg>
        <pc:spChg chg="del">
          <ac:chgData name="Jermaine Sangiwa" userId="9fd71d426cd27718" providerId="LiveId" clId="{940885F2-18CB-4A0F-ABBA-D5557C26563F}" dt="2025-04-15T07:54:19.258" v="5672"/>
          <ac:spMkLst>
            <pc:docMk/>
            <pc:sldMk cId="1279553328" sldId="273"/>
            <ac:spMk id="3" creationId="{672A78FE-658F-3A3C-530C-C48286960DC3}"/>
          </ac:spMkLst>
        </pc:spChg>
        <pc:spChg chg="add del mod">
          <ac:chgData name="Jermaine Sangiwa" userId="9fd71d426cd27718" providerId="LiveId" clId="{940885F2-18CB-4A0F-ABBA-D5557C26563F}" dt="2025-04-15T08:11:33.502" v="5752" actId="26606"/>
          <ac:spMkLst>
            <pc:docMk/>
            <pc:sldMk cId="1279553328" sldId="273"/>
            <ac:spMk id="5" creationId="{62844659-943A-FF00-2385-DF128BEEB571}"/>
          </ac:spMkLst>
        </pc:spChg>
        <pc:spChg chg="add mod">
          <ac:chgData name="Jermaine Sangiwa" userId="9fd71d426cd27718" providerId="LiveId" clId="{940885F2-18CB-4A0F-ABBA-D5557C26563F}" dt="2025-04-15T08:07:06.301" v="5733" actId="20577"/>
          <ac:spMkLst>
            <pc:docMk/>
            <pc:sldMk cId="1279553328" sldId="273"/>
            <ac:spMk id="6" creationId="{D18B8C5B-E48D-5F5C-7F48-AEC0DCB2D6D6}"/>
          </ac:spMkLst>
        </pc:spChg>
        <pc:graphicFrameChg chg="add mod modGraphic">
          <ac:chgData name="Jermaine Sangiwa" userId="9fd71d426cd27718" providerId="LiveId" clId="{940885F2-18CB-4A0F-ABBA-D5557C26563F}" dt="2025-04-15T07:58:54.495" v="5695" actId="404"/>
          <ac:graphicFrameMkLst>
            <pc:docMk/>
            <pc:sldMk cId="1279553328" sldId="273"/>
            <ac:graphicFrameMk id="4" creationId="{66295C2C-EA21-EA5D-3C67-ADDA359CD96D}"/>
          </ac:graphicFrameMkLst>
        </pc:graphicFrameChg>
        <pc:graphicFrameChg chg="add del">
          <ac:chgData name="Jermaine Sangiwa" userId="9fd71d426cd27718" providerId="LiveId" clId="{940885F2-18CB-4A0F-ABBA-D5557C26563F}" dt="2025-04-15T08:11:33.502" v="5752" actId="26606"/>
          <ac:graphicFrameMkLst>
            <pc:docMk/>
            <pc:sldMk cId="1279553328" sldId="273"/>
            <ac:graphicFrameMk id="8" creationId="{7D371721-1825-D727-4B0C-99488BA5208A}"/>
          </ac:graphicFrameMkLst>
        </pc:graphicFrameChg>
      </pc:sldChg>
      <pc:sldChg chg="new del">
        <pc:chgData name="Jermaine Sangiwa" userId="9fd71d426cd27718" providerId="LiveId" clId="{940885F2-18CB-4A0F-ABBA-D5557C26563F}" dt="2025-04-15T06:37:15.540" v="5656" actId="680"/>
        <pc:sldMkLst>
          <pc:docMk/>
          <pc:sldMk cId="350218089" sldId="274"/>
        </pc:sldMkLst>
      </pc:sldChg>
      <pc:sldChg chg="addSp delSp modSp new mod setBg">
        <pc:chgData name="Jermaine Sangiwa" userId="9fd71d426cd27718" providerId="LiveId" clId="{940885F2-18CB-4A0F-ABBA-D5557C26563F}" dt="2025-04-15T07:49:58.457" v="5670" actId="26606"/>
        <pc:sldMkLst>
          <pc:docMk/>
          <pc:sldMk cId="1835517673" sldId="274"/>
        </pc:sldMkLst>
        <pc:spChg chg="mod">
          <ac:chgData name="Jermaine Sangiwa" userId="9fd71d426cd27718" providerId="LiveId" clId="{940885F2-18CB-4A0F-ABBA-D5557C26563F}" dt="2025-04-15T07:49:58.457" v="5670" actId="26606"/>
          <ac:spMkLst>
            <pc:docMk/>
            <pc:sldMk cId="1835517673" sldId="274"/>
            <ac:spMk id="2" creationId="{52D650E0-D077-D144-833A-F7E5D87AE86E}"/>
          </ac:spMkLst>
        </pc:spChg>
        <pc:spChg chg="del">
          <ac:chgData name="Jermaine Sangiwa" userId="9fd71d426cd27718" providerId="LiveId" clId="{940885F2-18CB-4A0F-ABBA-D5557C26563F}" dt="2025-04-15T07:49:49.869" v="5668"/>
          <ac:spMkLst>
            <pc:docMk/>
            <pc:sldMk cId="1835517673" sldId="274"/>
            <ac:spMk id="3" creationId="{43C8A2C6-82B6-AAB3-8770-DF60BB84CF32}"/>
          </ac:spMkLst>
        </pc:spChg>
        <pc:spChg chg="add">
          <ac:chgData name="Jermaine Sangiwa" userId="9fd71d426cd27718" providerId="LiveId" clId="{940885F2-18CB-4A0F-ABBA-D5557C26563F}" dt="2025-04-15T07:49:58.457" v="5670" actId="26606"/>
          <ac:spMkLst>
            <pc:docMk/>
            <pc:sldMk cId="1835517673" sldId="274"/>
            <ac:spMk id="9" creationId="{774A975B-A886-5202-0489-6965514A0D14}"/>
          </ac:spMkLst>
        </pc:spChg>
        <pc:spChg chg="add">
          <ac:chgData name="Jermaine Sangiwa" userId="9fd71d426cd27718" providerId="LiveId" clId="{940885F2-18CB-4A0F-ABBA-D5557C26563F}" dt="2025-04-15T07:49:58.457" v="5670" actId="26606"/>
          <ac:spMkLst>
            <pc:docMk/>
            <pc:sldMk cId="1835517673" sldId="274"/>
            <ac:spMk id="11" creationId="{EA67E988-5919-57BB-C7DE-D3EAD38A3045}"/>
          </ac:spMkLst>
        </pc:spChg>
        <pc:spChg chg="add">
          <ac:chgData name="Jermaine Sangiwa" userId="9fd71d426cd27718" providerId="LiveId" clId="{940885F2-18CB-4A0F-ABBA-D5557C26563F}" dt="2025-04-15T07:49:58.457" v="5670" actId="26606"/>
          <ac:spMkLst>
            <pc:docMk/>
            <pc:sldMk cId="1835517673" sldId="274"/>
            <ac:spMk id="13" creationId="{FF9FFCE1-E057-415B-A971-88EC7E22AF15}"/>
          </ac:spMkLst>
        </pc:spChg>
        <pc:spChg chg="add">
          <ac:chgData name="Jermaine Sangiwa" userId="9fd71d426cd27718" providerId="LiveId" clId="{940885F2-18CB-4A0F-ABBA-D5557C26563F}" dt="2025-04-15T07:49:58.457" v="5670" actId="26606"/>
          <ac:spMkLst>
            <pc:docMk/>
            <pc:sldMk cId="1835517673" sldId="274"/>
            <ac:spMk id="15" creationId="{B2C335F7-F61C-4EB4-80F2-4B1438FE66BB}"/>
          </ac:spMkLst>
        </pc:spChg>
        <pc:spChg chg="add">
          <ac:chgData name="Jermaine Sangiwa" userId="9fd71d426cd27718" providerId="LiveId" clId="{940885F2-18CB-4A0F-ABBA-D5557C26563F}" dt="2025-04-15T07:49:58.457" v="5670" actId="26606"/>
          <ac:spMkLst>
            <pc:docMk/>
            <pc:sldMk cId="1835517673" sldId="274"/>
            <ac:spMk id="17" creationId="{D58401B5-5F1B-4D21-9AC3-AAEC8D366502}"/>
          </ac:spMkLst>
        </pc:spChg>
        <pc:graphicFrameChg chg="add mod modGraphic">
          <ac:chgData name="Jermaine Sangiwa" userId="9fd71d426cd27718" providerId="LiveId" clId="{940885F2-18CB-4A0F-ABBA-D5557C26563F}" dt="2025-04-15T07:49:58.457" v="5670" actId="26606"/>
          <ac:graphicFrameMkLst>
            <pc:docMk/>
            <pc:sldMk cId="1835517673" sldId="274"/>
            <ac:graphicFrameMk id="4" creationId="{A8438827-2262-81D6-2EDC-CB279962BF4D}"/>
          </ac:graphicFrameMkLst>
        </pc:graphicFrameChg>
      </pc:sldChg>
      <pc:sldChg chg="addSp delSp modSp new mod modTransition">
        <pc:chgData name="Jermaine Sangiwa" userId="9fd71d426cd27718" providerId="LiveId" clId="{940885F2-18CB-4A0F-ABBA-D5557C26563F}" dt="2025-04-15T08:35:17.221" v="5887"/>
        <pc:sldMkLst>
          <pc:docMk/>
          <pc:sldMk cId="1215075782" sldId="275"/>
        </pc:sldMkLst>
        <pc:spChg chg="mod">
          <ac:chgData name="Jermaine Sangiwa" userId="9fd71d426cd27718" providerId="LiveId" clId="{940885F2-18CB-4A0F-ABBA-D5557C26563F}" dt="2025-04-15T08:07:24.014" v="5743" actId="20577"/>
          <ac:spMkLst>
            <pc:docMk/>
            <pc:sldMk cId="1215075782" sldId="275"/>
            <ac:spMk id="2" creationId="{85BB8069-4738-1305-AEF6-1C694299F98B}"/>
          </ac:spMkLst>
        </pc:spChg>
        <pc:spChg chg="del">
          <ac:chgData name="Jermaine Sangiwa" userId="9fd71d426cd27718" providerId="LiveId" clId="{940885F2-18CB-4A0F-ABBA-D5557C26563F}" dt="2025-04-15T08:07:33.659" v="5744" actId="931"/>
          <ac:spMkLst>
            <pc:docMk/>
            <pc:sldMk cId="1215075782" sldId="275"/>
            <ac:spMk id="3" creationId="{ACC497B1-3B10-9BD6-063C-256E15F5B42F}"/>
          </ac:spMkLst>
        </pc:spChg>
        <pc:picChg chg="add mod">
          <ac:chgData name="Jermaine Sangiwa" userId="9fd71d426cd27718" providerId="LiveId" clId="{940885F2-18CB-4A0F-ABBA-D5557C26563F}" dt="2025-04-15T08:07:36.237" v="5746" actId="962"/>
          <ac:picMkLst>
            <pc:docMk/>
            <pc:sldMk cId="1215075782" sldId="275"/>
            <ac:picMk id="5" creationId="{5E94B6E8-174A-B4C3-6837-ACDF17BB9E26}"/>
          </ac:picMkLst>
        </pc:picChg>
      </pc:sldChg>
      <pc:sldChg chg="addSp delSp modSp new mod modTransition">
        <pc:chgData name="Jermaine Sangiwa" userId="9fd71d426cd27718" providerId="LiveId" clId="{940885F2-18CB-4A0F-ABBA-D5557C26563F}" dt="2025-04-15T08:35:20.220" v="5888"/>
        <pc:sldMkLst>
          <pc:docMk/>
          <pc:sldMk cId="1149231146" sldId="276"/>
        </pc:sldMkLst>
        <pc:spChg chg="mod">
          <ac:chgData name="Jermaine Sangiwa" userId="9fd71d426cd27718" providerId="LiveId" clId="{940885F2-18CB-4A0F-ABBA-D5557C26563F}" dt="2025-04-15T08:13:51.978" v="5760" actId="14100"/>
          <ac:spMkLst>
            <pc:docMk/>
            <pc:sldMk cId="1149231146" sldId="276"/>
            <ac:spMk id="2" creationId="{980A7464-9935-0220-2DC7-D9F04E175A71}"/>
          </ac:spMkLst>
        </pc:spChg>
        <pc:spChg chg="add del mod">
          <ac:chgData name="Jermaine Sangiwa" userId="9fd71d426cd27718" providerId="LiveId" clId="{940885F2-18CB-4A0F-ABBA-D5557C26563F}" dt="2025-04-15T08:25:33.565" v="5782"/>
          <ac:spMkLst>
            <pc:docMk/>
            <pc:sldMk cId="1149231146" sldId="276"/>
            <ac:spMk id="3" creationId="{ECBB296D-A4C5-2953-3D92-D119EFF89035}"/>
          </ac:spMkLst>
        </pc:spChg>
        <pc:spChg chg="add mod">
          <ac:chgData name="Jermaine Sangiwa" userId="9fd71d426cd27718" providerId="LiveId" clId="{940885F2-18CB-4A0F-ABBA-D5557C26563F}" dt="2025-04-15T08:34:27.487" v="5882" actId="1076"/>
          <ac:spMkLst>
            <pc:docMk/>
            <pc:sldMk cId="1149231146" sldId="276"/>
            <ac:spMk id="6" creationId="{87E1BABC-FA37-C621-6057-422B31B37739}"/>
          </ac:spMkLst>
        </pc:spChg>
        <pc:spChg chg="add del mod">
          <ac:chgData name="Jermaine Sangiwa" userId="9fd71d426cd27718" providerId="LiveId" clId="{940885F2-18CB-4A0F-ABBA-D5557C26563F}" dt="2025-04-15T08:30:34.274" v="5829" actId="478"/>
          <ac:spMkLst>
            <pc:docMk/>
            <pc:sldMk cId="1149231146" sldId="276"/>
            <ac:spMk id="7" creationId="{E13B97E7-86E8-A8B8-ECFC-C01AA83E0FF8}"/>
          </ac:spMkLst>
        </pc:spChg>
        <pc:spChg chg="add">
          <ac:chgData name="Jermaine Sangiwa" userId="9fd71d426cd27718" providerId="LiveId" clId="{940885F2-18CB-4A0F-ABBA-D5557C26563F}" dt="2025-04-15T08:30:03.938" v="5826"/>
          <ac:spMkLst>
            <pc:docMk/>
            <pc:sldMk cId="1149231146" sldId="276"/>
            <ac:spMk id="8" creationId="{9A3EC980-00EF-30F2-CB39-80306EEDC6FC}"/>
          </ac:spMkLst>
        </pc:spChg>
        <pc:spChg chg="add mod">
          <ac:chgData name="Jermaine Sangiwa" userId="9fd71d426cd27718" providerId="LiveId" clId="{940885F2-18CB-4A0F-ABBA-D5557C26563F}" dt="2025-04-15T08:34:39.927" v="5884" actId="1076"/>
          <ac:spMkLst>
            <pc:docMk/>
            <pc:sldMk cId="1149231146" sldId="276"/>
            <ac:spMk id="9" creationId="{314E2240-F009-D32C-C95C-C51F35D4FF48}"/>
          </ac:spMkLst>
        </pc:spChg>
        <pc:graphicFrameChg chg="add mod">
          <ac:chgData name="Jermaine Sangiwa" userId="9fd71d426cd27718" providerId="LiveId" clId="{940885F2-18CB-4A0F-ABBA-D5557C26563F}" dt="2025-04-15T08:25:29.420" v="5781"/>
          <ac:graphicFrameMkLst>
            <pc:docMk/>
            <pc:sldMk cId="1149231146" sldId="276"/>
            <ac:graphicFrameMk id="4" creationId="{B409BC6C-2EFD-D9A3-1D01-6E75E10C2A0E}"/>
          </ac:graphicFrameMkLst>
        </pc:graphicFrameChg>
        <pc:graphicFrameChg chg="add mod modGraphic">
          <ac:chgData name="Jermaine Sangiwa" userId="9fd71d426cd27718" providerId="LiveId" clId="{940885F2-18CB-4A0F-ABBA-D5557C26563F}" dt="2025-04-15T08:25:57.017" v="5786" actId="1076"/>
          <ac:graphicFrameMkLst>
            <pc:docMk/>
            <pc:sldMk cId="1149231146" sldId="276"/>
            <ac:graphicFrameMk id="5" creationId="{224F53C0-8CF1-2F31-DD18-2482F7EDC8FF}"/>
          </ac:graphicFrameMkLst>
        </pc:graphicFrameChg>
      </pc:sldChg>
      <pc:sldChg chg="addSp delSp modSp new mod modTransition">
        <pc:chgData name="Jermaine Sangiwa" userId="9fd71d426cd27718" providerId="LiveId" clId="{940885F2-18CB-4A0F-ABBA-D5557C26563F}" dt="2025-04-15T08:35:22.963" v="5889"/>
        <pc:sldMkLst>
          <pc:docMk/>
          <pc:sldMk cId="1995373122" sldId="277"/>
        </pc:sldMkLst>
        <pc:spChg chg="mod">
          <ac:chgData name="Jermaine Sangiwa" userId="9fd71d426cd27718" providerId="LiveId" clId="{940885F2-18CB-4A0F-ABBA-D5557C26563F}" dt="2025-04-15T08:19:04.855" v="5776" actId="20577"/>
          <ac:spMkLst>
            <pc:docMk/>
            <pc:sldMk cId="1995373122" sldId="277"/>
            <ac:spMk id="2" creationId="{35E4A6BE-C1D5-CE36-F64A-C3C231D99C79}"/>
          </ac:spMkLst>
        </pc:spChg>
        <pc:spChg chg="del">
          <ac:chgData name="Jermaine Sangiwa" userId="9fd71d426cd27718" providerId="LiveId" clId="{940885F2-18CB-4A0F-ABBA-D5557C26563F}" dt="2025-04-15T08:19:20.495" v="5777" actId="931"/>
          <ac:spMkLst>
            <pc:docMk/>
            <pc:sldMk cId="1995373122" sldId="277"/>
            <ac:spMk id="3" creationId="{AD160848-4C01-ACBE-9913-09BBB5EC0FC9}"/>
          </ac:spMkLst>
        </pc:spChg>
        <pc:spChg chg="add del mod">
          <ac:chgData name="Jermaine Sangiwa" userId="9fd71d426cd27718" providerId="LiveId" clId="{940885F2-18CB-4A0F-ABBA-D5557C26563F}" dt="2025-04-15T08:30:51.194" v="5834"/>
          <ac:spMkLst>
            <pc:docMk/>
            <pc:sldMk cId="1995373122" sldId="277"/>
            <ac:spMk id="6" creationId="{7890E528-4AE4-F7C3-288C-9C18BC7EF915}"/>
          </ac:spMkLst>
        </pc:spChg>
        <pc:spChg chg="add">
          <ac:chgData name="Jermaine Sangiwa" userId="9fd71d426cd27718" providerId="LiveId" clId="{940885F2-18CB-4A0F-ABBA-D5557C26563F}" dt="2025-04-15T08:30:41.725" v="5831"/>
          <ac:spMkLst>
            <pc:docMk/>
            <pc:sldMk cId="1995373122" sldId="277"/>
            <ac:spMk id="7" creationId="{1F6F18F0-741E-15E7-2733-B23C04D263B6}"/>
          </ac:spMkLst>
        </pc:spChg>
        <pc:spChg chg="add">
          <ac:chgData name="Jermaine Sangiwa" userId="9fd71d426cd27718" providerId="LiveId" clId="{940885F2-18CB-4A0F-ABBA-D5557C26563F}" dt="2025-04-15T08:30:46.067" v="5832"/>
          <ac:spMkLst>
            <pc:docMk/>
            <pc:sldMk cId="1995373122" sldId="277"/>
            <ac:spMk id="8" creationId="{5A1EF25D-70A6-1225-D76B-9B63CCFD31A5}"/>
          </ac:spMkLst>
        </pc:spChg>
        <pc:picChg chg="add mod">
          <ac:chgData name="Jermaine Sangiwa" userId="9fd71d426cd27718" providerId="LiveId" clId="{940885F2-18CB-4A0F-ABBA-D5557C26563F}" dt="2025-04-15T08:19:23.200" v="5779" actId="962"/>
          <ac:picMkLst>
            <pc:docMk/>
            <pc:sldMk cId="1995373122" sldId="277"/>
            <ac:picMk id="5" creationId="{75AF05DA-9C0C-55B4-B566-0947B4780203}"/>
          </ac:picMkLst>
        </pc:picChg>
      </pc:sldChg>
      <pc:sldChg chg="addSp delSp modSp new del mod">
        <pc:chgData name="Jermaine Sangiwa" userId="9fd71d426cd27718" providerId="LiveId" clId="{940885F2-18CB-4A0F-ABBA-D5557C26563F}" dt="2025-04-15T08:34:18.659" v="5881" actId="47"/>
        <pc:sldMkLst>
          <pc:docMk/>
          <pc:sldMk cId="41408024" sldId="278"/>
        </pc:sldMkLst>
        <pc:spChg chg="add del">
          <ac:chgData name="Jermaine Sangiwa" userId="9fd71d426cd27718" providerId="LiveId" clId="{940885F2-18CB-4A0F-ABBA-D5557C26563F}" dt="2025-04-15T08:31:02.731" v="5838"/>
          <ac:spMkLst>
            <pc:docMk/>
            <pc:sldMk cId="41408024" sldId="278"/>
            <ac:spMk id="3" creationId="{59D5A4C0-05BC-FFCE-1C92-A4BA6BC64FA6}"/>
          </ac:spMkLst>
        </pc:spChg>
        <pc:spChg chg="add mod">
          <ac:chgData name="Jermaine Sangiwa" userId="9fd71d426cd27718" providerId="LiveId" clId="{940885F2-18CB-4A0F-ABBA-D5557C26563F}" dt="2025-04-15T08:30:56.828" v="5837"/>
          <ac:spMkLst>
            <pc:docMk/>
            <pc:sldMk cId="41408024" sldId="278"/>
            <ac:spMk id="4" creationId="{774BA93A-0707-DBC6-25E6-4B2D05909C17}"/>
          </ac:spMkLst>
        </pc:spChg>
        <pc:spChg chg="add del mod">
          <ac:chgData name="Jermaine Sangiwa" userId="9fd71d426cd27718" providerId="LiveId" clId="{940885F2-18CB-4A0F-ABBA-D5557C26563F}" dt="2025-04-15T08:33:31.989" v="5870" actId="21"/>
          <ac:spMkLst>
            <pc:docMk/>
            <pc:sldMk cId="41408024" sldId="278"/>
            <ac:spMk id="5" creationId="{314E2240-F009-D32C-C95C-C51F35D4FF48}"/>
          </ac:spMkLst>
        </pc:spChg>
        <pc:spChg chg="add mod">
          <ac:chgData name="Jermaine Sangiwa" userId="9fd71d426cd27718" providerId="LiveId" clId="{940885F2-18CB-4A0F-ABBA-D5557C26563F}" dt="2025-04-15T08:33:31.989" v="5870" actId="21"/>
          <ac:spMkLst>
            <pc:docMk/>
            <pc:sldMk cId="41408024" sldId="278"/>
            <ac:spMk id="6" creationId="{D10BDE59-C63E-1ED5-628C-FE99243FA2AE}"/>
          </ac:spMkLst>
        </pc:spChg>
      </pc:sldChg>
      <pc:sldChg chg="addSp delSp modSp new del mod modTransition setBg addAnim">
        <pc:chgData name="Jermaine Sangiwa" userId="9fd71d426cd27718" providerId="LiveId" clId="{940885F2-18CB-4A0F-ABBA-D5557C26563F}" dt="2025-04-16T15:05:44.570" v="6110" actId="2696"/>
        <pc:sldMkLst>
          <pc:docMk/>
          <pc:sldMk cId="2887492020" sldId="278"/>
        </pc:sldMkLst>
        <pc:spChg chg="mod">
          <ac:chgData name="Jermaine Sangiwa" userId="9fd71d426cd27718" providerId="LiveId" clId="{940885F2-18CB-4A0F-ABBA-D5557C26563F}" dt="2025-04-15T08:36:58.513" v="5916" actId="26606"/>
          <ac:spMkLst>
            <pc:docMk/>
            <pc:sldMk cId="2887492020" sldId="278"/>
            <ac:spMk id="2" creationId="{7120800C-B59F-C686-0616-AD60EE764215}"/>
          </ac:spMkLst>
        </pc:spChg>
        <pc:spChg chg="mod">
          <ac:chgData name="Jermaine Sangiwa" userId="9fd71d426cd27718" providerId="LiveId" clId="{940885F2-18CB-4A0F-ABBA-D5557C26563F}" dt="2025-04-15T08:41:54.475" v="6105" actId="26606"/>
          <ac:spMkLst>
            <pc:docMk/>
            <pc:sldMk cId="2887492020" sldId="278"/>
            <ac:spMk id="3" creationId="{9CA4E689-2869-CD72-ABBE-1BAED656F20F}"/>
          </ac:spMkLst>
        </pc:spChg>
        <pc:spChg chg="add del">
          <ac:chgData name="Jermaine Sangiwa" userId="9fd71d426cd27718" providerId="LiveId" clId="{940885F2-18CB-4A0F-ABBA-D5557C26563F}" dt="2025-04-15T08:41:54.475" v="6105" actId="26606"/>
          <ac:spMkLst>
            <pc:docMk/>
            <pc:sldMk cId="2887492020" sldId="278"/>
            <ac:spMk id="9223" creationId="{E73AF435-44C8-C44B-9352-ACFA393E2F29}"/>
          </ac:spMkLst>
        </pc:spChg>
        <pc:spChg chg="add del">
          <ac:chgData name="Jermaine Sangiwa" userId="9fd71d426cd27718" providerId="LiveId" clId="{940885F2-18CB-4A0F-ABBA-D5557C26563F}" dt="2025-04-15T08:41:54.475" v="6105" actId="26606"/>
          <ac:spMkLst>
            <pc:docMk/>
            <pc:sldMk cId="2887492020" sldId="278"/>
            <ac:spMk id="9225" creationId="{288058DF-7580-C88F-23F0-429412309B31}"/>
          </ac:spMkLst>
        </pc:spChg>
        <pc:spChg chg="add del">
          <ac:chgData name="Jermaine Sangiwa" userId="9fd71d426cd27718" providerId="LiveId" clId="{940885F2-18CB-4A0F-ABBA-D5557C26563F}" dt="2025-04-15T08:41:54.475" v="6105" actId="26606"/>
          <ac:spMkLst>
            <pc:docMk/>
            <pc:sldMk cId="2887492020" sldId="278"/>
            <ac:spMk id="9227" creationId="{43F82943-4565-9E0E-E9DB-5B7B417E670A}"/>
          </ac:spMkLst>
        </pc:spChg>
        <pc:spChg chg="add">
          <ac:chgData name="Jermaine Sangiwa" userId="9fd71d426cd27718" providerId="LiveId" clId="{940885F2-18CB-4A0F-ABBA-D5557C26563F}" dt="2025-04-15T08:41:54.475" v="6105" actId="26606"/>
          <ac:spMkLst>
            <pc:docMk/>
            <pc:sldMk cId="2887492020" sldId="278"/>
            <ac:spMk id="9232" creationId="{E73AF435-44C8-C44B-9352-ACFA393E2F29}"/>
          </ac:spMkLst>
        </pc:spChg>
        <pc:spChg chg="add">
          <ac:chgData name="Jermaine Sangiwa" userId="9fd71d426cd27718" providerId="LiveId" clId="{940885F2-18CB-4A0F-ABBA-D5557C26563F}" dt="2025-04-15T08:41:54.475" v="6105" actId="26606"/>
          <ac:spMkLst>
            <pc:docMk/>
            <pc:sldMk cId="2887492020" sldId="278"/>
            <ac:spMk id="9234" creationId="{288058DF-7580-C88F-23F0-429412309B31}"/>
          </ac:spMkLst>
        </pc:spChg>
        <pc:spChg chg="add">
          <ac:chgData name="Jermaine Sangiwa" userId="9fd71d426cd27718" providerId="LiveId" clId="{940885F2-18CB-4A0F-ABBA-D5557C26563F}" dt="2025-04-15T08:41:54.475" v="6105" actId="26606"/>
          <ac:spMkLst>
            <pc:docMk/>
            <pc:sldMk cId="2887492020" sldId="278"/>
            <ac:spMk id="9236" creationId="{43F82943-4565-9E0E-E9DB-5B7B417E670A}"/>
          </ac:spMkLst>
        </pc:spChg>
        <pc:picChg chg="add mod">
          <ac:chgData name="Jermaine Sangiwa" userId="9fd71d426cd27718" providerId="LiveId" clId="{940885F2-18CB-4A0F-ABBA-D5557C26563F}" dt="2025-04-15T08:36:58.513" v="5916" actId="26606"/>
          <ac:picMkLst>
            <pc:docMk/>
            <pc:sldMk cId="2887492020" sldId="278"/>
            <ac:picMk id="9218" creationId="{4E370F37-F3E4-E6FD-B711-A3BEB2879DFF}"/>
          </ac:picMkLst>
        </pc:picChg>
      </pc:sldChg>
      <pc:sldChg chg="addSp delSp modSp new mod ord modTransition setBg">
        <pc:chgData name="Jermaine Sangiwa" userId="9fd71d426cd27718" providerId="LiveId" clId="{940885F2-18CB-4A0F-ABBA-D5557C26563F}" dt="2025-04-16T15:22:43.445" v="6255"/>
        <pc:sldMkLst>
          <pc:docMk/>
          <pc:sldMk cId="3434596930" sldId="278"/>
        </pc:sldMkLst>
        <pc:spChg chg="del">
          <ac:chgData name="Jermaine Sangiwa" userId="9fd71d426cd27718" providerId="LiveId" clId="{940885F2-18CB-4A0F-ABBA-D5557C26563F}" dt="2025-04-16T15:08:11.244" v="6119" actId="478"/>
          <ac:spMkLst>
            <pc:docMk/>
            <pc:sldMk cId="3434596930" sldId="278"/>
            <ac:spMk id="2" creationId="{29820B77-794D-971A-BBB9-91A1DE826560}"/>
          </ac:spMkLst>
        </pc:spChg>
        <pc:spChg chg="del">
          <ac:chgData name="Jermaine Sangiwa" userId="9fd71d426cd27718" providerId="LiveId" clId="{940885F2-18CB-4A0F-ABBA-D5557C26563F}" dt="2025-04-16T15:18:50.944" v="6121"/>
          <ac:spMkLst>
            <pc:docMk/>
            <pc:sldMk cId="3434596930" sldId="278"/>
            <ac:spMk id="3" creationId="{745842AF-BFC0-395E-9D6C-E085A2295F8D}"/>
          </ac:spMkLst>
        </pc:spChg>
        <pc:spChg chg="add mod">
          <ac:chgData name="Jermaine Sangiwa" userId="9fd71d426cd27718" providerId="LiveId" clId="{940885F2-18CB-4A0F-ABBA-D5557C26563F}" dt="2025-04-16T15:21:22.894" v="6149" actId="26606"/>
          <ac:spMkLst>
            <pc:docMk/>
            <pc:sldMk cId="3434596930" sldId="278"/>
            <ac:spMk id="5" creationId="{3BCFA704-E3C1-0BCA-835B-6477D3C22986}"/>
          </ac:spMkLst>
        </pc:spChg>
        <pc:spChg chg="add del">
          <ac:chgData name="Jermaine Sangiwa" userId="9fd71d426cd27718" providerId="LiveId" clId="{940885F2-18CB-4A0F-ABBA-D5557C26563F}" dt="2025-04-16T15:21:22.894" v="6149" actId="26606"/>
          <ac:spMkLst>
            <pc:docMk/>
            <pc:sldMk cId="3434596930" sldId="278"/>
            <ac:spMk id="9" creationId="{F420BC5C-C418-4843-B04B-6918968D0982}"/>
          </ac:spMkLst>
        </pc:spChg>
        <pc:spChg chg="add del">
          <ac:chgData name="Jermaine Sangiwa" userId="9fd71d426cd27718" providerId="LiveId" clId="{940885F2-18CB-4A0F-ABBA-D5557C26563F}" dt="2025-04-16T15:21:22.894" v="6149" actId="26606"/>
          <ac:spMkLst>
            <pc:docMk/>
            <pc:sldMk cId="3434596930" sldId="278"/>
            <ac:spMk id="11" creationId="{92BE0106-0C20-465B-A1BE-0BAC2737B1AD}"/>
          </ac:spMkLst>
        </pc:spChg>
        <pc:spChg chg="add">
          <ac:chgData name="Jermaine Sangiwa" userId="9fd71d426cd27718" providerId="LiveId" clId="{940885F2-18CB-4A0F-ABBA-D5557C26563F}" dt="2025-04-16T15:21:22.894" v="6149" actId="26606"/>
          <ac:spMkLst>
            <pc:docMk/>
            <pc:sldMk cId="3434596930" sldId="278"/>
            <ac:spMk id="16" creationId="{F420BC5C-C418-4843-B04B-6918968D0982}"/>
          </ac:spMkLst>
        </pc:spChg>
        <pc:spChg chg="add">
          <ac:chgData name="Jermaine Sangiwa" userId="9fd71d426cd27718" providerId="LiveId" clId="{940885F2-18CB-4A0F-ABBA-D5557C26563F}" dt="2025-04-16T15:21:22.894" v="6149" actId="26606"/>
          <ac:spMkLst>
            <pc:docMk/>
            <pc:sldMk cId="3434596930" sldId="278"/>
            <ac:spMk id="18" creationId="{92BE0106-0C20-465B-A1BE-0BAC2737B1AD}"/>
          </ac:spMkLst>
        </pc:spChg>
        <pc:graphicFrameChg chg="add mod ord modGraphic">
          <ac:chgData name="Jermaine Sangiwa" userId="9fd71d426cd27718" providerId="LiveId" clId="{940885F2-18CB-4A0F-ABBA-D5557C26563F}" dt="2025-04-16T15:21:22.894" v="6149" actId="26606"/>
          <ac:graphicFrameMkLst>
            <pc:docMk/>
            <pc:sldMk cId="3434596930" sldId="278"/>
            <ac:graphicFrameMk id="4" creationId="{B9A50AC3-CF96-D74F-2EB8-BAE9DBFD038C}"/>
          </ac:graphicFrameMkLst>
        </pc:graphicFrameChg>
      </pc:sldChg>
      <pc:sldChg chg="new del">
        <pc:chgData name="Jermaine Sangiwa" userId="9fd71d426cd27718" providerId="LiveId" clId="{940885F2-18CB-4A0F-ABBA-D5557C26563F}" dt="2025-04-16T15:34:53.802" v="6321" actId="47"/>
        <pc:sldMkLst>
          <pc:docMk/>
          <pc:sldMk cId="3078369414" sldId="279"/>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DA6EDB8-D32A-4C6A-BC68-5F82D5EA9B06}" type="doc">
      <dgm:prSet loTypeId="urn:microsoft.com/office/officeart/2005/8/layout/vList2" loCatId="list" qsTypeId="urn:microsoft.com/office/officeart/2005/8/quickstyle/simple2" qsCatId="simple" csTypeId="urn:microsoft.com/office/officeart/2005/8/colors/accent0_3" csCatId="mainScheme"/>
      <dgm:spPr/>
      <dgm:t>
        <a:bodyPr/>
        <a:lstStyle/>
        <a:p>
          <a:endParaRPr lang="en-US"/>
        </a:p>
      </dgm:t>
    </dgm:pt>
    <dgm:pt modelId="{4B2E7134-E725-4E0C-A98B-D5EEEA3FCBB1}">
      <dgm:prSet/>
      <dgm:spPr/>
      <dgm:t>
        <a:bodyPr/>
        <a:lstStyle/>
        <a:p>
          <a:r>
            <a:rPr lang="en-US" b="1" dirty="0"/>
            <a:t>Key Objectives</a:t>
          </a:r>
          <a:endParaRPr lang="en-US" dirty="0"/>
        </a:p>
      </dgm:t>
    </dgm:pt>
    <dgm:pt modelId="{BA17AB30-813D-4FC9-8C5D-0539E663CACF}" type="parTrans" cxnId="{805C45C3-A72A-4CC8-85DB-526A609B40D7}">
      <dgm:prSet/>
      <dgm:spPr/>
      <dgm:t>
        <a:bodyPr/>
        <a:lstStyle/>
        <a:p>
          <a:endParaRPr lang="en-US"/>
        </a:p>
      </dgm:t>
    </dgm:pt>
    <dgm:pt modelId="{395D9065-25FE-4840-A2BF-9C92D1669C90}" type="sibTrans" cxnId="{805C45C3-A72A-4CC8-85DB-526A609B40D7}">
      <dgm:prSet/>
      <dgm:spPr/>
      <dgm:t>
        <a:bodyPr/>
        <a:lstStyle/>
        <a:p>
          <a:endParaRPr lang="en-US"/>
        </a:p>
      </dgm:t>
    </dgm:pt>
    <dgm:pt modelId="{CCAF4BC3-DA1B-4CF3-A45E-AE287D185A98}">
      <dgm:prSet/>
      <dgm:spPr/>
      <dgm:t>
        <a:bodyPr/>
        <a:lstStyle/>
        <a:p>
          <a:r>
            <a:rPr lang="en-US" dirty="0"/>
            <a:t>🔍 Uncover top-performing stores and growth opportunities.</a:t>
          </a:r>
        </a:p>
      </dgm:t>
    </dgm:pt>
    <dgm:pt modelId="{CB8254F3-2D20-42DF-8932-03232635248D}" type="parTrans" cxnId="{4896AB64-E5E1-4BD0-B9C0-A5AF7289CC54}">
      <dgm:prSet/>
      <dgm:spPr/>
      <dgm:t>
        <a:bodyPr/>
        <a:lstStyle/>
        <a:p>
          <a:endParaRPr lang="en-US"/>
        </a:p>
      </dgm:t>
    </dgm:pt>
    <dgm:pt modelId="{9970B840-9BA1-487B-A63A-C3E4D512820A}" type="sibTrans" cxnId="{4896AB64-E5E1-4BD0-B9C0-A5AF7289CC54}">
      <dgm:prSet/>
      <dgm:spPr/>
      <dgm:t>
        <a:bodyPr/>
        <a:lstStyle/>
        <a:p>
          <a:endParaRPr lang="en-US"/>
        </a:p>
      </dgm:t>
    </dgm:pt>
    <dgm:pt modelId="{1DA4BEF8-5BAD-44B8-BA4E-5C08B94B3E6D}">
      <dgm:prSet/>
      <dgm:spPr/>
      <dgm:t>
        <a:bodyPr/>
        <a:lstStyle/>
        <a:p>
          <a:r>
            <a:rPr lang="en-US" dirty="0"/>
            <a:t>📈 Quantify the impact of holidays, fuel prices, and economic factors on sales.</a:t>
          </a:r>
        </a:p>
      </dgm:t>
    </dgm:pt>
    <dgm:pt modelId="{9969A51F-AFFD-4AE0-8EBE-6DF489D5B09C}" type="parTrans" cxnId="{CA3334B9-0302-43EF-AE23-05ADA18F9A80}">
      <dgm:prSet/>
      <dgm:spPr/>
      <dgm:t>
        <a:bodyPr/>
        <a:lstStyle/>
        <a:p>
          <a:endParaRPr lang="en-US"/>
        </a:p>
      </dgm:t>
    </dgm:pt>
    <dgm:pt modelId="{ACA86DFB-7F73-4734-A822-DEAC6F377932}" type="sibTrans" cxnId="{CA3334B9-0302-43EF-AE23-05ADA18F9A80}">
      <dgm:prSet/>
      <dgm:spPr/>
      <dgm:t>
        <a:bodyPr/>
        <a:lstStyle/>
        <a:p>
          <a:endParaRPr lang="en-US"/>
        </a:p>
      </dgm:t>
    </dgm:pt>
    <dgm:pt modelId="{EE48B924-7BCC-4109-95AF-4BC439F8AEC2}">
      <dgm:prSet/>
      <dgm:spPr/>
      <dgm:t>
        <a:bodyPr/>
        <a:lstStyle/>
        <a:p>
          <a:r>
            <a:rPr lang="en-US"/>
            <a:t>⚠️ Identify high-risk stores needing urgent intervention.</a:t>
          </a:r>
        </a:p>
      </dgm:t>
    </dgm:pt>
    <dgm:pt modelId="{A63BDD10-1A70-4F8A-ABA4-70F8928D95DB}" type="parTrans" cxnId="{B2CFC0C6-2FED-49C8-830A-5B709FA0DC06}">
      <dgm:prSet/>
      <dgm:spPr/>
      <dgm:t>
        <a:bodyPr/>
        <a:lstStyle/>
        <a:p>
          <a:endParaRPr lang="en-US"/>
        </a:p>
      </dgm:t>
    </dgm:pt>
    <dgm:pt modelId="{EB4CB8C3-5A94-4855-B011-75CD9AB22D30}" type="sibTrans" cxnId="{B2CFC0C6-2FED-49C8-830A-5B709FA0DC06}">
      <dgm:prSet/>
      <dgm:spPr/>
      <dgm:t>
        <a:bodyPr/>
        <a:lstStyle/>
        <a:p>
          <a:endParaRPr lang="en-US"/>
        </a:p>
      </dgm:t>
    </dgm:pt>
    <dgm:pt modelId="{20915995-0D2B-49FC-8A28-E5A333F067B7}">
      <dgm:prSet/>
      <dgm:spPr/>
      <dgm:t>
        <a:bodyPr/>
        <a:lstStyle/>
        <a:p>
          <a:r>
            <a:rPr lang="en-US"/>
            <a:t>🎯 Recommend actionable strategies to optimize marketing spend.</a:t>
          </a:r>
        </a:p>
      </dgm:t>
    </dgm:pt>
    <dgm:pt modelId="{B019C61B-B23D-4062-956A-BB04323543AA}" type="parTrans" cxnId="{CCC80B1C-16AF-47D8-BC64-CFBBE27C9A1F}">
      <dgm:prSet/>
      <dgm:spPr/>
      <dgm:t>
        <a:bodyPr/>
        <a:lstStyle/>
        <a:p>
          <a:endParaRPr lang="en-US"/>
        </a:p>
      </dgm:t>
    </dgm:pt>
    <dgm:pt modelId="{070B89BC-3C79-4166-9837-DB1D6925613F}" type="sibTrans" cxnId="{CCC80B1C-16AF-47D8-BC64-CFBBE27C9A1F}">
      <dgm:prSet/>
      <dgm:spPr/>
      <dgm:t>
        <a:bodyPr/>
        <a:lstStyle/>
        <a:p>
          <a:endParaRPr lang="en-US"/>
        </a:p>
      </dgm:t>
    </dgm:pt>
    <dgm:pt modelId="{7E9E6337-0120-43B0-B849-EF6BB041528B}" type="pres">
      <dgm:prSet presAssocID="{0DA6EDB8-D32A-4C6A-BC68-5F82D5EA9B06}" presName="linear" presStyleCnt="0">
        <dgm:presLayoutVars>
          <dgm:animLvl val="lvl"/>
          <dgm:resizeHandles val="exact"/>
        </dgm:presLayoutVars>
      </dgm:prSet>
      <dgm:spPr/>
    </dgm:pt>
    <dgm:pt modelId="{03133534-4E96-44FD-BACA-908F3C7C3021}" type="pres">
      <dgm:prSet presAssocID="{4B2E7134-E725-4E0C-A98B-D5EEEA3FCBB1}" presName="parentText" presStyleLbl="node1" presStyleIdx="0" presStyleCnt="1">
        <dgm:presLayoutVars>
          <dgm:chMax val="0"/>
          <dgm:bulletEnabled val="1"/>
        </dgm:presLayoutVars>
      </dgm:prSet>
      <dgm:spPr/>
    </dgm:pt>
    <dgm:pt modelId="{5A1D5EA9-CB3B-4D1B-9D33-6C4E3C3140D3}" type="pres">
      <dgm:prSet presAssocID="{4B2E7134-E725-4E0C-A98B-D5EEEA3FCBB1}" presName="childText" presStyleLbl="revTx" presStyleIdx="0" presStyleCnt="1">
        <dgm:presLayoutVars>
          <dgm:bulletEnabled val="1"/>
        </dgm:presLayoutVars>
      </dgm:prSet>
      <dgm:spPr/>
    </dgm:pt>
  </dgm:ptLst>
  <dgm:cxnLst>
    <dgm:cxn modelId="{CCC80B1C-16AF-47D8-BC64-CFBBE27C9A1F}" srcId="{4B2E7134-E725-4E0C-A98B-D5EEEA3FCBB1}" destId="{20915995-0D2B-49FC-8A28-E5A333F067B7}" srcOrd="3" destOrd="0" parTransId="{B019C61B-B23D-4062-956A-BB04323543AA}" sibTransId="{070B89BC-3C79-4166-9837-DB1D6925613F}"/>
    <dgm:cxn modelId="{EE71961C-57D7-432A-96FD-062BFB7C4EAE}" type="presOf" srcId="{CCAF4BC3-DA1B-4CF3-A45E-AE287D185A98}" destId="{5A1D5EA9-CB3B-4D1B-9D33-6C4E3C3140D3}" srcOrd="0" destOrd="0" presId="urn:microsoft.com/office/officeart/2005/8/layout/vList2"/>
    <dgm:cxn modelId="{DBA77231-459F-4533-950A-BE39B06E0CED}" type="presOf" srcId="{20915995-0D2B-49FC-8A28-E5A333F067B7}" destId="{5A1D5EA9-CB3B-4D1B-9D33-6C4E3C3140D3}" srcOrd="0" destOrd="3" presId="urn:microsoft.com/office/officeart/2005/8/layout/vList2"/>
    <dgm:cxn modelId="{A1E07244-8D92-4EEC-8E12-94DD9788D925}" type="presOf" srcId="{4B2E7134-E725-4E0C-A98B-D5EEEA3FCBB1}" destId="{03133534-4E96-44FD-BACA-908F3C7C3021}" srcOrd="0" destOrd="0" presId="urn:microsoft.com/office/officeart/2005/8/layout/vList2"/>
    <dgm:cxn modelId="{4896AB64-E5E1-4BD0-B9C0-A5AF7289CC54}" srcId="{4B2E7134-E725-4E0C-A98B-D5EEEA3FCBB1}" destId="{CCAF4BC3-DA1B-4CF3-A45E-AE287D185A98}" srcOrd="0" destOrd="0" parTransId="{CB8254F3-2D20-42DF-8932-03232635248D}" sibTransId="{9970B840-9BA1-487B-A63A-C3E4D512820A}"/>
    <dgm:cxn modelId="{CA3334B9-0302-43EF-AE23-05ADA18F9A80}" srcId="{4B2E7134-E725-4E0C-A98B-D5EEEA3FCBB1}" destId="{1DA4BEF8-5BAD-44B8-BA4E-5C08B94B3E6D}" srcOrd="1" destOrd="0" parTransId="{9969A51F-AFFD-4AE0-8EBE-6DF489D5B09C}" sibTransId="{ACA86DFB-7F73-4734-A822-DEAC6F377932}"/>
    <dgm:cxn modelId="{805C45C3-A72A-4CC8-85DB-526A609B40D7}" srcId="{0DA6EDB8-D32A-4C6A-BC68-5F82D5EA9B06}" destId="{4B2E7134-E725-4E0C-A98B-D5EEEA3FCBB1}" srcOrd="0" destOrd="0" parTransId="{BA17AB30-813D-4FC9-8C5D-0539E663CACF}" sibTransId="{395D9065-25FE-4840-A2BF-9C92D1669C90}"/>
    <dgm:cxn modelId="{9A6F68C6-992A-4ACC-A468-0E7B0F3D1C7F}" type="presOf" srcId="{0DA6EDB8-D32A-4C6A-BC68-5F82D5EA9B06}" destId="{7E9E6337-0120-43B0-B849-EF6BB041528B}" srcOrd="0" destOrd="0" presId="urn:microsoft.com/office/officeart/2005/8/layout/vList2"/>
    <dgm:cxn modelId="{B2CFC0C6-2FED-49C8-830A-5B709FA0DC06}" srcId="{4B2E7134-E725-4E0C-A98B-D5EEEA3FCBB1}" destId="{EE48B924-7BCC-4109-95AF-4BC439F8AEC2}" srcOrd="2" destOrd="0" parTransId="{A63BDD10-1A70-4F8A-ABA4-70F8928D95DB}" sibTransId="{EB4CB8C3-5A94-4855-B011-75CD9AB22D30}"/>
    <dgm:cxn modelId="{DB8FADD6-C3F2-4E95-8F19-FBA26138600A}" type="presOf" srcId="{EE48B924-7BCC-4109-95AF-4BC439F8AEC2}" destId="{5A1D5EA9-CB3B-4D1B-9D33-6C4E3C3140D3}" srcOrd="0" destOrd="2" presId="urn:microsoft.com/office/officeart/2005/8/layout/vList2"/>
    <dgm:cxn modelId="{9D950AF6-4D32-4C47-ABB7-D7E8563F0D09}" type="presOf" srcId="{1DA4BEF8-5BAD-44B8-BA4E-5C08B94B3E6D}" destId="{5A1D5EA9-CB3B-4D1B-9D33-6C4E3C3140D3}" srcOrd="0" destOrd="1" presId="urn:microsoft.com/office/officeart/2005/8/layout/vList2"/>
    <dgm:cxn modelId="{86E7F387-6F80-4455-AED4-8C3F9C163CAC}" type="presParOf" srcId="{7E9E6337-0120-43B0-B849-EF6BB041528B}" destId="{03133534-4E96-44FD-BACA-908F3C7C3021}" srcOrd="0" destOrd="0" presId="urn:microsoft.com/office/officeart/2005/8/layout/vList2"/>
    <dgm:cxn modelId="{91E38C0A-2B69-49BC-AE7A-E8A627F856E5}" type="presParOf" srcId="{7E9E6337-0120-43B0-B849-EF6BB041528B}" destId="{5A1D5EA9-CB3B-4D1B-9D33-6C4E3C3140D3}"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133534-4E96-44FD-BACA-908F3C7C3021}">
      <dsp:nvSpPr>
        <dsp:cNvPr id="0" name=""/>
        <dsp:cNvSpPr/>
      </dsp:nvSpPr>
      <dsp:spPr>
        <a:xfrm>
          <a:off x="0" y="41736"/>
          <a:ext cx="6508403" cy="791505"/>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kern="1200" dirty="0"/>
            <a:t>Key Objectives</a:t>
          </a:r>
          <a:endParaRPr lang="en-US" sz="3300" kern="1200" dirty="0"/>
        </a:p>
      </dsp:txBody>
      <dsp:txXfrm>
        <a:off x="38638" y="80374"/>
        <a:ext cx="6431127" cy="714229"/>
      </dsp:txXfrm>
    </dsp:sp>
    <dsp:sp modelId="{5A1D5EA9-CB3B-4D1B-9D33-6C4E3C3140D3}">
      <dsp:nvSpPr>
        <dsp:cNvPr id="0" name=""/>
        <dsp:cNvSpPr/>
      </dsp:nvSpPr>
      <dsp:spPr>
        <a:xfrm>
          <a:off x="0" y="833241"/>
          <a:ext cx="6508403" cy="33471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6642" tIns="41910" rIns="234696" bIns="41910" numCol="1" spcCol="1270" anchor="t" anchorCtr="0">
          <a:noAutofit/>
        </a:bodyPr>
        <a:lstStyle/>
        <a:p>
          <a:pPr marL="228600" lvl="1" indent="-228600" algn="l" defTabSz="1155700">
            <a:lnSpc>
              <a:spcPct val="90000"/>
            </a:lnSpc>
            <a:spcBef>
              <a:spcPct val="0"/>
            </a:spcBef>
            <a:spcAft>
              <a:spcPct val="20000"/>
            </a:spcAft>
            <a:buChar char="•"/>
          </a:pPr>
          <a:r>
            <a:rPr lang="en-US" sz="2600" kern="1200" dirty="0"/>
            <a:t>🔍 Uncover top-performing stores and growth opportunities.</a:t>
          </a:r>
        </a:p>
        <a:p>
          <a:pPr marL="228600" lvl="1" indent="-228600" algn="l" defTabSz="1155700">
            <a:lnSpc>
              <a:spcPct val="90000"/>
            </a:lnSpc>
            <a:spcBef>
              <a:spcPct val="0"/>
            </a:spcBef>
            <a:spcAft>
              <a:spcPct val="20000"/>
            </a:spcAft>
            <a:buChar char="•"/>
          </a:pPr>
          <a:r>
            <a:rPr lang="en-US" sz="2600" kern="1200" dirty="0"/>
            <a:t>📈 Quantify the impact of holidays, fuel prices, and economic factors on sales.</a:t>
          </a:r>
        </a:p>
        <a:p>
          <a:pPr marL="228600" lvl="1" indent="-228600" algn="l" defTabSz="1155700">
            <a:lnSpc>
              <a:spcPct val="90000"/>
            </a:lnSpc>
            <a:spcBef>
              <a:spcPct val="0"/>
            </a:spcBef>
            <a:spcAft>
              <a:spcPct val="20000"/>
            </a:spcAft>
            <a:buChar char="•"/>
          </a:pPr>
          <a:r>
            <a:rPr lang="en-US" sz="2600" kern="1200"/>
            <a:t>⚠️ Identify high-risk stores needing urgent intervention.</a:t>
          </a:r>
        </a:p>
        <a:p>
          <a:pPr marL="228600" lvl="1" indent="-228600" algn="l" defTabSz="1155700">
            <a:lnSpc>
              <a:spcPct val="90000"/>
            </a:lnSpc>
            <a:spcBef>
              <a:spcPct val="0"/>
            </a:spcBef>
            <a:spcAft>
              <a:spcPct val="20000"/>
            </a:spcAft>
            <a:buChar char="•"/>
          </a:pPr>
          <a:r>
            <a:rPr lang="en-US" sz="2600" kern="1200"/>
            <a:t>🎯 Recommend actionable strategies to optimize marketing spend.</a:t>
          </a:r>
        </a:p>
      </dsp:txBody>
      <dsp:txXfrm>
        <a:off x="0" y="833241"/>
        <a:ext cx="6508403" cy="33471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ID4096"/>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23DCAB0-56E4-4672-9A4F-B31D2CE98F56}" type="datetimeFigureOut">
              <a:rPr lang="LID4096" smtClean="0"/>
              <a:t>04/16/2025</a:t>
            </a:fld>
            <a:endParaRPr lang="LID4096"/>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ID4096"/>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ID4096"/>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34B76ED-D4C1-4B2D-9D48-A4B0B484CDCD}" type="slidenum">
              <a:rPr lang="LID4096" smtClean="0"/>
              <a:t>‹#›</a:t>
            </a:fld>
            <a:endParaRPr lang="LID4096"/>
          </a:p>
        </p:txBody>
      </p:sp>
    </p:spTree>
    <p:extLst>
      <p:ext uri="{BB962C8B-B14F-4D97-AF65-F5344CB8AC3E}">
        <p14:creationId xmlns:p14="http://schemas.microsoft.com/office/powerpoint/2010/main" val="2593443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8E14-23EC-4C25-974C-48FA83988655}"/>
              </a:ext>
            </a:extLst>
          </p:cNvPr>
          <p:cNvSpPr>
            <a:spLocks noGrp="1"/>
          </p:cNvSpPr>
          <p:nvPr>
            <p:ph type="ctrTitle"/>
          </p:nvPr>
        </p:nvSpPr>
        <p:spPr>
          <a:xfrm>
            <a:off x="517870" y="978408"/>
            <a:ext cx="5021183" cy="507422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E9FEDD4-20A1-49F6-9E3E-0B26B426BB73}"/>
              </a:ext>
            </a:extLst>
          </p:cNvPr>
          <p:cNvSpPr>
            <a:spLocks noGrp="1"/>
          </p:cNvSpPr>
          <p:nvPr>
            <p:ph type="subTitle" idx="1"/>
          </p:nvPr>
        </p:nvSpPr>
        <p:spPr>
          <a:xfrm>
            <a:off x="6662167" y="3602038"/>
            <a:ext cx="5021183" cy="2244580"/>
          </a:xfrm>
        </p:spPr>
        <p:txBody>
          <a:bodyPr anchor="b">
            <a:normAutofit/>
          </a:bodyPr>
          <a:lstStyle>
            <a:lvl1pPr marL="0" indent="0" algn="l">
              <a:lnSpc>
                <a:spcPct val="100000"/>
              </a:lnSpc>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580A32F-E6F3-4C2E-B9E3-E47868E42511}"/>
              </a:ext>
            </a:extLst>
          </p:cNvPr>
          <p:cNvSpPr>
            <a:spLocks noGrp="1"/>
          </p:cNvSpPr>
          <p:nvPr>
            <p:ph type="dt" sz="half" idx="10"/>
          </p:nvPr>
        </p:nvSpPr>
        <p:spPr/>
        <p:txBody>
          <a:bodyPr/>
          <a:lstStyle/>
          <a:p>
            <a:fld id="{3391A759-BFF8-4B5B-9ECE-D93AC303B331}" type="datetime1">
              <a:rPr lang="en-US" smtClean="0"/>
              <a:t>4/16/2025</a:t>
            </a:fld>
            <a:endParaRPr lang="en-US"/>
          </a:p>
        </p:txBody>
      </p:sp>
      <p:sp>
        <p:nvSpPr>
          <p:cNvPr id="5" name="Footer Placeholder 4">
            <a:extLst>
              <a:ext uri="{FF2B5EF4-FFF2-40B4-BE49-F238E27FC236}">
                <a16:creationId xmlns:a16="http://schemas.microsoft.com/office/drawing/2014/main" id="{78806724-A87A-4231-BFD9-277482AF78C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730D1AF-36B8-4BB8-BD6A-71194F7BC31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8" name="Rectangle 7">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6304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F6B8E-1D8E-4105-9BBB-D53AD24B738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03825530-6629-4FEA-9670-EB21A2F5BA4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664C7A-A73F-46F5-BC33-696671DAEEE7}"/>
              </a:ext>
            </a:extLst>
          </p:cNvPr>
          <p:cNvSpPr>
            <a:spLocks noGrp="1"/>
          </p:cNvSpPr>
          <p:nvPr>
            <p:ph type="dt" sz="half" idx="10"/>
          </p:nvPr>
        </p:nvSpPr>
        <p:spPr/>
        <p:txBody>
          <a:bodyPr/>
          <a:lstStyle/>
          <a:p>
            <a:fld id="{6DFDF398-5DA3-4937-BE3F-7CA1B9158252}" type="datetime1">
              <a:rPr lang="en-US" smtClean="0"/>
              <a:t>4/16/2025</a:t>
            </a:fld>
            <a:endParaRPr lang="en-US"/>
          </a:p>
        </p:txBody>
      </p:sp>
      <p:sp>
        <p:nvSpPr>
          <p:cNvPr id="5" name="Footer Placeholder 4">
            <a:extLst>
              <a:ext uri="{FF2B5EF4-FFF2-40B4-BE49-F238E27FC236}">
                <a16:creationId xmlns:a16="http://schemas.microsoft.com/office/drawing/2014/main" id="{512B3CC0-B649-4509-A4B6-DF9D20EFACE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2CECCCA-3F2A-46F3-BF45-7C862FF1D752}"/>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800273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A50133B-2446-4168-AA17-6538910668FD}"/>
              </a:ext>
            </a:extLst>
          </p:cNvPr>
          <p:cNvSpPr>
            <a:spLocks noGrp="1"/>
          </p:cNvSpPr>
          <p:nvPr>
            <p:ph type="title" orient="vert"/>
          </p:nvPr>
        </p:nvSpPr>
        <p:spPr>
          <a:xfrm>
            <a:off x="6662168" y="996791"/>
            <a:ext cx="5011962" cy="495692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C006A9AD-2756-4C51-A958-6756301EB938}"/>
              </a:ext>
            </a:extLst>
          </p:cNvPr>
          <p:cNvSpPr>
            <a:spLocks noGrp="1"/>
          </p:cNvSpPr>
          <p:nvPr>
            <p:ph type="body" orient="vert" idx="1"/>
          </p:nvPr>
        </p:nvSpPr>
        <p:spPr>
          <a:xfrm>
            <a:off x="517870" y="996791"/>
            <a:ext cx="5021183" cy="4956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E42995D-CCEA-43AF-973B-8B6B56A567E8}"/>
              </a:ext>
            </a:extLst>
          </p:cNvPr>
          <p:cNvSpPr>
            <a:spLocks noGrp="1"/>
          </p:cNvSpPr>
          <p:nvPr>
            <p:ph type="dt" sz="half" idx="10"/>
          </p:nvPr>
        </p:nvSpPr>
        <p:spPr/>
        <p:txBody>
          <a:bodyPr/>
          <a:lstStyle/>
          <a:p>
            <a:fld id="{8F191ED9-F929-4A92-90F9-3C9C84ABBE83}" type="datetime1">
              <a:rPr lang="en-US" smtClean="0"/>
              <a:t>4/16/2025</a:t>
            </a:fld>
            <a:endParaRPr lang="en-US"/>
          </a:p>
        </p:txBody>
      </p:sp>
      <p:sp>
        <p:nvSpPr>
          <p:cNvPr id="5" name="Footer Placeholder 4">
            <a:extLst>
              <a:ext uri="{FF2B5EF4-FFF2-40B4-BE49-F238E27FC236}">
                <a16:creationId xmlns:a16="http://schemas.microsoft.com/office/drawing/2014/main" id="{2A4029CF-BA62-4CCD-956E-FFA0B37B8A3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CE0B3D-96AB-41B3-ABDD-5B0DE863DAFC}"/>
              </a:ext>
            </a:extLst>
          </p:cNvPr>
          <p:cNvSpPr>
            <a:spLocks noGrp="1"/>
          </p:cNvSpPr>
          <p:nvPr>
            <p:ph type="sldNum" sz="quarter" idx="12"/>
          </p:nvPr>
        </p:nvSpPr>
        <p:spPr/>
        <p:txBody>
          <a:bodyPr/>
          <a:lstStyle/>
          <a:p>
            <a:fld id="{DFDF98CC-160E-494C-8C3C-8CDC5FA257DE}" type="slidenum">
              <a:rPr lang="en-US" smtClean="0"/>
              <a:t>‹#›</a:t>
            </a:fld>
            <a:endParaRPr lang="en-US"/>
          </a:p>
        </p:txBody>
      </p:sp>
      <p:sp>
        <p:nvSpPr>
          <p:cNvPr id="12" name="Rectangle 11">
            <a:extLst>
              <a:ext uri="{FF2B5EF4-FFF2-40B4-BE49-F238E27FC236}">
                <a16:creationId xmlns:a16="http://schemas.microsoft.com/office/drawing/2014/main" id="{4618136A-0796-46EB-89BB-4C73C0258FE9}"/>
              </a:ext>
              <a:ext uri="{C183D7F6-B498-43B3-948B-1728B52AA6E4}">
                <adec:decorative xmlns:adec="http://schemas.microsoft.com/office/drawing/2017/decorative" val="1"/>
              </a:ext>
            </a:extLst>
          </p:cNvPr>
          <p:cNvSpPr/>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6377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63D8A-C68D-4CF9-9D15-3E09BCC09F6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524D94C-E537-4FF3-AAF8-A85F05C31A7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824B1D4-6731-4993-8609-16C1D3327986}"/>
              </a:ext>
            </a:extLst>
          </p:cNvPr>
          <p:cNvSpPr>
            <a:spLocks noGrp="1"/>
          </p:cNvSpPr>
          <p:nvPr>
            <p:ph type="dt" sz="half" idx="10"/>
          </p:nvPr>
        </p:nvSpPr>
        <p:spPr/>
        <p:txBody>
          <a:bodyPr/>
          <a:lstStyle/>
          <a:p>
            <a:fld id="{EEBAB316-A2E6-49F2-825C-64AA951E4184}" type="datetime1">
              <a:rPr lang="en-US" smtClean="0"/>
              <a:t>4/16/2025</a:t>
            </a:fld>
            <a:endParaRPr lang="en-US"/>
          </a:p>
        </p:txBody>
      </p:sp>
      <p:sp>
        <p:nvSpPr>
          <p:cNvPr id="5" name="Footer Placeholder 4">
            <a:extLst>
              <a:ext uri="{FF2B5EF4-FFF2-40B4-BE49-F238E27FC236}">
                <a16:creationId xmlns:a16="http://schemas.microsoft.com/office/drawing/2014/main" id="{3DFB7BBD-CEEB-4256-84B2-6D907E11880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972A8B7-F430-4F4A-BB63-481F51E5880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776550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BAC1C-A332-4BA5-8C9C-FE0396C81619}"/>
              </a:ext>
            </a:extLst>
          </p:cNvPr>
          <p:cNvSpPr>
            <a:spLocks noGrp="1"/>
          </p:cNvSpPr>
          <p:nvPr>
            <p:ph type="title"/>
          </p:nvPr>
        </p:nvSpPr>
        <p:spPr>
          <a:xfrm>
            <a:off x="517870" y="978408"/>
            <a:ext cx="5020056" cy="4870974"/>
          </a:xfrm>
        </p:spPr>
        <p:txBody>
          <a:bodyPr anchor="t">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0D8D137-710E-4125-B5E9-F63E7F1C9C9D}"/>
              </a:ext>
            </a:extLst>
          </p:cNvPr>
          <p:cNvSpPr>
            <a:spLocks noGrp="1"/>
          </p:cNvSpPr>
          <p:nvPr>
            <p:ph type="body" idx="1"/>
          </p:nvPr>
        </p:nvSpPr>
        <p:spPr>
          <a:xfrm>
            <a:off x="6662167" y="3566639"/>
            <a:ext cx="5021183" cy="2279979"/>
          </a:xfrm>
        </p:spPr>
        <p:txBody>
          <a:bodyPr anchor="b">
            <a:normAutofit/>
          </a:bodyPr>
          <a:lstStyle>
            <a:lvl1pPr marL="0" indent="0">
              <a:buNone/>
              <a:defRPr sz="2200" i="1">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5480C5-E9A6-425E-B050-03E444BE92C9}"/>
              </a:ext>
            </a:extLst>
          </p:cNvPr>
          <p:cNvSpPr>
            <a:spLocks noGrp="1"/>
          </p:cNvSpPr>
          <p:nvPr>
            <p:ph type="dt" sz="half" idx="10"/>
          </p:nvPr>
        </p:nvSpPr>
        <p:spPr/>
        <p:txBody>
          <a:bodyPr/>
          <a:lstStyle/>
          <a:p>
            <a:fld id="{5AE9748B-ADD6-4C5A-8C2A-A39721276E74}" type="datetime1">
              <a:rPr lang="en-US" smtClean="0"/>
              <a:t>4/16/2025</a:t>
            </a:fld>
            <a:endParaRPr lang="en-US"/>
          </a:p>
        </p:txBody>
      </p:sp>
      <p:sp>
        <p:nvSpPr>
          <p:cNvPr id="5" name="Footer Placeholder 4">
            <a:extLst>
              <a:ext uri="{FF2B5EF4-FFF2-40B4-BE49-F238E27FC236}">
                <a16:creationId xmlns:a16="http://schemas.microsoft.com/office/drawing/2014/main" id="{951B4831-6C0B-4E0B-A341-91E4C5D36B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F011EE6-252D-46DD-94DF-C42657EF2CD9}"/>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30751828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04B06-C54A-4B7B-B6D1-436428EAF8E2}"/>
              </a:ext>
            </a:extLst>
          </p:cNvPr>
          <p:cNvSpPr>
            <a:spLocks noGrp="1"/>
          </p:cNvSpPr>
          <p:nvPr>
            <p:ph type="title"/>
          </p:nvPr>
        </p:nvSpPr>
        <p:spPr>
          <a:xfrm>
            <a:off x="517870" y="978408"/>
            <a:ext cx="5021182" cy="5207699"/>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723919-9A2F-4D97-8F31-6E35BD5975B0}"/>
              </a:ext>
            </a:extLst>
          </p:cNvPr>
          <p:cNvSpPr>
            <a:spLocks noGrp="1"/>
          </p:cNvSpPr>
          <p:nvPr>
            <p:ph sz="half" idx="1"/>
          </p:nvPr>
        </p:nvSpPr>
        <p:spPr>
          <a:xfrm>
            <a:off x="6063049" y="969264"/>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F8DA345-F684-4BAA-A22C-E725B3A6037F}"/>
              </a:ext>
            </a:extLst>
          </p:cNvPr>
          <p:cNvSpPr>
            <a:spLocks noGrp="1"/>
          </p:cNvSpPr>
          <p:nvPr>
            <p:ph sz="half" idx="2"/>
          </p:nvPr>
        </p:nvSpPr>
        <p:spPr>
          <a:xfrm>
            <a:off x="6063049" y="3621849"/>
            <a:ext cx="5290751" cy="25551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399C52-9753-45D8-9646-CF31BB01577C}"/>
              </a:ext>
            </a:extLst>
          </p:cNvPr>
          <p:cNvSpPr>
            <a:spLocks noGrp="1"/>
          </p:cNvSpPr>
          <p:nvPr>
            <p:ph type="dt" sz="half" idx="10"/>
          </p:nvPr>
        </p:nvSpPr>
        <p:spPr/>
        <p:txBody>
          <a:bodyPr/>
          <a:lstStyle/>
          <a:p>
            <a:fld id="{7241FB0F-3C5C-4949-B933-9C7E511ED094}" type="datetime1">
              <a:rPr lang="en-US" smtClean="0"/>
              <a:t>4/16/2025</a:t>
            </a:fld>
            <a:endParaRPr lang="en-US"/>
          </a:p>
        </p:txBody>
      </p:sp>
      <p:sp>
        <p:nvSpPr>
          <p:cNvPr id="6" name="Footer Placeholder 5">
            <a:extLst>
              <a:ext uri="{FF2B5EF4-FFF2-40B4-BE49-F238E27FC236}">
                <a16:creationId xmlns:a16="http://schemas.microsoft.com/office/drawing/2014/main" id="{C2F95E57-622C-4199-940E-F5462E1AC44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1B7592-00E8-41EF-B749-2A5EA8E460DA}"/>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51723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2291277-967B-4176-B40B-9EC360626994}"/>
              </a:ext>
            </a:extLst>
          </p:cNvPr>
          <p:cNvSpPr/>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cap="none" spc="0">
              <a:ln w="0"/>
              <a:solidFill>
                <a:schemeClr val="tx1"/>
              </a:solidFill>
              <a:effectLst>
                <a:outerShdw blurRad="38100" dist="19050" dir="2700000" algn="tl" rotWithShape="0">
                  <a:schemeClr val="dk1">
                    <a:alpha val="40000"/>
                  </a:schemeClr>
                </a:outerShdw>
              </a:effectLst>
            </a:endParaRPr>
          </a:p>
        </p:txBody>
      </p:sp>
      <p:sp>
        <p:nvSpPr>
          <p:cNvPr id="2" name="Title 1">
            <a:extLst>
              <a:ext uri="{FF2B5EF4-FFF2-40B4-BE49-F238E27FC236}">
                <a16:creationId xmlns:a16="http://schemas.microsoft.com/office/drawing/2014/main" id="{FCB11C00-F7CB-4484-807A-D12745CD3CC8}"/>
              </a:ext>
            </a:extLst>
          </p:cNvPr>
          <p:cNvSpPr>
            <a:spLocks noGrp="1"/>
          </p:cNvSpPr>
          <p:nvPr>
            <p:ph type="title"/>
          </p:nvPr>
        </p:nvSpPr>
        <p:spPr>
          <a:xfrm>
            <a:off x="517869" y="978119"/>
            <a:ext cx="11165481" cy="1073056"/>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FAAA6E-E243-48B3-9585-3C1420B3E19F}"/>
              </a:ext>
            </a:extLst>
          </p:cNvPr>
          <p:cNvSpPr>
            <a:spLocks noGrp="1"/>
          </p:cNvSpPr>
          <p:nvPr>
            <p:ph type="body" idx="1"/>
          </p:nvPr>
        </p:nvSpPr>
        <p:spPr>
          <a:xfrm>
            <a:off x="517870" y="2178908"/>
            <a:ext cx="5020056"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D01B8-0F2E-41A4-B21C-334393F6A677}"/>
              </a:ext>
            </a:extLst>
          </p:cNvPr>
          <p:cNvSpPr>
            <a:spLocks noGrp="1"/>
          </p:cNvSpPr>
          <p:nvPr>
            <p:ph sz="half" idx="2"/>
          </p:nvPr>
        </p:nvSpPr>
        <p:spPr>
          <a:xfrm>
            <a:off x="517870" y="2876085"/>
            <a:ext cx="5020056"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A89B23F-3E60-415A-9CE7-0928B5CFB2B3}"/>
              </a:ext>
            </a:extLst>
          </p:cNvPr>
          <p:cNvSpPr>
            <a:spLocks noGrp="1"/>
          </p:cNvSpPr>
          <p:nvPr>
            <p:ph type="body" sz="quarter" idx="3"/>
          </p:nvPr>
        </p:nvSpPr>
        <p:spPr>
          <a:xfrm>
            <a:off x="6662168" y="2178908"/>
            <a:ext cx="5021182" cy="65490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223446-0CDC-402B-8D71-D9D29F6DFFCC}"/>
              </a:ext>
            </a:extLst>
          </p:cNvPr>
          <p:cNvSpPr>
            <a:spLocks noGrp="1"/>
          </p:cNvSpPr>
          <p:nvPr>
            <p:ph sz="quarter" idx="4"/>
          </p:nvPr>
        </p:nvSpPr>
        <p:spPr>
          <a:xfrm>
            <a:off x="6662168" y="2876085"/>
            <a:ext cx="5021182" cy="33228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002B77D3-C6EC-4FFD-9E10-24E1AC542019}"/>
              </a:ext>
            </a:extLst>
          </p:cNvPr>
          <p:cNvSpPr>
            <a:spLocks noGrp="1"/>
          </p:cNvSpPr>
          <p:nvPr>
            <p:ph type="dt" sz="half" idx="10"/>
          </p:nvPr>
        </p:nvSpPr>
        <p:spPr>
          <a:xfrm>
            <a:off x="517870" y="6420414"/>
            <a:ext cx="2743200" cy="365125"/>
          </a:xfrm>
        </p:spPr>
        <p:txBody>
          <a:bodyPr/>
          <a:lstStyle/>
          <a:p>
            <a:fld id="{C2F01D58-E949-4BCB-829A-BBF80E38D59C}" type="datetime1">
              <a:rPr lang="en-US" smtClean="0"/>
              <a:t>4/16/2025</a:t>
            </a:fld>
            <a:endParaRPr lang="en-US"/>
          </a:p>
        </p:txBody>
      </p:sp>
      <p:sp>
        <p:nvSpPr>
          <p:cNvPr id="8" name="Footer Placeholder 7">
            <a:extLst>
              <a:ext uri="{FF2B5EF4-FFF2-40B4-BE49-F238E27FC236}">
                <a16:creationId xmlns:a16="http://schemas.microsoft.com/office/drawing/2014/main" id="{209DF31B-BD07-4DC2-95C2-B77E51AAEFF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54CE5A-3A0A-4AAB-81D2-F1C20636E54C}"/>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60891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216B8-52AB-412B-BBE7-B6BE698FA29B}"/>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0BF779C3-9D19-467E-A5D2-0920834DA13C}"/>
              </a:ext>
            </a:extLst>
          </p:cNvPr>
          <p:cNvSpPr>
            <a:spLocks noGrp="1"/>
          </p:cNvSpPr>
          <p:nvPr>
            <p:ph type="dt" sz="half" idx="10"/>
          </p:nvPr>
        </p:nvSpPr>
        <p:spPr/>
        <p:txBody>
          <a:bodyPr/>
          <a:lstStyle/>
          <a:p>
            <a:fld id="{FF10A846-0DA4-4D92-9BF1-DE8C52C1F4DF}" type="datetime1">
              <a:rPr lang="en-US" smtClean="0"/>
              <a:t>4/16/2025</a:t>
            </a:fld>
            <a:endParaRPr lang="en-US"/>
          </a:p>
        </p:txBody>
      </p:sp>
      <p:sp>
        <p:nvSpPr>
          <p:cNvPr id="4" name="Footer Placeholder 3">
            <a:extLst>
              <a:ext uri="{FF2B5EF4-FFF2-40B4-BE49-F238E27FC236}">
                <a16:creationId xmlns:a16="http://schemas.microsoft.com/office/drawing/2014/main" id="{8E272BB4-C8D8-4F74-9677-5AC979932A75}"/>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596B49B8-779F-4492-ABD9-96F0D042AC41}"/>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719176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B976BF-9339-48D6-881A-280D15492E05}"/>
              </a:ext>
            </a:extLst>
          </p:cNvPr>
          <p:cNvSpPr>
            <a:spLocks noGrp="1"/>
          </p:cNvSpPr>
          <p:nvPr>
            <p:ph type="dt" sz="half" idx="10"/>
          </p:nvPr>
        </p:nvSpPr>
        <p:spPr/>
        <p:txBody>
          <a:bodyPr/>
          <a:lstStyle/>
          <a:p>
            <a:fld id="{E9412331-4A9C-472F-A7FA-968157338839}" type="datetime1">
              <a:rPr lang="en-US" smtClean="0"/>
              <a:t>4/16/2025</a:t>
            </a:fld>
            <a:endParaRPr lang="en-US"/>
          </a:p>
        </p:txBody>
      </p:sp>
      <p:sp>
        <p:nvSpPr>
          <p:cNvPr id="3" name="Footer Placeholder 2">
            <a:extLst>
              <a:ext uri="{FF2B5EF4-FFF2-40B4-BE49-F238E27FC236}">
                <a16:creationId xmlns:a16="http://schemas.microsoft.com/office/drawing/2014/main" id="{45277605-C9C8-432E-9662-D7D410B151D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522432B6-4A12-46EF-98A7-B5D50BD516F0}"/>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0395359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F191C-AF68-4230-A7B2-F8F07B486EDC}"/>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358F9F11-5FCF-4D7E-BA51-38CB84277DC9}"/>
              </a:ext>
            </a:extLst>
          </p:cNvPr>
          <p:cNvSpPr>
            <a:spLocks noGrp="1"/>
          </p:cNvSpPr>
          <p:nvPr>
            <p:ph idx="1"/>
          </p:nvPr>
        </p:nvSpPr>
        <p:spPr>
          <a:xfrm>
            <a:off x="6653182" y="987423"/>
            <a:ext cx="5020948" cy="4873625"/>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373B519B-06C0-41BC-95FB-FB1FE436375E}"/>
              </a:ext>
            </a:extLst>
          </p:cNvPr>
          <p:cNvSpPr>
            <a:spLocks noGrp="1"/>
          </p:cNvSpPr>
          <p:nvPr>
            <p:ph type="body" sz="half" idx="2"/>
          </p:nvPr>
        </p:nvSpPr>
        <p:spPr>
          <a:xfrm>
            <a:off x="517870" y="3361038"/>
            <a:ext cx="5020948" cy="2507949"/>
          </a:xfrm>
        </p:spPr>
        <p:txBody>
          <a:bodyPr>
            <a:normAutofit/>
          </a:bodyPr>
          <a:lstStyle>
            <a:lvl1pPr marL="0" indent="0">
              <a:buNone/>
              <a:defRPr sz="24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B8B70C-015C-4832-AFF6-D033E022746B}"/>
              </a:ext>
            </a:extLst>
          </p:cNvPr>
          <p:cNvSpPr>
            <a:spLocks noGrp="1"/>
          </p:cNvSpPr>
          <p:nvPr>
            <p:ph type="dt" sz="half" idx="10"/>
          </p:nvPr>
        </p:nvSpPr>
        <p:spPr/>
        <p:txBody>
          <a:bodyPr/>
          <a:lstStyle/>
          <a:p>
            <a:fld id="{A2197F3D-ED52-43FD-A26D-318B71534485}" type="datetime1">
              <a:rPr lang="en-US" smtClean="0"/>
              <a:t>4/16/2025</a:t>
            </a:fld>
            <a:endParaRPr lang="en-US"/>
          </a:p>
        </p:txBody>
      </p:sp>
      <p:sp>
        <p:nvSpPr>
          <p:cNvPr id="6" name="Footer Placeholder 5">
            <a:extLst>
              <a:ext uri="{FF2B5EF4-FFF2-40B4-BE49-F238E27FC236}">
                <a16:creationId xmlns:a16="http://schemas.microsoft.com/office/drawing/2014/main" id="{BEF1A6FB-8C14-46D1-90A5-0FF11DE786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782C585-6FA1-4E94-9C1C-A1DEDE55108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250806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98B43-D1CE-43F4-A367-EF1FE9688913}"/>
              </a:ext>
            </a:extLst>
          </p:cNvPr>
          <p:cNvSpPr>
            <a:spLocks noGrp="1"/>
          </p:cNvSpPr>
          <p:nvPr>
            <p:ph type="title"/>
          </p:nvPr>
        </p:nvSpPr>
        <p:spPr>
          <a:xfrm>
            <a:off x="517870" y="978408"/>
            <a:ext cx="5020948" cy="2270641"/>
          </a:xfrm>
        </p:spPr>
        <p:txBody>
          <a:bodyPr anchor="t">
            <a:noAutofit/>
          </a:bodyPr>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2B73978-8CDF-4C0E-ABA1-7291A0347362}"/>
              </a:ext>
            </a:extLst>
          </p:cNvPr>
          <p:cNvSpPr>
            <a:spLocks noGrp="1"/>
          </p:cNvSpPr>
          <p:nvPr>
            <p:ph type="pic" idx="1"/>
          </p:nvPr>
        </p:nvSpPr>
        <p:spPr>
          <a:xfrm>
            <a:off x="6662168" y="987425"/>
            <a:ext cx="5027005"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45BECC62-ED45-451E-BEC5-A03C6A554D26}"/>
              </a:ext>
            </a:extLst>
          </p:cNvPr>
          <p:cNvSpPr>
            <a:spLocks noGrp="1"/>
          </p:cNvSpPr>
          <p:nvPr>
            <p:ph type="body" sz="half" idx="2"/>
          </p:nvPr>
        </p:nvSpPr>
        <p:spPr>
          <a:xfrm>
            <a:off x="517870" y="3340442"/>
            <a:ext cx="5020948" cy="2528545"/>
          </a:xfrm>
        </p:spPr>
        <p:txBody>
          <a:bodyPr>
            <a:normAutofit/>
          </a:bodyPr>
          <a:lstStyle>
            <a:lvl1pPr marL="0" indent="0">
              <a:buNone/>
              <a:defRPr sz="2200" b="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1A7A86-B983-4315-9312-936B4FCF75FE}"/>
              </a:ext>
            </a:extLst>
          </p:cNvPr>
          <p:cNvSpPr>
            <a:spLocks noGrp="1"/>
          </p:cNvSpPr>
          <p:nvPr>
            <p:ph type="dt" sz="half" idx="10"/>
          </p:nvPr>
        </p:nvSpPr>
        <p:spPr/>
        <p:txBody>
          <a:bodyPr/>
          <a:lstStyle/>
          <a:p>
            <a:fld id="{3D291FA4-6264-4BB8-B3B5-77711EED2D82}" type="datetime1">
              <a:rPr lang="en-US" smtClean="0"/>
              <a:t>4/16/2025</a:t>
            </a:fld>
            <a:endParaRPr lang="en-US"/>
          </a:p>
        </p:txBody>
      </p:sp>
      <p:sp>
        <p:nvSpPr>
          <p:cNvPr id="6" name="Footer Placeholder 5">
            <a:extLst>
              <a:ext uri="{FF2B5EF4-FFF2-40B4-BE49-F238E27FC236}">
                <a16:creationId xmlns:a16="http://schemas.microsoft.com/office/drawing/2014/main" id="{1E2E88C0-25A5-46F9-AB35-EAD50E6B913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A0F9EA8-45AD-478E-8606-9328245BC8A6}"/>
              </a:ext>
            </a:extLst>
          </p:cNvPr>
          <p:cNvSpPr>
            <a:spLocks noGrp="1"/>
          </p:cNvSpPr>
          <p:nvPr>
            <p:ph type="sldNum" sz="quarter" idx="12"/>
          </p:nvPr>
        </p:nvSpPr>
        <p:spPr/>
        <p:txBody>
          <a:bodyPr/>
          <a:lstStyle/>
          <a:p>
            <a:fld id="{DFDF98CC-160E-494C-8C3C-8CDC5FA257DE}" type="slidenum">
              <a:rPr lang="en-US" smtClean="0"/>
              <a:t>‹#›</a:t>
            </a:fld>
            <a:endParaRPr lang="en-US"/>
          </a:p>
        </p:txBody>
      </p:sp>
    </p:spTree>
    <p:extLst>
      <p:ext uri="{BB962C8B-B14F-4D97-AF65-F5344CB8AC3E}">
        <p14:creationId xmlns:p14="http://schemas.microsoft.com/office/powerpoint/2010/main" val="1280419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1AD20-E240-4E6F-AF91-689F7AEEE33A}"/>
              </a:ext>
            </a:extLst>
          </p:cNvPr>
          <p:cNvSpPr>
            <a:spLocks noGrp="1"/>
          </p:cNvSpPr>
          <p:nvPr>
            <p:ph type="title"/>
          </p:nvPr>
        </p:nvSpPr>
        <p:spPr>
          <a:xfrm>
            <a:off x="517870" y="978408"/>
            <a:ext cx="5021182" cy="4870457"/>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2E78801-35D1-4C19-BC2B-EAC7EE917E73}"/>
              </a:ext>
            </a:extLst>
          </p:cNvPr>
          <p:cNvSpPr>
            <a:spLocks noGrp="1"/>
          </p:cNvSpPr>
          <p:nvPr>
            <p:ph type="body" idx="1"/>
          </p:nvPr>
        </p:nvSpPr>
        <p:spPr>
          <a:xfrm>
            <a:off x="6662168" y="969264"/>
            <a:ext cx="5021182" cy="487045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1282A45-C5B9-4575-8E28-A35767B4D71C}"/>
              </a:ext>
            </a:extLst>
          </p:cNvPr>
          <p:cNvSpPr>
            <a:spLocks noGrp="1"/>
          </p:cNvSpPr>
          <p:nvPr>
            <p:ph type="dt" sz="half" idx="2"/>
          </p:nvPr>
        </p:nvSpPr>
        <p:spPr>
          <a:xfrm>
            <a:off x="517870" y="6420414"/>
            <a:ext cx="2743200" cy="365125"/>
          </a:xfrm>
          <a:prstGeom prst="rect">
            <a:avLst/>
          </a:prstGeom>
        </p:spPr>
        <p:txBody>
          <a:bodyPr vert="horz" lIns="91440" tIns="45720" rIns="91440" bIns="45720" rtlCol="0" anchor="ctr"/>
          <a:lstStyle>
            <a:lvl1pPr algn="l">
              <a:defRPr sz="900">
                <a:solidFill>
                  <a:schemeClr val="tx1"/>
                </a:solidFill>
              </a:defRPr>
            </a:lvl1pPr>
          </a:lstStyle>
          <a:p>
            <a:fld id="{E7F6A1D9-D323-4F4E-8655-25E2D32CE742}" type="datetime1">
              <a:rPr lang="en-US" smtClean="0"/>
              <a:t>4/16/2025</a:t>
            </a:fld>
            <a:endParaRPr lang="en-US"/>
          </a:p>
        </p:txBody>
      </p:sp>
      <p:sp>
        <p:nvSpPr>
          <p:cNvPr id="5" name="Footer Placeholder 4">
            <a:extLst>
              <a:ext uri="{FF2B5EF4-FFF2-40B4-BE49-F238E27FC236}">
                <a16:creationId xmlns:a16="http://schemas.microsoft.com/office/drawing/2014/main" id="{2E9D0933-AA03-4018-8E37-004CFB9F61D6}"/>
              </a:ext>
            </a:extLst>
          </p:cNvPr>
          <p:cNvSpPr>
            <a:spLocks noGrp="1"/>
          </p:cNvSpPr>
          <p:nvPr>
            <p:ph type="ftr" sz="quarter" idx="3"/>
          </p:nvPr>
        </p:nvSpPr>
        <p:spPr>
          <a:xfrm>
            <a:off x="517870" y="97713"/>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F282A-DF4A-4A2D-9672-8F0F770A3F1A}"/>
              </a:ext>
            </a:extLst>
          </p:cNvPr>
          <p:cNvSpPr>
            <a:spLocks noGrp="1"/>
          </p:cNvSpPr>
          <p:nvPr>
            <p:ph type="sldNum" sz="quarter" idx="4"/>
          </p:nvPr>
        </p:nvSpPr>
        <p:spPr>
          <a:xfrm>
            <a:off x="11454317" y="6420414"/>
            <a:ext cx="637909" cy="365125"/>
          </a:xfrm>
          <a:prstGeom prst="rect">
            <a:avLst/>
          </a:prstGeom>
        </p:spPr>
        <p:txBody>
          <a:bodyPr vert="horz" lIns="91440" tIns="45720" rIns="91440" bIns="45720" rtlCol="0" anchor="ctr"/>
          <a:lstStyle>
            <a:lvl1pPr algn="r">
              <a:defRPr sz="900">
                <a:solidFill>
                  <a:schemeClr val="tx1"/>
                </a:solidFill>
              </a:defRPr>
            </a:lvl1pPr>
          </a:lstStyle>
          <a:p>
            <a:fld id="{DFDF98CC-160E-494C-8C3C-8CDC5FA257DE}" type="slidenum">
              <a:rPr lang="en-US" smtClean="0"/>
              <a:pPr/>
              <a:t>‹#›</a:t>
            </a:fld>
            <a:endParaRPr lang="en-US" dirty="0"/>
          </a:p>
        </p:txBody>
      </p:sp>
      <p:sp>
        <p:nvSpPr>
          <p:cNvPr id="14" name="Rectangle 13">
            <a:extLst>
              <a:ext uri="{FF2B5EF4-FFF2-40B4-BE49-F238E27FC236}">
                <a16:creationId xmlns:a16="http://schemas.microsoft.com/office/drawing/2014/main" id="{ADE57300-C7FF-4578-99A0-42B0295B123C}"/>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B8F8250-7A81-4A19-87AD-FFB2CE4E39A5}"/>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99F38FC-2DEA-2647-C409-EF75720C1017}"/>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7457582"/>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hf sldNum="0" hdr="0" ftr="0" dt="0"/>
  <p:txStyles>
    <p:titleStyle>
      <a:lvl1pPr algn="l" defTabSz="914400" rtl="0" eaLnBrk="1" latinLnBrk="0" hangingPunct="1">
        <a:lnSpc>
          <a:spcPct val="100000"/>
        </a:lnSpc>
        <a:spcBef>
          <a:spcPct val="0"/>
        </a:spcBef>
        <a:buNone/>
        <a:defRPr sz="5400" b="1"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1.wdp"/><Relationship Id="rId7" Type="http://schemas.openxmlformats.org/officeDocument/2006/relationships/diagramColors" Target="../diagrams/colors1.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Magnifying glass showing decling performance">
            <a:extLst>
              <a:ext uri="{FF2B5EF4-FFF2-40B4-BE49-F238E27FC236}">
                <a16:creationId xmlns:a16="http://schemas.microsoft.com/office/drawing/2014/main" id="{329F99BC-E955-1D1F-485B-F909D15AEF7F}"/>
              </a:ext>
            </a:extLst>
          </p:cNvPr>
          <p:cNvPicPr>
            <a:picLocks noChangeAspect="1"/>
          </p:cNvPicPr>
          <p:nvPr/>
        </p:nvPicPr>
        <p:blipFill>
          <a:blip r:embed="rId2"/>
          <a:srcRect t="9226" r="-1" b="6483"/>
          <a:stretch/>
        </p:blipFill>
        <p:spPr>
          <a:xfrm>
            <a:off x="20" y="10"/>
            <a:ext cx="12188932" cy="6857990"/>
          </a:xfrm>
          <a:prstGeom prst="rect">
            <a:avLst/>
          </a:prstGeom>
        </p:spPr>
      </p:pic>
      <p:sp>
        <p:nvSpPr>
          <p:cNvPr id="38" name="Rectangle 37">
            <a:extLst>
              <a:ext uri="{FF2B5EF4-FFF2-40B4-BE49-F238E27FC236}">
                <a16:creationId xmlns:a16="http://schemas.microsoft.com/office/drawing/2014/main" id="{ECF0998E-D577-43EA-A7B8-E3EC67F75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7DC364D-882B-4786-89FB-1703C1A5CF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524" y="3205874"/>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FAB42-6181-7083-5828-0C815147B6B4}"/>
              </a:ext>
            </a:extLst>
          </p:cNvPr>
          <p:cNvSpPr>
            <a:spLocks noGrp="1"/>
          </p:cNvSpPr>
          <p:nvPr>
            <p:ph type="ctrTitle"/>
          </p:nvPr>
        </p:nvSpPr>
        <p:spPr>
          <a:xfrm>
            <a:off x="517870" y="978408"/>
            <a:ext cx="5021182" cy="2334248"/>
          </a:xfrm>
        </p:spPr>
        <p:txBody>
          <a:bodyPr anchor="t">
            <a:normAutofit/>
          </a:bodyPr>
          <a:lstStyle/>
          <a:p>
            <a:pPr>
              <a:lnSpc>
                <a:spcPct val="90000"/>
              </a:lnSpc>
            </a:pPr>
            <a:r>
              <a:rPr lang="en-US" sz="3800" i="1">
                <a:solidFill>
                  <a:srgbClr val="FFFFFF"/>
                </a:solidFill>
                <a:latin typeface="Corbel" panose="020B0503020204020204" pitchFamily="34" charset="0"/>
              </a:rPr>
              <a:t>Driving Walmart’s Growth: Data-Backed Marketing Insights</a:t>
            </a:r>
            <a:endParaRPr lang="LID4096" sz="3800">
              <a:solidFill>
                <a:srgbClr val="FFFFFF"/>
              </a:solidFill>
              <a:latin typeface="Corbel" panose="020B0503020204020204" pitchFamily="34" charset="0"/>
            </a:endParaRPr>
          </a:p>
        </p:txBody>
      </p:sp>
      <p:sp>
        <p:nvSpPr>
          <p:cNvPr id="3" name="Subtitle 2">
            <a:extLst>
              <a:ext uri="{FF2B5EF4-FFF2-40B4-BE49-F238E27FC236}">
                <a16:creationId xmlns:a16="http://schemas.microsoft.com/office/drawing/2014/main" id="{13A0561F-85B0-AAFB-739E-7A7F53484397}"/>
              </a:ext>
            </a:extLst>
          </p:cNvPr>
          <p:cNvSpPr>
            <a:spLocks noGrp="1"/>
          </p:cNvSpPr>
          <p:nvPr>
            <p:ph type="subTitle" idx="1"/>
          </p:nvPr>
        </p:nvSpPr>
        <p:spPr>
          <a:xfrm>
            <a:off x="6662168" y="3882504"/>
            <a:ext cx="5021183" cy="2287065"/>
          </a:xfrm>
        </p:spPr>
        <p:txBody>
          <a:bodyPr anchor="b">
            <a:normAutofit/>
          </a:bodyPr>
          <a:lstStyle/>
          <a:p>
            <a:pPr marL="342900" indent="-342900">
              <a:buFont typeface="Arial" panose="020B0604020202020204" pitchFamily="34" charset="0"/>
              <a:buChar char="•"/>
            </a:pPr>
            <a:r>
              <a:rPr lang="en-US" sz="1900" b="1" dirty="0">
                <a:solidFill>
                  <a:srgbClr val="FFFFFF"/>
                </a:solidFill>
                <a:latin typeface="Corbel" panose="020B0503020204020204" pitchFamily="34" charset="0"/>
              </a:rPr>
              <a:t>Analyzing Store Performance, Market Trends, and Customer Behavior (2010–2012)</a:t>
            </a:r>
          </a:p>
          <a:p>
            <a:pPr marL="342900" indent="-342900">
              <a:buFont typeface="Arial" panose="020B0604020202020204" pitchFamily="34" charset="0"/>
              <a:buChar char="•"/>
            </a:pPr>
            <a:r>
              <a:rPr lang="en-US" sz="1900" b="1" dirty="0">
                <a:solidFill>
                  <a:srgbClr val="FFFFFF"/>
                </a:solidFill>
                <a:latin typeface="Corbel" panose="020B0503020204020204" pitchFamily="34" charset="0"/>
              </a:rPr>
              <a:t>Dataset Source: </a:t>
            </a:r>
            <a:r>
              <a:rPr lang="en-US" sz="1900" i="0" u="sng" dirty="0">
                <a:solidFill>
                  <a:srgbClr val="FF0000"/>
                </a:solidFill>
                <a:latin typeface="Corbel" panose="020B0503020204020204" pitchFamily="34" charset="0"/>
              </a:rPr>
              <a:t>https://www.kaggle.com/datasets/mikhail1681/walmart-sales</a:t>
            </a:r>
          </a:p>
          <a:p>
            <a:endParaRPr lang="en-US" dirty="0">
              <a:solidFill>
                <a:srgbClr val="FFFFFF"/>
              </a:solidFill>
            </a:endParaRPr>
          </a:p>
        </p:txBody>
      </p:sp>
      <p:sp>
        <p:nvSpPr>
          <p:cNvPr id="44" name="Rectangle 43">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300289"/>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154F7A3-9259-FC52-7907-2C8B28D1AE01}"/>
              </a:ext>
            </a:extLst>
          </p:cNvPr>
          <p:cNvSpPr txBox="1"/>
          <p:nvPr/>
        </p:nvSpPr>
        <p:spPr>
          <a:xfrm>
            <a:off x="110359" y="6347157"/>
            <a:ext cx="12192000" cy="461665"/>
          </a:xfrm>
          <a:prstGeom prst="rect">
            <a:avLst/>
          </a:prstGeom>
          <a:solidFill>
            <a:srgbClr val="262626">
              <a:alpha val="25098"/>
            </a:srgbClr>
          </a:solidFill>
        </p:spPr>
        <p:txBody>
          <a:bodyPr wrap="square" rtlCol="0">
            <a:spAutoFit/>
          </a:bodyPr>
          <a:lstStyle/>
          <a:p>
            <a:pPr>
              <a:spcAft>
                <a:spcPts val="600"/>
              </a:spcAft>
            </a:pPr>
            <a:r>
              <a:rPr lang="en-US" sz="2400" dirty="0">
                <a:solidFill>
                  <a:srgbClr val="FFFFFF"/>
                </a:solidFill>
              </a:rPr>
              <a:t>Jermaine Sangiwa</a:t>
            </a:r>
            <a:endParaRPr lang="LID4096" sz="2400" dirty="0">
              <a:solidFill>
                <a:srgbClr val="FFFFFF"/>
              </a:solidFill>
            </a:endParaRPr>
          </a:p>
        </p:txBody>
      </p:sp>
    </p:spTree>
    <p:extLst>
      <p:ext uri="{BB962C8B-B14F-4D97-AF65-F5344CB8AC3E}">
        <p14:creationId xmlns:p14="http://schemas.microsoft.com/office/powerpoint/2010/main" val="156196742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2000"/>
                                  </p:stCondLst>
                                  <p:childTnLst>
                                    <p:set>
                                      <p:cBhvr>
                                        <p:cTn id="10" dur="1" fill="hold">
                                          <p:stCondLst>
                                            <p:cond delay="0"/>
                                          </p:stCondLst>
                                        </p:cTn>
                                        <p:tgtEl>
                                          <p:spTgt spid="3">
                                            <p:txEl>
                                              <p:pRg st="0" end="0"/>
                                            </p:txEl>
                                          </p:spTgt>
                                        </p:tgtEl>
                                        <p:attrNameLst>
                                          <p:attrName>style.visibility</p:attrName>
                                        </p:attrNameLst>
                                      </p:cBhvr>
                                      <p:to>
                                        <p:strVal val="visible"/>
                                      </p:to>
                                    </p:set>
                                    <p:anim calcmode="lin" valueType="num">
                                      <p:cBhvr additive="base">
                                        <p:cTn id="11" dur="500" fill="hold"/>
                                        <p:tgtEl>
                                          <p:spTgt spid="3">
                                            <p:txEl>
                                              <p:pRg st="0" end="0"/>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2" fill="hold" grpId="0" nodeType="clickEffect">
                                  <p:stCondLst>
                                    <p:cond delay="2000"/>
                                  </p:stCondLst>
                                  <p:childTnLst>
                                    <p:set>
                                      <p:cBhvr>
                                        <p:cTn id="16" dur="1" fill="hold">
                                          <p:stCondLst>
                                            <p:cond delay="0"/>
                                          </p:stCondLst>
                                        </p:cTn>
                                        <p:tgtEl>
                                          <p:spTgt spid="3">
                                            <p:txEl>
                                              <p:pRg st="1" end="1"/>
                                            </p:txEl>
                                          </p:spTgt>
                                        </p:tgtEl>
                                        <p:attrNameLst>
                                          <p:attrName>style.visibility</p:attrName>
                                        </p:attrNameLst>
                                      </p:cBhvr>
                                      <p:to>
                                        <p:strVal val="visible"/>
                                      </p:to>
                                    </p:set>
                                    <p:anim calcmode="lin" valueType="num">
                                      <p:cBhvr additive="base">
                                        <p:cTn id="17" dur="500" fill="hold"/>
                                        <p:tgtEl>
                                          <p:spTgt spid="3">
                                            <p:txEl>
                                              <p:pRg st="1" end="1"/>
                                            </p:txEl>
                                          </p:spTgt>
                                        </p:tgtEl>
                                        <p:attrNameLst>
                                          <p:attrName>ppt_x</p:attrName>
                                        </p:attrNameLst>
                                      </p:cBhvr>
                                      <p:tavLst>
                                        <p:tav tm="0">
                                          <p:val>
                                            <p:strVal val="1+#ppt_w/2"/>
                                          </p:val>
                                        </p:tav>
                                        <p:tav tm="100000">
                                          <p:val>
                                            <p:strVal val="#ppt_x"/>
                                          </p:val>
                                        </p:tav>
                                      </p:tavLst>
                                    </p:anim>
                                    <p:anim calcmode="lin" valueType="num">
                                      <p:cBhvr additive="base">
                                        <p:cTn id="18"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5"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EC826-474E-A6F3-A323-1E5935CB9163}"/>
              </a:ext>
            </a:extLst>
          </p:cNvPr>
          <p:cNvSpPr>
            <a:spLocks noGrp="1"/>
          </p:cNvSpPr>
          <p:nvPr>
            <p:ph type="title"/>
          </p:nvPr>
        </p:nvSpPr>
        <p:spPr/>
        <p:txBody>
          <a:bodyPr/>
          <a:lstStyle/>
          <a:p>
            <a:r>
              <a:rPr lang="en-US" dirty="0"/>
              <a:t>SQL Query</a:t>
            </a:r>
            <a:endParaRPr lang="LID4096" dirty="0"/>
          </a:p>
        </p:txBody>
      </p:sp>
      <p:pic>
        <p:nvPicPr>
          <p:cNvPr id="5" name="Content Placeholder 4" descr="A screenshot of a computer&#10;&#10;AI-generated content may be incorrect.">
            <a:extLst>
              <a:ext uri="{FF2B5EF4-FFF2-40B4-BE49-F238E27FC236}">
                <a16:creationId xmlns:a16="http://schemas.microsoft.com/office/drawing/2014/main" id="{D3CB52BD-9D5A-8ECC-A229-43B5B2B28FE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34965" y="969963"/>
            <a:ext cx="4876808" cy="4870450"/>
          </a:xfrm>
        </p:spPr>
      </p:pic>
    </p:spTree>
    <p:extLst>
      <p:ext uri="{BB962C8B-B14F-4D97-AF65-F5344CB8AC3E}">
        <p14:creationId xmlns:p14="http://schemas.microsoft.com/office/powerpoint/2010/main" val="2271342202"/>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8E7E8D5-CFD1-A58C-4A23-97C3C899CE32}"/>
              </a:ext>
            </a:extLst>
          </p:cNvPr>
          <p:cNvSpPr>
            <a:spLocks noGrp="1"/>
          </p:cNvSpPr>
          <p:nvPr>
            <p:ph type="title"/>
          </p:nvPr>
        </p:nvSpPr>
        <p:spPr>
          <a:xfrm>
            <a:off x="517867" y="976160"/>
            <a:ext cx="6300216" cy="1322903"/>
          </a:xfrm>
        </p:spPr>
        <p:txBody>
          <a:bodyPr>
            <a:normAutofit/>
          </a:bodyPr>
          <a:lstStyle/>
          <a:p>
            <a:pPr>
              <a:lnSpc>
                <a:spcPct val="90000"/>
              </a:lnSpc>
            </a:pPr>
            <a:r>
              <a:rPr lang="en-US" sz="4400" dirty="0"/>
              <a:t>How Fuel Prices affect sales</a:t>
            </a:r>
            <a:endParaRPr lang="LID4096" sz="4400" dirty="0"/>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3">
            <a:extLst>
              <a:ext uri="{FF2B5EF4-FFF2-40B4-BE49-F238E27FC236}">
                <a16:creationId xmlns:a16="http://schemas.microsoft.com/office/drawing/2014/main" id="{325CEA47-7FFC-AA2A-5CF7-7BD8DEC70620}"/>
              </a:ext>
            </a:extLst>
          </p:cNvPr>
          <p:cNvGraphicFramePr>
            <a:graphicFrameLocks/>
          </p:cNvGraphicFramePr>
          <p:nvPr>
            <p:extLst>
              <p:ext uri="{D42A27DB-BD31-4B8C-83A1-F6EECF244321}">
                <p14:modId xmlns:p14="http://schemas.microsoft.com/office/powerpoint/2010/main" val="1917163881"/>
              </p:ext>
            </p:extLst>
          </p:nvPr>
        </p:nvGraphicFramePr>
        <p:xfrm>
          <a:off x="360071" y="2617854"/>
          <a:ext cx="6281929" cy="3255779"/>
        </p:xfrm>
        <a:graphic>
          <a:graphicData uri="http://schemas.openxmlformats.org/drawingml/2006/table">
            <a:tbl>
              <a:tblPr firstRow="1" bandRow="1">
                <a:tableStyleId>{793D81CF-94F2-401A-BA57-92F5A7B2D0C5}</a:tableStyleId>
              </a:tblPr>
              <a:tblGrid>
                <a:gridCol w="3093523">
                  <a:extLst>
                    <a:ext uri="{9D8B030D-6E8A-4147-A177-3AD203B41FA5}">
                      <a16:colId xmlns:a16="http://schemas.microsoft.com/office/drawing/2014/main" val="3734570117"/>
                    </a:ext>
                  </a:extLst>
                </a:gridCol>
                <a:gridCol w="3188406">
                  <a:extLst>
                    <a:ext uri="{9D8B030D-6E8A-4147-A177-3AD203B41FA5}">
                      <a16:colId xmlns:a16="http://schemas.microsoft.com/office/drawing/2014/main" val="3467445851"/>
                    </a:ext>
                  </a:extLst>
                </a:gridCol>
              </a:tblGrid>
              <a:tr h="733191">
                <a:tc>
                  <a:txBody>
                    <a:bodyPr/>
                    <a:lstStyle/>
                    <a:p>
                      <a:pPr algn="l" fontAlgn="b"/>
                      <a:r>
                        <a:rPr lang="en-GB" sz="2700" b="1" u="none" strike="noStrike" cap="none" spc="0" dirty="0">
                          <a:solidFill>
                            <a:schemeClr val="bg1"/>
                          </a:solidFill>
                          <a:effectLst/>
                        </a:rPr>
                        <a:t>Fuel Price Range</a:t>
                      </a:r>
                      <a:endParaRPr lang="en-GB" sz="2700" b="1" i="0" u="none" strike="noStrike" cap="none" spc="0" dirty="0">
                        <a:solidFill>
                          <a:schemeClr val="bg1"/>
                        </a:solidFill>
                        <a:effectLst/>
                        <a:latin typeface="Aptos Narrow" panose="020B0004020202020204" pitchFamily="34" charset="0"/>
                      </a:endParaRPr>
                    </a:p>
                  </a:txBody>
                  <a:tcPr marL="107671" marR="12818" marT="30763" marB="2307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2700" b="1" u="none" strike="noStrike" cap="none" spc="0" dirty="0">
                          <a:solidFill>
                            <a:schemeClr val="bg1"/>
                          </a:solidFill>
                          <a:effectLst/>
                        </a:rPr>
                        <a:t> </a:t>
                      </a:r>
                      <a:r>
                        <a:rPr lang="en-GB" sz="2700" b="1" u="none" strike="noStrike" cap="none" spc="0" dirty="0" err="1">
                          <a:solidFill>
                            <a:schemeClr val="bg1"/>
                          </a:solidFill>
                          <a:effectLst/>
                        </a:rPr>
                        <a:t>Avg</a:t>
                      </a:r>
                      <a:r>
                        <a:rPr lang="en-GB" sz="2700" b="1" u="none" strike="noStrike" cap="none" spc="0" dirty="0">
                          <a:solidFill>
                            <a:schemeClr val="bg1"/>
                          </a:solidFill>
                          <a:effectLst/>
                        </a:rPr>
                        <a:t> Weekly Sales </a:t>
                      </a:r>
                      <a:endParaRPr lang="en-GB" sz="2700" b="1" i="0" u="none" strike="noStrike" cap="none" spc="0" dirty="0">
                        <a:solidFill>
                          <a:schemeClr val="bg1"/>
                        </a:solidFill>
                        <a:effectLst/>
                        <a:latin typeface="Aptos Narrow" panose="020B0004020202020204" pitchFamily="34" charset="0"/>
                      </a:endParaRPr>
                    </a:p>
                  </a:txBody>
                  <a:tcPr marL="107671" marR="12818" marT="30763" marB="2307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405727"/>
                  </a:ext>
                </a:extLst>
              </a:tr>
              <a:tr h="630647">
                <a:tc>
                  <a:txBody>
                    <a:bodyPr/>
                    <a:lstStyle/>
                    <a:p>
                      <a:pPr algn="l" fontAlgn="b"/>
                      <a:r>
                        <a:rPr lang="en-GB" sz="2000" b="0" u="none" strike="noStrike" cap="none" spc="0" dirty="0">
                          <a:solidFill>
                            <a:schemeClr val="tx1"/>
                          </a:solidFill>
                          <a:effectLst/>
                        </a:rPr>
                        <a:t>Low</a:t>
                      </a:r>
                      <a:endParaRPr lang="en-GB" sz="2000" b="0" i="0" u="none" strike="noStrike" cap="none" spc="0" dirty="0">
                        <a:solidFill>
                          <a:schemeClr val="tx1"/>
                        </a:solidFill>
                        <a:effectLst/>
                        <a:latin typeface="Aptos Narrow" panose="020B0004020202020204" pitchFamily="34" charset="0"/>
                      </a:endParaRPr>
                    </a:p>
                  </a:txBody>
                  <a:tcPr marL="107671" marR="12818" marT="30763" marB="2307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TZ" sz="2000" b="0" u="none" strike="noStrike" cap="none" spc="0" dirty="0">
                          <a:solidFill>
                            <a:schemeClr val="tx1"/>
                          </a:solidFill>
                          <a:effectLst/>
                        </a:rPr>
                        <a:t> $              1,050,749.00 </a:t>
                      </a:r>
                      <a:endParaRPr lang="en-TZ" sz="2000" b="0" i="0" u="none" strike="noStrike" cap="none" spc="0" dirty="0">
                        <a:solidFill>
                          <a:schemeClr val="tx1"/>
                        </a:solidFill>
                        <a:effectLst/>
                        <a:latin typeface="Aptos Narrow" panose="020B0004020202020204" pitchFamily="34" charset="0"/>
                      </a:endParaRPr>
                    </a:p>
                  </a:txBody>
                  <a:tcPr marL="107671" marR="12818" marT="30763" marB="2307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35506498"/>
                  </a:ext>
                </a:extLst>
              </a:tr>
              <a:tr h="630647">
                <a:tc>
                  <a:txBody>
                    <a:bodyPr/>
                    <a:lstStyle/>
                    <a:p>
                      <a:pPr algn="l" fontAlgn="b"/>
                      <a:r>
                        <a:rPr lang="en-GB" sz="2000" b="0" u="none" strike="noStrike" cap="none" spc="0" dirty="0">
                          <a:solidFill>
                            <a:schemeClr val="tx1"/>
                          </a:solidFill>
                          <a:effectLst/>
                        </a:rPr>
                        <a:t>Medium</a:t>
                      </a:r>
                      <a:endParaRPr lang="en-GB" sz="2000" b="0" i="0" u="none" strike="noStrike" cap="none" spc="0" dirty="0">
                        <a:solidFill>
                          <a:schemeClr val="tx1"/>
                        </a:solidFill>
                        <a:effectLst/>
                        <a:latin typeface="Aptos Narrow" panose="020B0004020202020204" pitchFamily="34" charset="0"/>
                      </a:endParaRPr>
                    </a:p>
                  </a:txBody>
                  <a:tcPr marL="107671" marR="12818" marT="30763" marB="2307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TZ" sz="2000" b="0" u="none" strike="noStrike" cap="none" spc="0" dirty="0">
                          <a:solidFill>
                            <a:schemeClr val="tx1"/>
                          </a:solidFill>
                          <a:effectLst/>
                        </a:rPr>
                        <a:t> $              1,043,320.00 </a:t>
                      </a:r>
                      <a:endParaRPr lang="en-TZ" sz="2000" b="0" i="0" u="none" strike="noStrike" cap="none" spc="0" dirty="0">
                        <a:solidFill>
                          <a:schemeClr val="tx1"/>
                        </a:solidFill>
                        <a:effectLst/>
                        <a:latin typeface="Aptos Narrow" panose="020B0004020202020204" pitchFamily="34" charset="0"/>
                      </a:endParaRPr>
                    </a:p>
                  </a:txBody>
                  <a:tcPr marL="107671" marR="12818" marT="30763" marB="2307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57585120"/>
                  </a:ext>
                </a:extLst>
              </a:tr>
              <a:tr h="630647">
                <a:tc>
                  <a:txBody>
                    <a:bodyPr/>
                    <a:lstStyle/>
                    <a:p>
                      <a:pPr algn="l" fontAlgn="b"/>
                      <a:r>
                        <a:rPr lang="en-GB" sz="2000" b="0" u="none" strike="noStrike" cap="none" spc="0">
                          <a:solidFill>
                            <a:schemeClr val="tx1"/>
                          </a:solidFill>
                          <a:effectLst/>
                        </a:rPr>
                        <a:t>High</a:t>
                      </a:r>
                      <a:endParaRPr lang="en-GB" sz="2000" b="0" i="0" u="none" strike="noStrike" cap="none" spc="0">
                        <a:solidFill>
                          <a:schemeClr val="tx1"/>
                        </a:solidFill>
                        <a:effectLst/>
                        <a:latin typeface="Aptos Narrow" panose="020B0004020202020204" pitchFamily="34" charset="0"/>
                      </a:endParaRPr>
                    </a:p>
                  </a:txBody>
                  <a:tcPr marL="107671" marR="12818" marT="30763" marB="2307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TZ" sz="2000" b="0" u="none" strike="noStrike" cap="none" spc="0" dirty="0">
                          <a:solidFill>
                            <a:schemeClr val="tx1"/>
                          </a:solidFill>
                          <a:effectLst/>
                        </a:rPr>
                        <a:t> $              1,040,264.00 </a:t>
                      </a:r>
                      <a:endParaRPr lang="en-TZ" sz="2000" b="0" i="0" u="none" strike="noStrike" cap="none" spc="0" dirty="0">
                        <a:solidFill>
                          <a:schemeClr val="tx1"/>
                        </a:solidFill>
                        <a:effectLst/>
                        <a:latin typeface="Aptos Narrow" panose="020B0004020202020204" pitchFamily="34" charset="0"/>
                      </a:endParaRPr>
                    </a:p>
                  </a:txBody>
                  <a:tcPr marL="107671" marR="12818" marT="30763" marB="2307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7698740"/>
                  </a:ext>
                </a:extLst>
              </a:tr>
              <a:tr h="630647">
                <a:tc>
                  <a:txBody>
                    <a:bodyPr/>
                    <a:lstStyle/>
                    <a:p>
                      <a:pPr algn="l" fontAlgn="b"/>
                      <a:r>
                        <a:rPr lang="en-GB" sz="2000" b="0" u="none" strike="noStrike" cap="none" spc="0">
                          <a:solidFill>
                            <a:schemeClr val="tx1"/>
                          </a:solidFill>
                          <a:effectLst/>
                        </a:rPr>
                        <a:t>Very Low</a:t>
                      </a:r>
                      <a:endParaRPr lang="en-GB" sz="2000" b="0" i="0" u="none" strike="noStrike" cap="none" spc="0">
                        <a:solidFill>
                          <a:schemeClr val="tx1"/>
                        </a:solidFill>
                        <a:effectLst/>
                        <a:latin typeface="Aptos Narrow" panose="020B0004020202020204" pitchFamily="34" charset="0"/>
                      </a:endParaRPr>
                    </a:p>
                  </a:txBody>
                  <a:tcPr marL="107671" marR="12818" marT="30763" marB="2307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TZ" sz="2000" b="0" u="none" strike="noStrike" cap="none" spc="0" dirty="0">
                          <a:solidFill>
                            <a:schemeClr val="tx1"/>
                          </a:solidFill>
                          <a:effectLst/>
                        </a:rPr>
                        <a:t> $                   470,281.00 </a:t>
                      </a:r>
                      <a:endParaRPr lang="en-TZ" sz="2000" b="0" i="0" u="none" strike="noStrike" cap="none" spc="0" dirty="0">
                        <a:solidFill>
                          <a:schemeClr val="tx1"/>
                        </a:solidFill>
                        <a:effectLst/>
                        <a:latin typeface="Aptos Narrow" panose="020B0004020202020204" pitchFamily="34" charset="0"/>
                      </a:endParaRPr>
                    </a:p>
                  </a:txBody>
                  <a:tcPr marL="107671" marR="12818" marT="30763" marB="230724"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0013350"/>
                  </a:ext>
                </a:extLst>
              </a:tr>
            </a:tbl>
          </a:graphicData>
        </a:graphic>
      </p:graphicFrame>
      <p:sp>
        <p:nvSpPr>
          <p:cNvPr id="6" name="Content Placeholder 5">
            <a:extLst>
              <a:ext uri="{FF2B5EF4-FFF2-40B4-BE49-F238E27FC236}">
                <a16:creationId xmlns:a16="http://schemas.microsoft.com/office/drawing/2014/main" id="{582AC084-C075-046F-B9BE-F08BC4082F5E}"/>
              </a:ext>
            </a:extLst>
          </p:cNvPr>
          <p:cNvSpPr>
            <a:spLocks noGrp="1"/>
          </p:cNvSpPr>
          <p:nvPr>
            <p:ph idx="1"/>
          </p:nvPr>
        </p:nvSpPr>
        <p:spPr>
          <a:xfrm>
            <a:off x="7002070" y="976160"/>
            <a:ext cx="5021182" cy="4870457"/>
          </a:xfrm>
        </p:spPr>
        <p:txBody>
          <a:bodyPr>
            <a:normAutofit fontScale="92500" lnSpcReduction="20000"/>
          </a:bodyPr>
          <a:lstStyle/>
          <a:p>
            <a:pPr marL="342900" indent="-342900">
              <a:buFont typeface="Arial" panose="020B0604020202020204" pitchFamily="34" charset="0"/>
              <a:buChar char="•"/>
            </a:pPr>
            <a:r>
              <a:rPr lang="en-US" dirty="0"/>
              <a:t>This table represents how fuel prices affect sales. Fuel prices are categorized into four groups: Very Low, Low, Medium, High.</a:t>
            </a:r>
          </a:p>
          <a:p>
            <a:pPr marL="342900" indent="-342900">
              <a:buFont typeface="Arial" panose="020B0604020202020204" pitchFamily="34" charset="0"/>
              <a:buChar char="•"/>
            </a:pPr>
            <a:r>
              <a:rPr lang="en-US" dirty="0"/>
              <a:t>Average weekly sales is higher when fuel price is low, with the average sales of US$1.051 Million, while the average weekly sales is low, with US$470K, when fuel price is very low. </a:t>
            </a:r>
          </a:p>
          <a:p>
            <a:pPr marL="342900" indent="-342900">
              <a:buFont typeface="Arial" panose="020B0604020202020204" pitchFamily="34" charset="0"/>
              <a:buChar char="•"/>
            </a:pPr>
            <a:r>
              <a:rPr lang="en-US" dirty="0"/>
              <a:t>The reason why sales is very low when fuel price is very  low could be because of:</a:t>
            </a:r>
          </a:p>
          <a:p>
            <a:pPr marL="617220" lvl="1" indent="-342900">
              <a:buFont typeface="+mj-lt"/>
              <a:buAutoNum type="arabicPeriod"/>
            </a:pPr>
            <a:r>
              <a:rPr lang="en-US" dirty="0"/>
              <a:t>Inflation may reduce fuel price but also reduce customer likelihood to spend. </a:t>
            </a:r>
          </a:p>
          <a:p>
            <a:pPr marL="617220" lvl="1" indent="-342900">
              <a:buFont typeface="+mj-lt"/>
              <a:buAutoNum type="arabicPeriod"/>
            </a:pPr>
            <a:r>
              <a:rPr lang="en-US" dirty="0"/>
              <a:t>It could be because of deflation pressure, where prices across the board start dropping. That might make people delay purchases in hopes prices will fall further—lowering sales overall.</a:t>
            </a:r>
            <a:endParaRPr lang="LID4096" dirty="0"/>
          </a:p>
        </p:txBody>
      </p:sp>
    </p:spTree>
    <p:extLst>
      <p:ext uri="{BB962C8B-B14F-4D97-AF65-F5344CB8AC3E}">
        <p14:creationId xmlns:p14="http://schemas.microsoft.com/office/powerpoint/2010/main" val="398553877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D1D5E-103F-6864-D804-D90CBB42FB4D}"/>
              </a:ext>
            </a:extLst>
          </p:cNvPr>
          <p:cNvSpPr>
            <a:spLocks noGrp="1"/>
          </p:cNvSpPr>
          <p:nvPr>
            <p:ph type="title"/>
          </p:nvPr>
        </p:nvSpPr>
        <p:spPr/>
        <p:txBody>
          <a:bodyPr/>
          <a:lstStyle/>
          <a:p>
            <a:r>
              <a:rPr lang="en-US" dirty="0"/>
              <a:t>SQL Query</a:t>
            </a:r>
            <a:endParaRPr lang="LID4096" dirty="0"/>
          </a:p>
        </p:txBody>
      </p:sp>
      <p:pic>
        <p:nvPicPr>
          <p:cNvPr id="5" name="Content Placeholder 4" descr="A screenshot of a computer&#10;&#10;AI-generated content may be incorrect.">
            <a:extLst>
              <a:ext uri="{FF2B5EF4-FFF2-40B4-BE49-F238E27FC236}">
                <a16:creationId xmlns:a16="http://schemas.microsoft.com/office/drawing/2014/main" id="{8E72EABD-B8D4-7396-7113-7407883578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70167" y="1098264"/>
            <a:ext cx="5654993" cy="4610399"/>
          </a:xfrm>
        </p:spPr>
      </p:pic>
    </p:spTree>
    <p:extLst>
      <p:ext uri="{BB962C8B-B14F-4D97-AF65-F5344CB8AC3E}">
        <p14:creationId xmlns:p14="http://schemas.microsoft.com/office/powerpoint/2010/main" val="111437327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E1FB51D-243E-2ACE-44D9-464C6DCD479A}"/>
              </a:ext>
            </a:extLst>
          </p:cNvPr>
          <p:cNvSpPr>
            <a:spLocks noGrp="1"/>
          </p:cNvSpPr>
          <p:nvPr>
            <p:ph type="title"/>
          </p:nvPr>
        </p:nvSpPr>
        <p:spPr>
          <a:xfrm>
            <a:off x="521208" y="978408"/>
            <a:ext cx="6281928" cy="1463040"/>
          </a:xfrm>
        </p:spPr>
        <p:txBody>
          <a:bodyPr vert="horz" lIns="91440" tIns="45720" rIns="91440" bIns="45720" rtlCol="0" anchor="t">
            <a:normAutofit/>
          </a:bodyPr>
          <a:lstStyle/>
          <a:p>
            <a:pPr>
              <a:lnSpc>
                <a:spcPct val="90000"/>
              </a:lnSpc>
            </a:pPr>
            <a:r>
              <a:rPr lang="en-US" sz="3400" b="1" kern="1200">
                <a:solidFill>
                  <a:schemeClr val="tx1"/>
                </a:solidFill>
                <a:latin typeface="+mj-lt"/>
                <a:ea typeface="+mj-ea"/>
                <a:cs typeface="+mj-cs"/>
              </a:rPr>
              <a:t>Investigate how inflation (CPI) impacts sales across stores</a:t>
            </a:r>
          </a:p>
        </p:txBody>
      </p:sp>
      <p:sp>
        <p:nvSpPr>
          <p:cNvPr id="43" name="Rectangle 4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119B1B6D-D88B-B4B5-3898-44C447738197}"/>
              </a:ext>
            </a:extLst>
          </p:cNvPr>
          <p:cNvSpPr txBox="1"/>
          <p:nvPr/>
        </p:nvSpPr>
        <p:spPr>
          <a:xfrm>
            <a:off x="521208" y="2578608"/>
            <a:ext cx="6281928" cy="3767328"/>
          </a:xfrm>
          <a:prstGeom prst="rect">
            <a:avLst/>
          </a:prstGeom>
        </p:spPr>
        <p:txBody>
          <a:bodyPr vert="horz" lIns="91440" tIns="45720" rIns="91440" bIns="45720" rtlCol="0">
            <a:normAutofit/>
          </a:bodyPr>
          <a:lstStyle/>
          <a:p>
            <a:pPr marL="285750" indent="-228600" defTabSz="914400">
              <a:spcAft>
                <a:spcPts val="600"/>
              </a:spcAft>
              <a:buFont typeface="Arial" panose="020B0604020202020204" pitchFamily="34" charset="0"/>
              <a:buChar char="•"/>
            </a:pPr>
            <a:r>
              <a:rPr lang="en-US" sz="1500" b="1"/>
              <a:t>📉Correlation between CPI and Sales:</a:t>
            </a:r>
          </a:p>
          <a:p>
            <a:pPr marL="742950" lvl="1" indent="-228600" defTabSz="914400">
              <a:spcAft>
                <a:spcPts val="600"/>
              </a:spcAft>
              <a:buFont typeface="Arial" panose="020B0604020202020204" pitchFamily="34" charset="0"/>
              <a:buChar char="•"/>
            </a:pPr>
            <a:r>
              <a:rPr lang="en-US" sz="1500"/>
              <a:t>Correlation Coefficient: -0.077</a:t>
            </a:r>
          </a:p>
          <a:p>
            <a:pPr marL="742950" lvl="1" indent="-228600" defTabSz="914400">
              <a:spcAft>
                <a:spcPts val="600"/>
              </a:spcAft>
              <a:buFont typeface="Arial" panose="020B0604020202020204" pitchFamily="34" charset="0"/>
              <a:buChar char="•"/>
            </a:pPr>
            <a:r>
              <a:rPr lang="en-US" sz="1500"/>
              <a:t>This is a very weak negative correlation, essentially close to zero.</a:t>
            </a:r>
          </a:p>
          <a:p>
            <a:pPr marL="742950" lvl="1" indent="-228600" defTabSz="914400">
              <a:spcAft>
                <a:spcPts val="600"/>
              </a:spcAft>
              <a:buFont typeface="Arial" panose="020B0604020202020204" pitchFamily="34" charset="0"/>
              <a:buChar char="•"/>
            </a:pPr>
            <a:r>
              <a:rPr lang="en-US" sz="1500"/>
              <a:t>It suggests no significant linear relationship between inflation (CPI) and average sales across stores in this dataset.</a:t>
            </a:r>
          </a:p>
          <a:p>
            <a:pPr marL="285750" indent="-228600" defTabSz="914400">
              <a:spcAft>
                <a:spcPts val="600"/>
              </a:spcAft>
              <a:buFont typeface="Arial" panose="020B0604020202020204" pitchFamily="34" charset="0"/>
              <a:buChar char="•"/>
            </a:pPr>
            <a:r>
              <a:rPr lang="en-US" sz="1500" b="1"/>
              <a:t>💡 Interpretation: </a:t>
            </a:r>
          </a:p>
          <a:p>
            <a:pPr marL="742950" lvl="1" indent="-228600" defTabSz="914400">
              <a:spcAft>
                <a:spcPts val="600"/>
              </a:spcAft>
              <a:buFont typeface="Arial" panose="020B0604020202020204" pitchFamily="34" charset="0"/>
              <a:buChar char="•"/>
            </a:pPr>
            <a:r>
              <a:rPr lang="en-US" sz="1500"/>
              <a:t>Sales are not directly driven by CPI in a strong or consistent way across Walmart stores.</a:t>
            </a:r>
          </a:p>
          <a:p>
            <a:pPr marL="742950" lvl="1" indent="-228600" defTabSz="914400">
              <a:spcAft>
                <a:spcPts val="600"/>
              </a:spcAft>
              <a:buFont typeface="Arial" panose="020B0604020202020204" pitchFamily="34" charset="0"/>
              <a:buChar char="•"/>
            </a:pPr>
            <a:r>
              <a:rPr lang="en-US" sz="1500"/>
              <a:t>This implies other factors (like store size, local demographics, competition, product mix, or promotions) are likely more influential on sales than inflation alone.</a:t>
            </a:r>
          </a:p>
          <a:p>
            <a:pPr marL="742950" lvl="1" indent="-228600" defTabSz="914400">
              <a:spcAft>
                <a:spcPts val="600"/>
              </a:spcAft>
              <a:buFont typeface="Arial" panose="020B0604020202020204" pitchFamily="34" charset="0"/>
              <a:buChar char="•"/>
            </a:pPr>
            <a:r>
              <a:rPr lang="en-US" sz="1500"/>
              <a:t>Some stores even have high sales at high CPI levels, while others don’t—so it’s not a uniform effect.</a:t>
            </a:r>
          </a:p>
        </p:txBody>
      </p:sp>
      <p:graphicFrame>
        <p:nvGraphicFramePr>
          <p:cNvPr id="5" name="Content Placeholder 4">
            <a:extLst>
              <a:ext uri="{FF2B5EF4-FFF2-40B4-BE49-F238E27FC236}">
                <a16:creationId xmlns:a16="http://schemas.microsoft.com/office/drawing/2014/main" id="{6827130C-6F1F-26E4-E5C8-B8F189B2C176}"/>
              </a:ext>
            </a:extLst>
          </p:cNvPr>
          <p:cNvGraphicFramePr>
            <a:graphicFrameLocks noGrp="1"/>
          </p:cNvGraphicFramePr>
          <p:nvPr>
            <p:ph idx="1"/>
            <p:extLst>
              <p:ext uri="{D42A27DB-BD31-4B8C-83A1-F6EECF244321}">
                <p14:modId xmlns:p14="http://schemas.microsoft.com/office/powerpoint/2010/main" val="1213090998"/>
              </p:ext>
            </p:extLst>
          </p:nvPr>
        </p:nvGraphicFramePr>
        <p:xfrm>
          <a:off x="7524408" y="224968"/>
          <a:ext cx="4330838" cy="6120968"/>
        </p:xfrm>
        <a:graphic>
          <a:graphicData uri="http://schemas.openxmlformats.org/drawingml/2006/table">
            <a:tbl>
              <a:tblPr firstRow="1" bandRow="1"/>
              <a:tblGrid>
                <a:gridCol w="1018507">
                  <a:extLst>
                    <a:ext uri="{9D8B030D-6E8A-4147-A177-3AD203B41FA5}">
                      <a16:colId xmlns:a16="http://schemas.microsoft.com/office/drawing/2014/main" val="2251889959"/>
                    </a:ext>
                  </a:extLst>
                </a:gridCol>
                <a:gridCol w="1204790">
                  <a:extLst>
                    <a:ext uri="{9D8B030D-6E8A-4147-A177-3AD203B41FA5}">
                      <a16:colId xmlns:a16="http://schemas.microsoft.com/office/drawing/2014/main" val="2828938159"/>
                    </a:ext>
                  </a:extLst>
                </a:gridCol>
                <a:gridCol w="2107541">
                  <a:extLst>
                    <a:ext uri="{9D8B030D-6E8A-4147-A177-3AD203B41FA5}">
                      <a16:colId xmlns:a16="http://schemas.microsoft.com/office/drawing/2014/main" val="624483946"/>
                    </a:ext>
                  </a:extLst>
                </a:gridCol>
              </a:tblGrid>
              <a:tr h="132931">
                <a:tc>
                  <a:txBody>
                    <a:bodyPr/>
                    <a:lstStyle/>
                    <a:p>
                      <a:pPr algn="l" fontAlgn="b">
                        <a:buNone/>
                      </a:pPr>
                      <a:r>
                        <a:rPr lang="en-GB" sz="900" b="1" i="0" u="none" strike="noStrike" dirty="0">
                          <a:solidFill>
                            <a:srgbClr val="FFFFFF"/>
                          </a:solidFill>
                          <a:effectLst/>
                          <a:latin typeface="Aptos Narrow" panose="020B0004020202020204" pitchFamily="34" charset="0"/>
                        </a:rPr>
                        <a:t>Stores</a:t>
                      </a:r>
                      <a:endParaRPr lang="en-GB" sz="14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l" fontAlgn="b">
                        <a:buNone/>
                      </a:pPr>
                      <a:r>
                        <a:rPr lang="en-GB" sz="900" b="1" i="0" u="none" strike="noStrike" dirty="0">
                          <a:solidFill>
                            <a:srgbClr val="FFFFFF"/>
                          </a:solidFill>
                          <a:effectLst/>
                          <a:latin typeface="Aptos Narrow" panose="020B0004020202020204" pitchFamily="34" charset="0"/>
                        </a:rPr>
                        <a:t>Average CPI</a:t>
                      </a:r>
                      <a:endParaRPr lang="en-GB" sz="14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l" fontAlgn="b">
                        <a:buNone/>
                      </a:pPr>
                      <a:r>
                        <a:rPr lang="en-GB" sz="900" b="1" i="0" u="none" strike="noStrike" dirty="0">
                          <a:solidFill>
                            <a:srgbClr val="FFFFFF"/>
                          </a:solidFill>
                          <a:effectLst/>
                          <a:latin typeface="Aptos Narrow" panose="020B0004020202020204" pitchFamily="34" charset="0"/>
                        </a:rPr>
                        <a:t> Average Sales </a:t>
                      </a:r>
                      <a:endParaRPr lang="en-GB" sz="14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extLst>
                  <a:ext uri="{0D108BD9-81ED-4DB2-BD59-A6C34878D82A}">
                    <a16:rowId xmlns:a16="http://schemas.microsoft.com/office/drawing/2014/main" val="2858800840"/>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9</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219.6</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543,980.60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880192570"/>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11</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219.4</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 $ 1,356,383.10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42179695"/>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3</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219.4</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 $     402,704.40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05407451"/>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8</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219.4</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 $     908,749.50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13389494"/>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6</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217.6</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 $ 1,564,728.20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279262670"/>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5</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216.6</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 $     318,011.80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18145882"/>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1</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216</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 $ 1,555,264.40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274008109"/>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2</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215.6</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 $ 1,925,751.30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4429522"/>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31</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215.6</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 $ 1,395,901.40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916412461"/>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30</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215.6</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 $     438,579.60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36019934"/>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21</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215.6</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 $     756,069.10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640046054"/>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39</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214.7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 $ 1,450,668.10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255393"/>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37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214.7</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518,900.30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474517876"/>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36</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214.7</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 $     373,512.00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79513127"/>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25</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209</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706,721.50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58326023"/>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20</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209</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 $ 2,107,676.90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60201438"/>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43</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207.7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 $     633,324.70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355960968"/>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7</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193.7</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 $     570,617.30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4708599"/>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32</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193.7</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$ 1,166,568.20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023523823"/>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16</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193.7</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 $     519,247.70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0245806"/>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41</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193.7</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 $ 1,268,125.40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82778753"/>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45</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186.3</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 $     785,981.40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54878992"/>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14</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186.3</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$ 2,020,978.40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648933457"/>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27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139</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 $ 1,775,216.20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08511886"/>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22</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139</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$ 1,028,501.00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8098275"/>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35</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139</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 $     919,725.00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82025832"/>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24</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135.1</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$ 1,356,755.40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054466914"/>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29</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135.1</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 $     539,451.40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119800"/>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18</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135.1</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$ 1,084,718.40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726069452"/>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15</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135.1</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 $     623,312.50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594308759"/>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23</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135.1</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$ 1,389,864.50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071826240"/>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19</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135.1</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 $ 1,444,999.00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71837937"/>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26</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135.1</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 $ 1,002,911.80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140086591"/>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40</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135.1</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 $     964,128.00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6978052"/>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28</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128.7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$ 1,323,522.20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679781091"/>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17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128.7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 $     893,581.40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7987037"/>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33</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128.7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259,861.70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279494307"/>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34</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128.7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 $     966,781.60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427475"/>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13</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128.7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$ 2,003,620.30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70752215"/>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12</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128.7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 $ 1,009,001.60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91109233"/>
                  </a:ext>
                </a:extLst>
              </a:tr>
              <a:tr h="132931">
                <a:tc>
                  <a:txBody>
                    <a:bodyPr/>
                    <a:lstStyle/>
                    <a:p>
                      <a:pPr algn="l" fontAlgn="b">
                        <a:buNone/>
                      </a:pPr>
                      <a:r>
                        <a:rPr lang="en-TZ" sz="800" b="0" i="0" u="none" strike="noStrike">
                          <a:solidFill>
                            <a:srgbClr val="000000"/>
                          </a:solidFill>
                          <a:effectLst/>
                          <a:latin typeface="Aptos Narrow" panose="020B0004020202020204" pitchFamily="34" charset="0"/>
                        </a:rPr>
                        <a:t>10</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128.7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$ 1,899,424.60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32949074"/>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38</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128.7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a:solidFill>
                            <a:srgbClr val="000000"/>
                          </a:solidFill>
                          <a:effectLst/>
                          <a:latin typeface="Aptos Narrow" panose="020B0004020202020204" pitchFamily="34" charset="0"/>
                        </a:rPr>
                        <a:t> $     385,731.70 </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0876692"/>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4</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a:solidFill>
                            <a:srgbClr val="000000"/>
                          </a:solidFill>
                          <a:effectLst/>
                          <a:latin typeface="Aptos Narrow" panose="020B0004020202020204" pitchFamily="34" charset="0"/>
                        </a:rPr>
                        <a:t>128.7</a:t>
                      </a:r>
                      <a:endParaRPr lang="en-TZ" sz="1200" b="0" i="0" u="none" strike="noStrike">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$ 2,094,713.00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805575571"/>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42</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128.7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buNone/>
                      </a:pPr>
                      <a:r>
                        <a:rPr lang="en-TZ" sz="800" b="0" i="0" u="none" strike="noStrike" dirty="0">
                          <a:solidFill>
                            <a:srgbClr val="000000"/>
                          </a:solidFill>
                          <a:effectLst/>
                          <a:latin typeface="Aptos Narrow" panose="020B0004020202020204" pitchFamily="34" charset="0"/>
                        </a:rPr>
                        <a:t> $     556,403.90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173522"/>
                  </a:ext>
                </a:extLst>
              </a:tr>
              <a:tr h="132931">
                <a:tc>
                  <a:txBody>
                    <a:bodyPr/>
                    <a:lstStyle/>
                    <a:p>
                      <a:pPr algn="l" fontAlgn="b">
                        <a:buNone/>
                      </a:pPr>
                      <a:r>
                        <a:rPr lang="en-TZ" sz="800" b="0" i="0" u="none" strike="noStrike" dirty="0">
                          <a:solidFill>
                            <a:srgbClr val="000000"/>
                          </a:solidFill>
                          <a:effectLst/>
                          <a:latin typeface="Aptos Narrow" panose="020B0004020202020204" pitchFamily="34" charset="0"/>
                        </a:rPr>
                        <a:t>44</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128.7</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buNone/>
                      </a:pPr>
                      <a:r>
                        <a:rPr lang="en-TZ" sz="800" b="0" i="0" u="none" strike="noStrike" dirty="0">
                          <a:solidFill>
                            <a:srgbClr val="000000"/>
                          </a:solidFill>
                          <a:effectLst/>
                          <a:latin typeface="Aptos Narrow" panose="020B0004020202020204" pitchFamily="34" charset="0"/>
                        </a:rPr>
                        <a:t> $     302,748.90 </a:t>
                      </a:r>
                      <a:endParaRPr lang="en-TZ" sz="1200" b="0" i="0" u="none" strike="noStrike" dirty="0">
                        <a:effectLst/>
                        <a:latin typeface="Arial" panose="020B0604020202020204" pitchFamily="34" charset="0"/>
                      </a:endParaRPr>
                    </a:p>
                  </a:txBody>
                  <a:tcPr marL="1913" marR="1913" marT="1913"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770189756"/>
                  </a:ext>
                </a:extLst>
              </a:tr>
            </a:tbl>
          </a:graphicData>
        </a:graphic>
      </p:graphicFrame>
    </p:spTree>
    <p:extLst>
      <p:ext uri="{BB962C8B-B14F-4D97-AF65-F5344CB8AC3E}">
        <p14:creationId xmlns:p14="http://schemas.microsoft.com/office/powerpoint/2010/main" val="2357816086"/>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2CDB48-BB63-8182-3906-ADE2CF84BD01}"/>
              </a:ext>
            </a:extLst>
          </p:cNvPr>
          <p:cNvSpPr>
            <a:spLocks noGrp="1"/>
          </p:cNvSpPr>
          <p:nvPr>
            <p:ph type="title"/>
          </p:nvPr>
        </p:nvSpPr>
        <p:spPr>
          <a:xfrm>
            <a:off x="517870" y="978408"/>
            <a:ext cx="6126479" cy="3471672"/>
          </a:xfrm>
        </p:spPr>
        <p:txBody>
          <a:bodyPr vert="horz" lIns="91440" tIns="45720" rIns="91440" bIns="45720" rtlCol="0" anchor="t">
            <a:normAutofit/>
          </a:bodyPr>
          <a:lstStyle/>
          <a:p>
            <a:r>
              <a:rPr lang="en-US" sz="7200"/>
              <a:t>SQL Query</a:t>
            </a:r>
          </a:p>
        </p:txBody>
      </p:sp>
      <p:sp>
        <p:nvSpPr>
          <p:cNvPr id="16" name="Rectangle 15">
            <a:extLst>
              <a:ext uri="{FF2B5EF4-FFF2-40B4-BE49-F238E27FC236}">
                <a16:creationId xmlns:a16="http://schemas.microsoft.com/office/drawing/2014/main" id="{6270D10B-6EA2-89DB-412E-A83B813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
            <a:extLst>
              <a:ext uri="{FF2B5EF4-FFF2-40B4-BE49-F238E27FC236}">
                <a16:creationId xmlns:a16="http://schemas.microsoft.com/office/drawing/2014/main" id="{2CF7274A-4424-4229-716A-2589AB44ECF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30952" y="657369"/>
            <a:ext cx="4390766" cy="5522976"/>
          </a:xfrm>
          <a:prstGeom prst="rect">
            <a:avLst/>
          </a:prstGeom>
        </p:spPr>
      </p:pic>
      <p:sp>
        <p:nvSpPr>
          <p:cNvPr id="18" name="Rectangle 17">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1513" y="6300216"/>
            <a:ext cx="452183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31143920"/>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C4837-9748-354F-42A4-3FFA6146870D}"/>
              </a:ext>
            </a:extLst>
          </p:cNvPr>
          <p:cNvSpPr>
            <a:spLocks noGrp="1"/>
          </p:cNvSpPr>
          <p:nvPr>
            <p:ph type="title"/>
          </p:nvPr>
        </p:nvSpPr>
        <p:spPr>
          <a:xfrm>
            <a:off x="536158" y="704088"/>
            <a:ext cx="4831370" cy="2468880"/>
          </a:xfrm>
        </p:spPr>
        <p:txBody>
          <a:bodyPr>
            <a:normAutofit/>
          </a:bodyPr>
          <a:lstStyle/>
          <a:p>
            <a:r>
              <a:rPr lang="en-US" sz="3600" dirty="0"/>
              <a:t>Identify stores in high-unemployment regions needing targeted promotions</a:t>
            </a:r>
            <a:endParaRPr lang="LID4096" sz="3600" dirty="0"/>
          </a:p>
        </p:txBody>
      </p:sp>
      <p:graphicFrame>
        <p:nvGraphicFramePr>
          <p:cNvPr id="4" name="Content Placeholder 3">
            <a:extLst>
              <a:ext uri="{FF2B5EF4-FFF2-40B4-BE49-F238E27FC236}">
                <a16:creationId xmlns:a16="http://schemas.microsoft.com/office/drawing/2014/main" id="{EC0D928D-05CA-BBEE-D055-996DF664BBB4}"/>
              </a:ext>
            </a:extLst>
          </p:cNvPr>
          <p:cNvGraphicFramePr>
            <a:graphicFrameLocks noGrp="1"/>
          </p:cNvGraphicFramePr>
          <p:nvPr>
            <p:ph idx="1"/>
            <p:extLst>
              <p:ext uri="{D42A27DB-BD31-4B8C-83A1-F6EECF244321}">
                <p14:modId xmlns:p14="http://schemas.microsoft.com/office/powerpoint/2010/main" val="4009055955"/>
              </p:ext>
            </p:extLst>
          </p:nvPr>
        </p:nvGraphicFramePr>
        <p:xfrm>
          <a:off x="709834" y="3428999"/>
          <a:ext cx="4441285" cy="3238974"/>
        </p:xfrm>
        <a:graphic>
          <a:graphicData uri="http://schemas.openxmlformats.org/drawingml/2006/table">
            <a:tbl>
              <a:tblPr/>
              <a:tblGrid>
                <a:gridCol w="899500">
                  <a:extLst>
                    <a:ext uri="{9D8B030D-6E8A-4147-A177-3AD203B41FA5}">
                      <a16:colId xmlns:a16="http://schemas.microsoft.com/office/drawing/2014/main" val="1833065533"/>
                    </a:ext>
                  </a:extLst>
                </a:gridCol>
                <a:gridCol w="2042617">
                  <a:extLst>
                    <a:ext uri="{9D8B030D-6E8A-4147-A177-3AD203B41FA5}">
                      <a16:colId xmlns:a16="http://schemas.microsoft.com/office/drawing/2014/main" val="1416399918"/>
                    </a:ext>
                  </a:extLst>
                </a:gridCol>
                <a:gridCol w="1499168">
                  <a:extLst>
                    <a:ext uri="{9D8B030D-6E8A-4147-A177-3AD203B41FA5}">
                      <a16:colId xmlns:a16="http://schemas.microsoft.com/office/drawing/2014/main" val="799397078"/>
                    </a:ext>
                  </a:extLst>
                </a:gridCol>
              </a:tblGrid>
              <a:tr h="179943">
                <a:tc>
                  <a:txBody>
                    <a:bodyPr/>
                    <a:lstStyle/>
                    <a:p>
                      <a:pPr algn="l" fontAlgn="b"/>
                      <a:r>
                        <a:rPr lang="en-GB" sz="1100" b="1" i="0" u="none" strike="noStrike">
                          <a:solidFill>
                            <a:srgbClr val="FFFFFF"/>
                          </a:solidFill>
                          <a:effectLst/>
                          <a:latin typeface="Aptos Narrow" panose="020B0004020202020204" pitchFamily="34" charset="0"/>
                        </a:rPr>
                        <a:t>Store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l" fontAlgn="b"/>
                      <a:r>
                        <a:rPr lang="en-GB" sz="1100" b="1" i="0" u="none" strike="noStrike">
                          <a:solidFill>
                            <a:srgbClr val="FFFFFF"/>
                          </a:solidFill>
                          <a:effectLst/>
                          <a:latin typeface="Aptos Narrow" panose="020B0004020202020204" pitchFamily="34" charset="0"/>
                        </a:rPr>
                        <a:t>Unemployment_Rate</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l" fontAlgn="b"/>
                      <a:r>
                        <a:rPr lang="en-GB" sz="1100" b="1" i="0" u="none" strike="noStrike" dirty="0">
                          <a:solidFill>
                            <a:srgbClr val="FFFFFF"/>
                          </a:solidFill>
                          <a:effectLst/>
                          <a:latin typeface="Aptos Narrow" panose="020B0004020202020204" pitchFamily="34" charset="0"/>
                        </a:rPr>
                        <a:t> Average Sales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extLst>
                  <a:ext uri="{0D108BD9-81ED-4DB2-BD59-A6C34878D82A}">
                    <a16:rowId xmlns:a16="http://schemas.microsoft.com/office/drawing/2014/main" val="3160363826"/>
                  </a:ext>
                </a:extLst>
              </a:tr>
              <a:tr h="179943">
                <a:tc>
                  <a:txBody>
                    <a:bodyPr/>
                    <a:lstStyle/>
                    <a:p>
                      <a:pPr algn="l" fontAlgn="b"/>
                      <a:r>
                        <a:rPr lang="en-TZ" sz="1100" b="0" i="0" u="none" strike="noStrike" dirty="0">
                          <a:solidFill>
                            <a:srgbClr val="000000"/>
                          </a:solidFill>
                          <a:effectLst/>
                          <a:latin typeface="Aptos Narrow" panose="020B0004020202020204" pitchFamily="34" charset="0"/>
                        </a:rPr>
                        <a:t>12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dirty="0">
                          <a:solidFill>
                            <a:srgbClr val="000000"/>
                          </a:solidFill>
                          <a:effectLst/>
                          <a:latin typeface="Aptos Narrow" panose="020B0004020202020204" pitchFamily="34" charset="0"/>
                        </a:rPr>
                        <a:t>13.1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TZ" sz="1100" b="0" i="0" u="none" strike="noStrike" dirty="0">
                          <a:solidFill>
                            <a:srgbClr val="000000"/>
                          </a:solidFill>
                          <a:effectLst/>
                          <a:latin typeface="Aptos Narrow" panose="020B0004020202020204" pitchFamily="34" charset="0"/>
                        </a:rPr>
                        <a:t> $        1,009,002.0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941427031"/>
                  </a:ext>
                </a:extLst>
              </a:tr>
              <a:tr h="179943">
                <a:tc>
                  <a:txBody>
                    <a:bodyPr/>
                    <a:lstStyle/>
                    <a:p>
                      <a:pPr algn="l" fontAlgn="b"/>
                      <a:r>
                        <a:rPr lang="en-TZ" sz="1100" b="0" i="0" u="none" strike="noStrike" dirty="0">
                          <a:solidFill>
                            <a:srgbClr val="000000"/>
                          </a:solidFill>
                          <a:effectLst/>
                          <a:latin typeface="Aptos Narrow" panose="020B0004020202020204" pitchFamily="34" charset="0"/>
                        </a:rPr>
                        <a:t>28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TZ" sz="1100" b="0" i="0" u="none" strike="noStrike" dirty="0">
                          <a:solidFill>
                            <a:srgbClr val="000000"/>
                          </a:solidFill>
                          <a:effectLst/>
                          <a:latin typeface="Aptos Narrow" panose="020B0004020202020204" pitchFamily="34" charset="0"/>
                        </a:rPr>
                        <a:t>13.1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TZ" sz="1100" b="0" i="0" u="none" strike="noStrike">
                          <a:solidFill>
                            <a:srgbClr val="000000"/>
                          </a:solidFill>
                          <a:effectLst/>
                          <a:latin typeface="Aptos Narrow" panose="020B0004020202020204" pitchFamily="34" charset="0"/>
                        </a:rPr>
                        <a:t> $        1,323,522.0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3813245"/>
                  </a:ext>
                </a:extLst>
              </a:tr>
              <a:tr h="179943">
                <a:tc>
                  <a:txBody>
                    <a:bodyPr/>
                    <a:lstStyle/>
                    <a:p>
                      <a:pPr algn="l" fontAlgn="b"/>
                      <a:r>
                        <a:rPr lang="en-TZ" sz="1100" b="0" i="0" u="none" strike="noStrike" dirty="0">
                          <a:solidFill>
                            <a:srgbClr val="000000"/>
                          </a:solidFill>
                          <a:effectLst/>
                          <a:latin typeface="Aptos Narrow" panose="020B0004020202020204" pitchFamily="34" charset="0"/>
                        </a:rPr>
                        <a:t>38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dirty="0">
                          <a:solidFill>
                            <a:srgbClr val="000000"/>
                          </a:solidFill>
                          <a:effectLst/>
                          <a:latin typeface="Aptos Narrow" panose="020B0004020202020204" pitchFamily="34" charset="0"/>
                        </a:rPr>
                        <a:t>13.1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TZ" sz="1100" b="0" i="0" u="none" strike="noStrike" dirty="0">
                          <a:solidFill>
                            <a:srgbClr val="000000"/>
                          </a:solidFill>
                          <a:effectLst/>
                          <a:latin typeface="Aptos Narrow" panose="020B0004020202020204" pitchFamily="34" charset="0"/>
                        </a:rPr>
                        <a:t> $            385,732.0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516962870"/>
                  </a:ext>
                </a:extLst>
              </a:tr>
              <a:tr h="179943">
                <a:tc>
                  <a:txBody>
                    <a:bodyPr/>
                    <a:lstStyle/>
                    <a:p>
                      <a:pPr algn="l" fontAlgn="b"/>
                      <a:r>
                        <a:rPr lang="en-TZ" sz="1100" b="0" i="0" u="none" strike="noStrike" dirty="0">
                          <a:solidFill>
                            <a:srgbClr val="000000"/>
                          </a:solidFill>
                          <a:effectLst/>
                          <a:latin typeface="Aptos Narrow" panose="020B0004020202020204" pitchFamily="34" charset="0"/>
                        </a:rPr>
                        <a:t>34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TZ" sz="1100" b="0" i="0" u="none" strike="noStrike">
                          <a:solidFill>
                            <a:srgbClr val="000000"/>
                          </a:solidFill>
                          <a:effectLst/>
                          <a:latin typeface="Aptos Narrow" panose="020B0004020202020204" pitchFamily="34" charset="0"/>
                        </a:rPr>
                        <a:t>9.9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TZ" sz="1100" b="0" i="0" u="none" strike="noStrike">
                          <a:solidFill>
                            <a:srgbClr val="000000"/>
                          </a:solidFill>
                          <a:effectLst/>
                          <a:latin typeface="Aptos Narrow" panose="020B0004020202020204" pitchFamily="34" charset="0"/>
                        </a:rPr>
                        <a:t> $            966,782.0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62483199"/>
                  </a:ext>
                </a:extLst>
              </a:tr>
              <a:tr h="179943">
                <a:tc>
                  <a:txBody>
                    <a:bodyPr/>
                    <a:lstStyle/>
                    <a:p>
                      <a:pPr algn="l" fontAlgn="b"/>
                      <a:r>
                        <a:rPr lang="en-TZ" sz="1100" b="0" i="0" u="none" strike="noStrike" dirty="0">
                          <a:solidFill>
                            <a:srgbClr val="000000"/>
                          </a:solidFill>
                          <a:effectLst/>
                          <a:latin typeface="Aptos Narrow" panose="020B0004020202020204" pitchFamily="34" charset="0"/>
                        </a:rPr>
                        <a:t>43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dirty="0">
                          <a:solidFill>
                            <a:srgbClr val="000000"/>
                          </a:solidFill>
                          <a:effectLst/>
                          <a:latin typeface="Aptos Narrow" panose="020B0004020202020204" pitchFamily="34" charset="0"/>
                        </a:rPr>
                        <a:t>9.9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TZ" sz="1100" b="0" i="0" u="none" strike="noStrike" dirty="0">
                          <a:solidFill>
                            <a:srgbClr val="000000"/>
                          </a:solidFill>
                          <a:effectLst/>
                          <a:latin typeface="Aptos Narrow" panose="020B0004020202020204" pitchFamily="34" charset="0"/>
                        </a:rPr>
                        <a:t> $            633,325.0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461017735"/>
                  </a:ext>
                </a:extLst>
              </a:tr>
              <a:tr h="179943">
                <a:tc>
                  <a:txBody>
                    <a:bodyPr/>
                    <a:lstStyle/>
                    <a:p>
                      <a:pPr algn="l" fontAlgn="b"/>
                      <a:r>
                        <a:rPr lang="en-TZ" sz="1100" b="0" i="0" u="none" strike="noStrike" dirty="0">
                          <a:solidFill>
                            <a:srgbClr val="000000"/>
                          </a:solidFill>
                          <a:effectLst/>
                          <a:latin typeface="Aptos Narrow" panose="020B0004020202020204" pitchFamily="34" charset="0"/>
                        </a:rPr>
                        <a:t>29</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TZ" sz="1100" b="0" i="0" u="none" strike="noStrike" dirty="0">
                          <a:solidFill>
                            <a:srgbClr val="000000"/>
                          </a:solidFill>
                          <a:effectLst/>
                          <a:latin typeface="Aptos Narrow" panose="020B0004020202020204" pitchFamily="34" charset="0"/>
                        </a:rPr>
                        <a:t>9.8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TZ" sz="1100" b="0" i="0" u="none" strike="noStrike" dirty="0">
                          <a:solidFill>
                            <a:srgbClr val="000000"/>
                          </a:solidFill>
                          <a:effectLst/>
                          <a:latin typeface="Aptos Narrow" panose="020B0004020202020204" pitchFamily="34" charset="0"/>
                        </a:rPr>
                        <a:t> $            539,451.0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96362855"/>
                  </a:ext>
                </a:extLst>
              </a:tr>
              <a:tr h="179943">
                <a:tc>
                  <a:txBody>
                    <a:bodyPr/>
                    <a:lstStyle/>
                    <a:p>
                      <a:pPr algn="l" fontAlgn="b"/>
                      <a:r>
                        <a:rPr lang="en-TZ" sz="1100" b="0" i="0" u="none" strike="noStrike" dirty="0">
                          <a:solidFill>
                            <a:srgbClr val="000000"/>
                          </a:solidFill>
                          <a:effectLst/>
                          <a:latin typeface="Aptos Narrow" panose="020B0004020202020204" pitchFamily="34" charset="0"/>
                        </a:rPr>
                        <a:t>18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a:solidFill>
                            <a:srgbClr val="000000"/>
                          </a:solidFill>
                          <a:effectLst/>
                          <a:latin typeface="Aptos Narrow" panose="020B0004020202020204" pitchFamily="34" charset="0"/>
                        </a:rPr>
                        <a:t>8.8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TZ" sz="1100" b="0" i="0" u="none" strike="noStrike">
                          <a:solidFill>
                            <a:srgbClr val="000000"/>
                          </a:solidFill>
                          <a:effectLst/>
                          <a:latin typeface="Aptos Narrow" panose="020B0004020202020204" pitchFamily="34" charset="0"/>
                        </a:rPr>
                        <a:t> $        1,084,718.0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555838969"/>
                  </a:ext>
                </a:extLst>
              </a:tr>
              <a:tr h="179943">
                <a:tc>
                  <a:txBody>
                    <a:bodyPr/>
                    <a:lstStyle/>
                    <a:p>
                      <a:pPr algn="l" fontAlgn="b"/>
                      <a:r>
                        <a:rPr lang="en-TZ" sz="1100" b="0" i="0" u="none" strike="noStrike" dirty="0">
                          <a:solidFill>
                            <a:srgbClr val="000000"/>
                          </a:solidFill>
                          <a:effectLst/>
                          <a:latin typeface="Aptos Narrow" panose="020B0004020202020204" pitchFamily="34" charset="0"/>
                        </a:rPr>
                        <a:t>35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TZ" sz="1100" b="0" i="0" u="none" strike="noStrike" dirty="0">
                          <a:solidFill>
                            <a:srgbClr val="000000"/>
                          </a:solidFill>
                          <a:effectLst/>
                          <a:latin typeface="Aptos Narrow" panose="020B0004020202020204" pitchFamily="34" charset="0"/>
                        </a:rPr>
                        <a:t>8.8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TZ" sz="1100" b="0" i="0" u="none" strike="noStrike">
                          <a:solidFill>
                            <a:srgbClr val="000000"/>
                          </a:solidFill>
                          <a:effectLst/>
                          <a:latin typeface="Aptos Narrow" panose="020B0004020202020204" pitchFamily="34" charset="0"/>
                        </a:rPr>
                        <a:t> $            919,725.0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3418924"/>
                  </a:ext>
                </a:extLst>
              </a:tr>
              <a:tr h="179943">
                <a:tc>
                  <a:txBody>
                    <a:bodyPr/>
                    <a:lstStyle/>
                    <a:p>
                      <a:pPr algn="l" fontAlgn="b"/>
                      <a:r>
                        <a:rPr lang="en-TZ" sz="1100" b="0" i="0" u="none" strike="noStrike" dirty="0">
                          <a:solidFill>
                            <a:srgbClr val="000000"/>
                          </a:solidFill>
                          <a:effectLst/>
                          <a:latin typeface="Aptos Narrow" panose="020B0004020202020204" pitchFamily="34" charset="0"/>
                        </a:rPr>
                        <a:t>7</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a:solidFill>
                            <a:srgbClr val="000000"/>
                          </a:solidFill>
                          <a:effectLst/>
                          <a:latin typeface="Aptos Narrow" panose="020B0004020202020204" pitchFamily="34" charset="0"/>
                        </a:rPr>
                        <a:t>8.6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TZ" sz="1100" b="0" i="0" u="none" strike="noStrike" dirty="0">
                          <a:solidFill>
                            <a:srgbClr val="000000"/>
                          </a:solidFill>
                          <a:effectLst/>
                          <a:latin typeface="Aptos Narrow" panose="020B0004020202020204" pitchFamily="34" charset="0"/>
                        </a:rPr>
                        <a:t> $            570,617.0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876562839"/>
                  </a:ext>
                </a:extLst>
              </a:tr>
              <a:tr h="179943">
                <a:tc>
                  <a:txBody>
                    <a:bodyPr/>
                    <a:lstStyle/>
                    <a:p>
                      <a:pPr algn="l" fontAlgn="b"/>
                      <a:r>
                        <a:rPr lang="en-TZ" sz="1100" b="0" i="0" u="none" strike="noStrike">
                          <a:solidFill>
                            <a:srgbClr val="000000"/>
                          </a:solidFill>
                          <a:effectLst/>
                          <a:latin typeface="Aptos Narrow" panose="020B0004020202020204" pitchFamily="34" charset="0"/>
                        </a:rPr>
                        <a:t>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TZ" sz="1100" b="0" i="0" u="none" strike="noStrike" dirty="0">
                          <a:solidFill>
                            <a:srgbClr val="000000"/>
                          </a:solidFill>
                          <a:effectLst/>
                          <a:latin typeface="Aptos Narrow" panose="020B0004020202020204" pitchFamily="34" charset="0"/>
                        </a:rPr>
                        <a:t>8.6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TZ" sz="1100" b="0" i="0" u="none" strike="noStrike">
                          <a:solidFill>
                            <a:srgbClr val="000000"/>
                          </a:solidFill>
                          <a:effectLst/>
                          <a:latin typeface="Aptos Narrow" panose="020B0004020202020204" pitchFamily="34" charset="0"/>
                        </a:rPr>
                        <a:t> $        2,020,978.0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51598982"/>
                  </a:ext>
                </a:extLst>
              </a:tr>
              <a:tr h="179943">
                <a:tc>
                  <a:txBody>
                    <a:bodyPr/>
                    <a:lstStyle/>
                    <a:p>
                      <a:pPr algn="l" fontAlgn="b"/>
                      <a:r>
                        <a:rPr lang="en-TZ" sz="1100" b="0" i="0" u="none" strike="noStrike">
                          <a:solidFill>
                            <a:srgbClr val="000000"/>
                          </a:solidFill>
                          <a:effectLst/>
                          <a:latin typeface="Aptos Narrow" panose="020B0004020202020204" pitchFamily="34" charset="0"/>
                        </a:rPr>
                        <a:t>32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a:solidFill>
                            <a:srgbClr val="000000"/>
                          </a:solidFill>
                          <a:effectLst/>
                          <a:latin typeface="Aptos Narrow" panose="020B0004020202020204" pitchFamily="34" charset="0"/>
                        </a:rPr>
                        <a:t>8.6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TZ" sz="1100" b="0" i="0" u="none" strike="noStrike">
                          <a:solidFill>
                            <a:srgbClr val="000000"/>
                          </a:solidFill>
                          <a:effectLst/>
                          <a:latin typeface="Aptos Narrow" panose="020B0004020202020204" pitchFamily="34" charset="0"/>
                        </a:rPr>
                        <a:t> $        1,166,568.0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035176611"/>
                  </a:ext>
                </a:extLst>
              </a:tr>
              <a:tr h="179943">
                <a:tc>
                  <a:txBody>
                    <a:bodyPr/>
                    <a:lstStyle/>
                    <a:p>
                      <a:pPr algn="l" fontAlgn="b"/>
                      <a:r>
                        <a:rPr lang="en-TZ" sz="1100" b="0" i="0" u="none" strike="noStrike">
                          <a:solidFill>
                            <a:srgbClr val="000000"/>
                          </a:solidFill>
                          <a:effectLst/>
                          <a:latin typeface="Aptos Narrow" panose="020B0004020202020204" pitchFamily="34" charset="0"/>
                        </a:rPr>
                        <a:t>45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TZ" sz="1100" b="0" i="0" u="none" strike="noStrike" dirty="0">
                          <a:solidFill>
                            <a:srgbClr val="000000"/>
                          </a:solidFill>
                          <a:effectLst/>
                          <a:latin typeface="Aptos Narrow" panose="020B0004020202020204" pitchFamily="34" charset="0"/>
                        </a:rPr>
                        <a:t>8.6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TZ" sz="1100" b="0" i="0" u="none" strike="noStrike" dirty="0">
                          <a:solidFill>
                            <a:srgbClr val="000000"/>
                          </a:solidFill>
                          <a:effectLst/>
                          <a:latin typeface="Aptos Narrow" panose="020B0004020202020204" pitchFamily="34" charset="0"/>
                        </a:rPr>
                        <a:t> $            785,981.0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62256487"/>
                  </a:ext>
                </a:extLst>
              </a:tr>
              <a:tr h="179943">
                <a:tc>
                  <a:txBody>
                    <a:bodyPr/>
                    <a:lstStyle/>
                    <a:p>
                      <a:pPr algn="l" fontAlgn="b"/>
                      <a:r>
                        <a:rPr lang="en-TZ" sz="1100" b="0" i="0" u="none" strike="noStrike">
                          <a:solidFill>
                            <a:srgbClr val="000000"/>
                          </a:solidFill>
                          <a:effectLst/>
                          <a:latin typeface="Aptos Narrow" panose="020B0004020202020204" pitchFamily="34" charset="0"/>
                        </a:rPr>
                        <a:t>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dirty="0">
                          <a:solidFill>
                            <a:srgbClr val="000000"/>
                          </a:solidFill>
                          <a:effectLst/>
                          <a:latin typeface="Aptos Narrow" panose="020B0004020202020204" pitchFamily="34" charset="0"/>
                        </a:rPr>
                        <a:t>8.5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TZ" sz="1100" b="0" i="0" u="none" strike="noStrike" dirty="0">
                          <a:solidFill>
                            <a:srgbClr val="000000"/>
                          </a:solidFill>
                          <a:effectLst/>
                          <a:latin typeface="Aptos Narrow" panose="020B0004020202020204" pitchFamily="34" charset="0"/>
                        </a:rPr>
                        <a:t> $            259,862.0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540287200"/>
                  </a:ext>
                </a:extLst>
              </a:tr>
              <a:tr h="179943">
                <a:tc>
                  <a:txBody>
                    <a:bodyPr/>
                    <a:lstStyle/>
                    <a:p>
                      <a:pPr algn="l" fontAlgn="b"/>
                      <a:r>
                        <a:rPr lang="en-TZ" sz="1100" b="0" i="0" u="none" strike="noStrike">
                          <a:solidFill>
                            <a:srgbClr val="000000"/>
                          </a:solidFill>
                          <a:effectLst/>
                          <a:latin typeface="Aptos Narrow" panose="020B0004020202020204" pitchFamily="34" charset="0"/>
                        </a:rPr>
                        <a:t>10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TZ" sz="1100" b="0" i="0" u="none" strike="noStrike" dirty="0">
                          <a:solidFill>
                            <a:srgbClr val="000000"/>
                          </a:solidFill>
                          <a:effectLst/>
                          <a:latin typeface="Aptos Narrow" panose="020B0004020202020204" pitchFamily="34" charset="0"/>
                        </a:rPr>
                        <a:t>8.4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TZ" sz="1100" b="0" i="0" u="none" strike="noStrike" dirty="0">
                          <a:solidFill>
                            <a:srgbClr val="000000"/>
                          </a:solidFill>
                          <a:effectLst/>
                          <a:latin typeface="Aptos Narrow" panose="020B0004020202020204" pitchFamily="34" charset="0"/>
                        </a:rPr>
                        <a:t> $        1,899,425.0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34786469"/>
                  </a:ext>
                </a:extLst>
              </a:tr>
              <a:tr h="179943">
                <a:tc>
                  <a:txBody>
                    <a:bodyPr/>
                    <a:lstStyle/>
                    <a:p>
                      <a:pPr algn="l" fontAlgn="b"/>
                      <a:r>
                        <a:rPr lang="en-TZ" sz="1100" b="0" i="0" u="none" strike="noStrike" dirty="0">
                          <a:solidFill>
                            <a:srgbClr val="000000"/>
                          </a:solidFill>
                          <a:effectLst/>
                          <a:latin typeface="Aptos Narrow" panose="020B0004020202020204" pitchFamily="34" charset="0"/>
                        </a:rPr>
                        <a:t>24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dirty="0">
                          <a:solidFill>
                            <a:srgbClr val="000000"/>
                          </a:solidFill>
                          <a:effectLst/>
                          <a:latin typeface="Aptos Narrow" panose="020B0004020202020204" pitchFamily="34" charset="0"/>
                        </a:rPr>
                        <a:t>8.4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TZ" sz="1100" b="0" i="0" u="none" strike="noStrike" dirty="0">
                          <a:solidFill>
                            <a:srgbClr val="000000"/>
                          </a:solidFill>
                          <a:effectLst/>
                          <a:latin typeface="Aptos Narrow" panose="020B0004020202020204" pitchFamily="34" charset="0"/>
                        </a:rPr>
                        <a:t> $        1,356,755.0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126725271"/>
                  </a:ext>
                </a:extLst>
              </a:tr>
              <a:tr h="179943">
                <a:tc>
                  <a:txBody>
                    <a:bodyPr/>
                    <a:lstStyle/>
                    <a:p>
                      <a:pPr algn="l" fontAlgn="b"/>
                      <a:r>
                        <a:rPr lang="en-TZ" sz="1100" b="0" i="0" u="none" strike="noStrike">
                          <a:solidFill>
                            <a:srgbClr val="000000"/>
                          </a:solidFill>
                          <a:effectLst/>
                          <a:latin typeface="Aptos Narrow" panose="020B0004020202020204" pitchFamily="34" charset="0"/>
                        </a:rPr>
                        <a:t>42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TZ" sz="1100" b="0" i="0" u="none" strike="noStrike" dirty="0">
                          <a:solidFill>
                            <a:srgbClr val="000000"/>
                          </a:solidFill>
                          <a:effectLst/>
                          <a:latin typeface="Aptos Narrow" panose="020B0004020202020204" pitchFamily="34" charset="0"/>
                        </a:rPr>
                        <a:t>8.4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TZ" sz="1100" b="0" i="0" u="none" strike="noStrike" dirty="0">
                          <a:solidFill>
                            <a:srgbClr val="000000"/>
                          </a:solidFill>
                          <a:effectLst/>
                          <a:latin typeface="Aptos Narrow" panose="020B0004020202020204" pitchFamily="34" charset="0"/>
                        </a:rPr>
                        <a:t> $            556,404.0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89214108"/>
                  </a:ext>
                </a:extLst>
              </a:tr>
              <a:tr h="179943">
                <a:tc>
                  <a:txBody>
                    <a:bodyPr/>
                    <a:lstStyle/>
                    <a:p>
                      <a:pPr algn="l" fontAlgn="b"/>
                      <a:r>
                        <a:rPr lang="en-TZ" sz="1100" b="0" i="0" u="none" strike="noStrike" dirty="0">
                          <a:solidFill>
                            <a:srgbClr val="000000"/>
                          </a:solidFill>
                          <a:effectLst/>
                          <a:latin typeface="Aptos Narrow" panose="020B0004020202020204" pitchFamily="34" charset="0"/>
                        </a:rPr>
                        <a:t>22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dirty="0">
                          <a:solidFill>
                            <a:srgbClr val="000000"/>
                          </a:solidFill>
                          <a:effectLst/>
                          <a:latin typeface="Aptos Narrow" panose="020B0004020202020204" pitchFamily="34" charset="0"/>
                        </a:rPr>
                        <a:t>8.1</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ctr" fontAlgn="b"/>
                      <a:r>
                        <a:rPr lang="en-TZ" sz="1100" b="0" i="0" u="none" strike="noStrike" dirty="0">
                          <a:solidFill>
                            <a:srgbClr val="000000"/>
                          </a:solidFill>
                          <a:effectLst/>
                          <a:latin typeface="Aptos Narrow" panose="020B0004020202020204" pitchFamily="34" charset="0"/>
                        </a:rPr>
                        <a:t> $        1,028,501.0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616287775"/>
                  </a:ext>
                </a:extLst>
              </a:tr>
            </a:tbl>
          </a:graphicData>
        </a:graphic>
      </p:graphicFrame>
      <p:sp>
        <p:nvSpPr>
          <p:cNvPr id="5" name="TextBox 4">
            <a:extLst>
              <a:ext uri="{FF2B5EF4-FFF2-40B4-BE49-F238E27FC236}">
                <a16:creationId xmlns:a16="http://schemas.microsoft.com/office/drawing/2014/main" id="{ABA7F91E-5E8D-FA04-0F3E-DF59E0544255}"/>
              </a:ext>
            </a:extLst>
          </p:cNvPr>
          <p:cNvSpPr txBox="1"/>
          <p:nvPr/>
        </p:nvSpPr>
        <p:spPr>
          <a:xfrm>
            <a:off x="6441440" y="435711"/>
            <a:ext cx="5356642" cy="2308324"/>
          </a:xfrm>
          <a:prstGeom prst="rect">
            <a:avLst/>
          </a:prstGeom>
          <a:noFill/>
        </p:spPr>
        <p:txBody>
          <a:bodyPr wrap="square" rtlCol="0">
            <a:spAutoFit/>
          </a:bodyPr>
          <a:lstStyle/>
          <a:p>
            <a:pPr marL="285750" indent="-285750">
              <a:buFont typeface="Arial" panose="020B0604020202020204" pitchFamily="34" charset="0"/>
              <a:buChar char="•"/>
            </a:pPr>
            <a:r>
              <a:rPr lang="en-US" sz="1600" dirty="0"/>
              <a:t>This table looks at stores with their corresponding  unemployment rate to decide which store needs targeted promotion.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Among the stores in regions with </a:t>
            </a:r>
            <a:r>
              <a:rPr lang="en-US" sz="1600" b="1" dirty="0"/>
              <a:t>unemployment rates ≥ 9%</a:t>
            </a:r>
            <a:r>
              <a:rPr lang="en-US" sz="1600" dirty="0"/>
              <a:t>, the </a:t>
            </a:r>
            <a:r>
              <a:rPr lang="en-US" sz="1600" b="1" dirty="0"/>
              <a:t>average sales</a:t>
            </a:r>
            <a:r>
              <a:rPr lang="en-US" sz="1600" dirty="0"/>
              <a:t> is approximately </a:t>
            </a:r>
            <a:r>
              <a:rPr lang="en-US" sz="1600" b="1" dirty="0"/>
              <a:t>$809,636</a:t>
            </a:r>
            <a:r>
              <a:rPr lang="en-US" sz="1600" dirty="0"/>
              <a:t>. The following stores are </a:t>
            </a:r>
            <a:r>
              <a:rPr lang="en-US" sz="1600" b="1" dirty="0"/>
              <a:t>underperforming</a:t>
            </a:r>
            <a:r>
              <a:rPr lang="en-US" sz="1600" dirty="0"/>
              <a:t> compared to that benchmark and may benefit from targeted promotions:</a:t>
            </a:r>
          </a:p>
        </p:txBody>
      </p:sp>
      <p:graphicFrame>
        <p:nvGraphicFramePr>
          <p:cNvPr id="6" name="Table 5">
            <a:extLst>
              <a:ext uri="{FF2B5EF4-FFF2-40B4-BE49-F238E27FC236}">
                <a16:creationId xmlns:a16="http://schemas.microsoft.com/office/drawing/2014/main" id="{CECBBA3E-10DB-16BB-68A3-CB59C0B89828}"/>
              </a:ext>
            </a:extLst>
          </p:cNvPr>
          <p:cNvGraphicFramePr>
            <a:graphicFrameLocks noGrp="1"/>
          </p:cNvGraphicFramePr>
          <p:nvPr>
            <p:extLst>
              <p:ext uri="{D42A27DB-BD31-4B8C-83A1-F6EECF244321}">
                <p14:modId xmlns:p14="http://schemas.microsoft.com/office/powerpoint/2010/main" val="3091932271"/>
              </p:ext>
            </p:extLst>
          </p:nvPr>
        </p:nvGraphicFramePr>
        <p:xfrm>
          <a:off x="6441440" y="2744035"/>
          <a:ext cx="5356641" cy="1280160"/>
        </p:xfrm>
        <a:graphic>
          <a:graphicData uri="http://schemas.openxmlformats.org/drawingml/2006/table">
            <a:tbl>
              <a:tblPr>
                <a:tableStyleId>{5940675A-B579-460E-94D1-54222C63F5DA}</a:tableStyleId>
              </a:tblPr>
              <a:tblGrid>
                <a:gridCol w="1785547">
                  <a:extLst>
                    <a:ext uri="{9D8B030D-6E8A-4147-A177-3AD203B41FA5}">
                      <a16:colId xmlns:a16="http://schemas.microsoft.com/office/drawing/2014/main" val="557887679"/>
                    </a:ext>
                  </a:extLst>
                </a:gridCol>
                <a:gridCol w="1785547">
                  <a:extLst>
                    <a:ext uri="{9D8B030D-6E8A-4147-A177-3AD203B41FA5}">
                      <a16:colId xmlns:a16="http://schemas.microsoft.com/office/drawing/2014/main" val="481072465"/>
                    </a:ext>
                  </a:extLst>
                </a:gridCol>
                <a:gridCol w="1785547">
                  <a:extLst>
                    <a:ext uri="{9D8B030D-6E8A-4147-A177-3AD203B41FA5}">
                      <a16:colId xmlns:a16="http://schemas.microsoft.com/office/drawing/2014/main" val="1884173774"/>
                    </a:ext>
                  </a:extLst>
                </a:gridCol>
              </a:tblGrid>
              <a:tr h="0">
                <a:tc>
                  <a:txBody>
                    <a:bodyPr/>
                    <a:lstStyle/>
                    <a:p>
                      <a:r>
                        <a:rPr lang="en-GB" sz="1200" dirty="0" err="1"/>
                        <a:t>Store_ID</a:t>
                      </a:r>
                      <a:endParaRPr lang="en-GB" sz="1200" dirty="0"/>
                    </a:p>
                  </a:txBody>
                  <a:tcPr anchor="ctr"/>
                </a:tc>
                <a:tc>
                  <a:txBody>
                    <a:bodyPr/>
                    <a:lstStyle/>
                    <a:p>
                      <a:r>
                        <a:rPr lang="en-GB" sz="1200" dirty="0"/>
                        <a:t>Unemployment Rate (%)</a:t>
                      </a:r>
                    </a:p>
                  </a:txBody>
                  <a:tcPr anchor="ctr"/>
                </a:tc>
                <a:tc>
                  <a:txBody>
                    <a:bodyPr/>
                    <a:lstStyle/>
                    <a:p>
                      <a:r>
                        <a:rPr lang="en-GB" sz="1200"/>
                        <a:t>Average Sales</a:t>
                      </a:r>
                    </a:p>
                  </a:txBody>
                  <a:tcPr anchor="ctr"/>
                </a:tc>
                <a:extLst>
                  <a:ext uri="{0D108BD9-81ED-4DB2-BD59-A6C34878D82A}">
                    <a16:rowId xmlns:a16="http://schemas.microsoft.com/office/drawing/2014/main" val="2244430785"/>
                  </a:ext>
                </a:extLst>
              </a:tr>
              <a:tr h="0">
                <a:tc>
                  <a:txBody>
                    <a:bodyPr/>
                    <a:lstStyle/>
                    <a:p>
                      <a:r>
                        <a:rPr lang="en-TZ" sz="1200" b="1"/>
                        <a:t>38</a:t>
                      </a:r>
                      <a:endParaRPr lang="en-TZ" sz="1200"/>
                    </a:p>
                  </a:txBody>
                  <a:tcPr anchor="ctr"/>
                </a:tc>
                <a:tc>
                  <a:txBody>
                    <a:bodyPr/>
                    <a:lstStyle/>
                    <a:p>
                      <a:r>
                        <a:rPr lang="en-TZ" sz="1200"/>
                        <a:t>13.1</a:t>
                      </a:r>
                    </a:p>
                  </a:txBody>
                  <a:tcPr anchor="ctr"/>
                </a:tc>
                <a:tc>
                  <a:txBody>
                    <a:bodyPr/>
                    <a:lstStyle/>
                    <a:p>
                      <a:r>
                        <a:rPr lang="en-TZ" sz="1200"/>
                        <a:t>$385,732</a:t>
                      </a:r>
                    </a:p>
                  </a:txBody>
                  <a:tcPr anchor="ctr"/>
                </a:tc>
                <a:extLst>
                  <a:ext uri="{0D108BD9-81ED-4DB2-BD59-A6C34878D82A}">
                    <a16:rowId xmlns:a16="http://schemas.microsoft.com/office/drawing/2014/main" val="1862318737"/>
                  </a:ext>
                </a:extLst>
              </a:tr>
              <a:tr h="0">
                <a:tc>
                  <a:txBody>
                    <a:bodyPr/>
                    <a:lstStyle/>
                    <a:p>
                      <a:r>
                        <a:rPr lang="en-TZ" sz="1200" b="1"/>
                        <a:t>43</a:t>
                      </a:r>
                      <a:endParaRPr lang="en-TZ" sz="1200"/>
                    </a:p>
                  </a:txBody>
                  <a:tcPr anchor="ctr"/>
                </a:tc>
                <a:tc>
                  <a:txBody>
                    <a:bodyPr/>
                    <a:lstStyle/>
                    <a:p>
                      <a:r>
                        <a:rPr lang="en-TZ" sz="1200"/>
                        <a:t>9.9</a:t>
                      </a:r>
                    </a:p>
                  </a:txBody>
                  <a:tcPr anchor="ctr"/>
                </a:tc>
                <a:tc>
                  <a:txBody>
                    <a:bodyPr/>
                    <a:lstStyle/>
                    <a:p>
                      <a:r>
                        <a:rPr lang="en-TZ" sz="1200"/>
                        <a:t>$633,325</a:t>
                      </a:r>
                    </a:p>
                  </a:txBody>
                  <a:tcPr anchor="ctr"/>
                </a:tc>
                <a:extLst>
                  <a:ext uri="{0D108BD9-81ED-4DB2-BD59-A6C34878D82A}">
                    <a16:rowId xmlns:a16="http://schemas.microsoft.com/office/drawing/2014/main" val="4106927231"/>
                  </a:ext>
                </a:extLst>
              </a:tr>
              <a:tr h="0">
                <a:tc>
                  <a:txBody>
                    <a:bodyPr/>
                    <a:lstStyle/>
                    <a:p>
                      <a:r>
                        <a:rPr lang="en-TZ" sz="1200" b="1"/>
                        <a:t>29</a:t>
                      </a:r>
                      <a:endParaRPr lang="en-TZ" sz="1200"/>
                    </a:p>
                  </a:txBody>
                  <a:tcPr anchor="ctr"/>
                </a:tc>
                <a:tc>
                  <a:txBody>
                    <a:bodyPr/>
                    <a:lstStyle/>
                    <a:p>
                      <a:r>
                        <a:rPr lang="en-TZ" sz="1200" dirty="0"/>
                        <a:t>9.8</a:t>
                      </a:r>
                    </a:p>
                  </a:txBody>
                  <a:tcPr anchor="ctr"/>
                </a:tc>
                <a:tc>
                  <a:txBody>
                    <a:bodyPr/>
                    <a:lstStyle/>
                    <a:p>
                      <a:r>
                        <a:rPr lang="en-TZ" sz="1200" dirty="0"/>
                        <a:t>$539,451</a:t>
                      </a:r>
                    </a:p>
                  </a:txBody>
                  <a:tcPr anchor="ctr"/>
                </a:tc>
                <a:extLst>
                  <a:ext uri="{0D108BD9-81ED-4DB2-BD59-A6C34878D82A}">
                    <a16:rowId xmlns:a16="http://schemas.microsoft.com/office/drawing/2014/main" val="2454998367"/>
                  </a:ext>
                </a:extLst>
              </a:tr>
            </a:tbl>
          </a:graphicData>
        </a:graphic>
      </p:graphicFrame>
      <p:sp>
        <p:nvSpPr>
          <p:cNvPr id="7" name="TextBox 6">
            <a:extLst>
              <a:ext uri="{FF2B5EF4-FFF2-40B4-BE49-F238E27FC236}">
                <a16:creationId xmlns:a16="http://schemas.microsoft.com/office/drawing/2014/main" id="{BB363272-9501-A554-9328-E83B7B45C9E5}"/>
              </a:ext>
            </a:extLst>
          </p:cNvPr>
          <p:cNvSpPr txBox="1"/>
          <p:nvPr/>
        </p:nvSpPr>
        <p:spPr>
          <a:xfrm>
            <a:off x="6441440" y="4082652"/>
            <a:ext cx="5356642" cy="2585323"/>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following suggestion I can recommend to improve performance of these underperforming store above are: </a:t>
            </a:r>
          </a:p>
          <a:p>
            <a:pPr marL="285750" indent="-285750">
              <a:buFont typeface="Arial" panose="020B0604020202020204" pitchFamily="34" charset="0"/>
              <a:buChar char="•"/>
            </a:pPr>
            <a:endParaRPr lang="en-US" dirty="0"/>
          </a:p>
          <a:p>
            <a:pPr marL="742950" lvl="1" indent="-285750">
              <a:buFont typeface="Arial" panose="020B0604020202020204" pitchFamily="34" charset="0"/>
              <a:buChar char="•"/>
            </a:pPr>
            <a:r>
              <a:rPr lang="en-US" sz="1600" dirty="0"/>
              <a:t>Localized marketing campaigns targeting essential goods or price-sensitive customers.</a:t>
            </a:r>
          </a:p>
          <a:p>
            <a:pPr marL="742950" lvl="1" indent="-285750">
              <a:buFont typeface="Arial" panose="020B0604020202020204" pitchFamily="34" charset="0"/>
              <a:buChar char="•"/>
            </a:pPr>
            <a:r>
              <a:rPr lang="en-US" sz="1600" dirty="0"/>
              <a:t>Community engagement initiatives to boost foot traffic.</a:t>
            </a:r>
          </a:p>
          <a:p>
            <a:pPr marL="742950" lvl="1" indent="-285750">
              <a:buFont typeface="Arial" panose="020B0604020202020204" pitchFamily="34" charset="0"/>
              <a:buChar char="•"/>
            </a:pPr>
            <a:r>
              <a:rPr lang="en-US" sz="1600" dirty="0"/>
              <a:t>Promotions or discounts tailored to economic conditions in those regions.</a:t>
            </a:r>
            <a:br>
              <a:rPr lang="en-US" sz="1600" dirty="0"/>
            </a:br>
            <a:endParaRPr lang="LID4096" sz="1600" dirty="0"/>
          </a:p>
        </p:txBody>
      </p:sp>
    </p:spTree>
    <p:extLst>
      <p:ext uri="{BB962C8B-B14F-4D97-AF65-F5344CB8AC3E}">
        <p14:creationId xmlns:p14="http://schemas.microsoft.com/office/powerpoint/2010/main" val="98744883"/>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03D524B-52DB-6127-E6D2-F90058CA9564}"/>
              </a:ext>
            </a:extLst>
          </p:cNvPr>
          <p:cNvSpPr>
            <a:spLocks noGrp="1"/>
          </p:cNvSpPr>
          <p:nvPr>
            <p:ph type="title"/>
          </p:nvPr>
        </p:nvSpPr>
        <p:spPr>
          <a:xfrm>
            <a:off x="517870" y="978408"/>
            <a:ext cx="3465681" cy="2450592"/>
          </a:xfrm>
        </p:spPr>
        <p:txBody>
          <a:bodyPr vert="horz" lIns="91440" tIns="45720" rIns="91440" bIns="45720" rtlCol="0" anchor="t">
            <a:normAutofit/>
          </a:bodyPr>
          <a:lstStyle/>
          <a:p>
            <a:r>
              <a:rPr lang="en-US" sz="4800">
                <a:solidFill>
                  <a:schemeClr val="tx2"/>
                </a:solidFill>
              </a:rPr>
              <a:t>SQL Query</a:t>
            </a:r>
          </a:p>
        </p:txBody>
      </p:sp>
      <p:sp>
        <p:nvSpPr>
          <p:cNvPr id="16" name="Rectangle 15">
            <a:extLst>
              <a:ext uri="{FF2B5EF4-FFF2-40B4-BE49-F238E27FC236}">
                <a16:creationId xmlns:a16="http://schemas.microsoft.com/office/drawing/2014/main" id="{D91952F0-771E-D2ED-C333-EEED6708B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346642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screenshot of a computer&#10;&#10;AI-generated content may be incorrect.">
            <a:extLst>
              <a:ext uri="{FF2B5EF4-FFF2-40B4-BE49-F238E27FC236}">
                <a16:creationId xmlns:a16="http://schemas.microsoft.com/office/drawing/2014/main" id="{F639FC6D-6AEF-E89F-DE9F-327496E4DD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84394" y="657369"/>
            <a:ext cx="5134370" cy="5642166"/>
          </a:xfrm>
          <a:prstGeom prst="rect">
            <a:avLst/>
          </a:prstGeom>
        </p:spPr>
      </p:pic>
      <p:sp>
        <p:nvSpPr>
          <p:cNvPr id="18" name="Rectangle 17">
            <a:extLst>
              <a:ext uri="{FF2B5EF4-FFF2-40B4-BE49-F238E27FC236}">
                <a16:creationId xmlns:a16="http://schemas.microsoft.com/office/drawing/2014/main" id="{3FB6D83C-2377-9CAD-A991-9E0B6AF25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1208" y="6299535"/>
            <a:ext cx="3465681" cy="4646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62346827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F420BC5C-C418-4843-B04B-6918968D09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itle 1">
            <a:extLst>
              <a:ext uri="{FF2B5EF4-FFF2-40B4-BE49-F238E27FC236}">
                <a16:creationId xmlns:a16="http://schemas.microsoft.com/office/drawing/2014/main" id="{3BCFA704-E3C1-0BCA-835B-6477D3C22986}"/>
              </a:ext>
            </a:extLst>
          </p:cNvPr>
          <p:cNvSpPr>
            <a:spLocks noGrp="1"/>
          </p:cNvSpPr>
          <p:nvPr>
            <p:ph type="title"/>
          </p:nvPr>
        </p:nvSpPr>
        <p:spPr>
          <a:xfrm>
            <a:off x="521208" y="978408"/>
            <a:ext cx="4288536" cy="3364992"/>
          </a:xfrm>
        </p:spPr>
        <p:txBody>
          <a:bodyPr>
            <a:normAutofit/>
          </a:bodyPr>
          <a:lstStyle/>
          <a:p>
            <a:pPr>
              <a:lnSpc>
                <a:spcPct val="90000"/>
              </a:lnSpc>
            </a:pPr>
            <a:r>
              <a:rPr lang="en-US" sz="4600" dirty="0"/>
              <a:t>Calculate YoY growth rates for each store to prioritize investments.</a:t>
            </a:r>
            <a:endParaRPr lang="LID4096" sz="4600" dirty="0"/>
          </a:p>
        </p:txBody>
      </p:sp>
      <p:sp>
        <p:nvSpPr>
          <p:cNvPr id="18" name="Rectangle 17">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28853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B9A50AC3-CF96-D74F-2EB8-BAE9DBFD038C}"/>
              </a:ext>
            </a:extLst>
          </p:cNvPr>
          <p:cNvGraphicFramePr>
            <a:graphicFrameLocks noGrp="1"/>
          </p:cNvGraphicFramePr>
          <p:nvPr>
            <p:ph idx="1"/>
            <p:extLst>
              <p:ext uri="{D42A27DB-BD31-4B8C-83A1-F6EECF244321}">
                <p14:modId xmlns:p14="http://schemas.microsoft.com/office/powerpoint/2010/main" val="3862968065"/>
              </p:ext>
            </p:extLst>
          </p:nvPr>
        </p:nvGraphicFramePr>
        <p:xfrm>
          <a:off x="5532120" y="1149941"/>
          <a:ext cx="6153914" cy="5024467"/>
        </p:xfrm>
        <a:graphic>
          <a:graphicData uri="http://schemas.openxmlformats.org/drawingml/2006/table">
            <a:tbl>
              <a:tblPr firstRow="1">
                <a:tableStyleId>{7E9639D4-E3E2-4D34-9284-5A2195B3D0D7}</a:tableStyleId>
              </a:tblPr>
              <a:tblGrid>
                <a:gridCol w="771674">
                  <a:extLst>
                    <a:ext uri="{9D8B030D-6E8A-4147-A177-3AD203B41FA5}">
                      <a16:colId xmlns:a16="http://schemas.microsoft.com/office/drawing/2014/main" val="3324494003"/>
                    </a:ext>
                  </a:extLst>
                </a:gridCol>
                <a:gridCol w="966563">
                  <a:extLst>
                    <a:ext uri="{9D8B030D-6E8A-4147-A177-3AD203B41FA5}">
                      <a16:colId xmlns:a16="http://schemas.microsoft.com/office/drawing/2014/main" val="2864645455"/>
                    </a:ext>
                  </a:extLst>
                </a:gridCol>
                <a:gridCol w="992433">
                  <a:extLst>
                    <a:ext uri="{9D8B030D-6E8A-4147-A177-3AD203B41FA5}">
                      <a16:colId xmlns:a16="http://schemas.microsoft.com/office/drawing/2014/main" val="359120958"/>
                    </a:ext>
                  </a:extLst>
                </a:gridCol>
                <a:gridCol w="838937">
                  <a:extLst>
                    <a:ext uri="{9D8B030D-6E8A-4147-A177-3AD203B41FA5}">
                      <a16:colId xmlns:a16="http://schemas.microsoft.com/office/drawing/2014/main" val="2180235192"/>
                    </a:ext>
                  </a:extLst>
                </a:gridCol>
                <a:gridCol w="2584307">
                  <a:extLst>
                    <a:ext uri="{9D8B030D-6E8A-4147-A177-3AD203B41FA5}">
                      <a16:colId xmlns:a16="http://schemas.microsoft.com/office/drawing/2014/main" val="25515073"/>
                    </a:ext>
                  </a:extLst>
                </a:gridCol>
              </a:tblGrid>
              <a:tr h="637362">
                <a:tc>
                  <a:txBody>
                    <a:bodyPr/>
                    <a:lstStyle/>
                    <a:p>
                      <a:r>
                        <a:rPr lang="en-GB" sz="1800"/>
                        <a:t>Store</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a:t>2011 Growth</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a:t>2012 Decline</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a:t>2012 Sales</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800"/>
                        <a:t>Insights &amp; Notes</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5157325"/>
                  </a:ext>
                </a:extLst>
              </a:tr>
              <a:tr h="769817">
                <a:tc>
                  <a:txBody>
                    <a:bodyPr/>
                    <a:lstStyle/>
                    <a:p>
                      <a:r>
                        <a:rPr lang="en-TZ" sz="1500" b="1"/>
                        <a:t>7</a:t>
                      </a:r>
                      <a:endParaRPr lang="en-TZ" sz="1500"/>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500" b="1"/>
                        <a:t>+20%</a:t>
                      </a:r>
                      <a:endParaRPr lang="en-TZ" sz="1500"/>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500"/>
                        <a:t>-17%</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500"/>
                        <a:t>$25.4M</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 Top 2011 performer — needs support to stabilize in 2012</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0858030"/>
                  </a:ext>
                </a:extLst>
              </a:tr>
              <a:tr h="769817">
                <a:tc>
                  <a:txBody>
                    <a:bodyPr/>
                    <a:lstStyle/>
                    <a:p>
                      <a:r>
                        <a:rPr lang="en-TZ" sz="1500" b="1"/>
                        <a:t>4</a:t>
                      </a:r>
                      <a:endParaRPr lang="en-TZ" sz="1500"/>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500" b="1"/>
                        <a:t>+16%</a:t>
                      </a:r>
                      <a:endParaRPr lang="en-TZ" sz="1500"/>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500"/>
                        <a:t>-16%</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500"/>
                        <a:t>$92.8M</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 Strong sales in both years — potential for long-term gain</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5429050"/>
                  </a:ext>
                </a:extLst>
              </a:tr>
              <a:tr h="769817">
                <a:tc>
                  <a:txBody>
                    <a:bodyPr/>
                    <a:lstStyle/>
                    <a:p>
                      <a:r>
                        <a:rPr lang="en-TZ" sz="1500" b="1"/>
                        <a:t>17</a:t>
                      </a:r>
                      <a:endParaRPr lang="en-TZ" sz="1500"/>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500" b="1"/>
                        <a:t>+13%</a:t>
                      </a:r>
                      <a:endParaRPr lang="en-TZ" sz="1500"/>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500"/>
                        <a:t>-13%</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500"/>
                        <a:t>$40.3M</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 Solid 2011, manageable dip — worth continued investment</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141114"/>
                  </a:ext>
                </a:extLst>
              </a:tr>
              <a:tr h="538020">
                <a:tc>
                  <a:txBody>
                    <a:bodyPr/>
                    <a:lstStyle/>
                    <a:p>
                      <a:r>
                        <a:rPr lang="en-TZ" sz="1500" b="1"/>
                        <a:t>14</a:t>
                      </a:r>
                      <a:endParaRPr lang="en-TZ" sz="1500"/>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500"/>
                        <a:t>+1%</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500" b="1"/>
                        <a:t>-27%</a:t>
                      </a:r>
                      <a:endParaRPr lang="en-TZ" sz="1500"/>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500"/>
                        <a:t>$77.4M</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 Sharp drop in 2012 — investigate root cause</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91803525"/>
                  </a:ext>
                </a:extLst>
              </a:tr>
              <a:tr h="769817">
                <a:tc>
                  <a:txBody>
                    <a:bodyPr/>
                    <a:lstStyle/>
                    <a:p>
                      <a:r>
                        <a:rPr lang="en-TZ" sz="1500" b="1"/>
                        <a:t>15</a:t>
                      </a:r>
                      <a:endParaRPr lang="en-TZ" sz="1500"/>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500"/>
                        <a:t>+1%</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500" b="1"/>
                        <a:t>-23%</a:t>
                      </a:r>
                      <a:endParaRPr lang="en-TZ" sz="1500"/>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500"/>
                        <a:t>$24.8M</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 Low upside — deprioritize unless strategic location</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0952400"/>
                  </a:ext>
                </a:extLst>
              </a:tr>
              <a:tr h="769817">
                <a:tc>
                  <a:txBody>
                    <a:bodyPr/>
                    <a:lstStyle/>
                    <a:p>
                      <a:r>
                        <a:rPr lang="en-TZ" sz="1500" b="1"/>
                        <a:t>21</a:t>
                      </a:r>
                      <a:endParaRPr lang="en-TZ" sz="1500"/>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500"/>
                        <a:t>+7%</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500" b="1"/>
                        <a:t>-25%</a:t>
                      </a:r>
                      <a:endParaRPr lang="en-TZ" sz="1500"/>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500"/>
                        <a:t>$29.5M</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500"/>
                        <a:t>⚠️ Significant volatility — possible restructuring needed</a:t>
                      </a:r>
                    </a:p>
                  </a:txBody>
                  <a:tcPr marL="34693" marR="34693" marT="17346" marB="1734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86381109"/>
                  </a:ext>
                </a:extLst>
              </a:tr>
            </a:tbl>
          </a:graphicData>
        </a:graphic>
      </p:graphicFrame>
    </p:spTree>
    <p:extLst>
      <p:ext uri="{BB962C8B-B14F-4D97-AF65-F5344CB8AC3E}">
        <p14:creationId xmlns:p14="http://schemas.microsoft.com/office/powerpoint/2010/main" val="3434596930"/>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62FCA-78A9-2CD2-1B55-DC05D08B3EA8}"/>
              </a:ext>
            </a:extLst>
          </p:cNvPr>
          <p:cNvSpPr>
            <a:spLocks noGrp="1"/>
          </p:cNvSpPr>
          <p:nvPr>
            <p:ph type="title"/>
          </p:nvPr>
        </p:nvSpPr>
        <p:spPr>
          <a:xfrm>
            <a:off x="517870" y="978409"/>
            <a:ext cx="5021182" cy="1907032"/>
          </a:xfrm>
        </p:spPr>
        <p:txBody>
          <a:bodyPr>
            <a:noAutofit/>
          </a:bodyPr>
          <a:lstStyle/>
          <a:p>
            <a:r>
              <a:rPr lang="en-US" sz="2800" dirty="0"/>
              <a:t>Calculate YoY growth rates for each store to prioritize investments (insights and recommendation).</a:t>
            </a:r>
            <a:endParaRPr lang="LID4096" sz="2800" dirty="0"/>
          </a:p>
        </p:txBody>
      </p:sp>
      <p:sp>
        <p:nvSpPr>
          <p:cNvPr id="4" name="TextBox 3">
            <a:extLst>
              <a:ext uri="{FF2B5EF4-FFF2-40B4-BE49-F238E27FC236}">
                <a16:creationId xmlns:a16="http://schemas.microsoft.com/office/drawing/2014/main" id="{B12C10B1-7D5F-C3DE-0348-4B41FCC345C6}"/>
              </a:ext>
            </a:extLst>
          </p:cNvPr>
          <p:cNvSpPr txBox="1"/>
          <p:nvPr/>
        </p:nvSpPr>
        <p:spPr>
          <a:xfrm>
            <a:off x="517870" y="3429000"/>
            <a:ext cx="5021182" cy="2215991"/>
          </a:xfrm>
          <a:prstGeom prst="rect">
            <a:avLst/>
          </a:prstGeom>
          <a:noFill/>
        </p:spPr>
        <p:txBody>
          <a:bodyPr wrap="square" rtlCol="0">
            <a:spAutoFit/>
          </a:bodyPr>
          <a:lstStyle/>
          <a:p>
            <a:r>
              <a:rPr lang="en-US" sz="1400" b="1" dirty="0"/>
              <a:t>Year-over-Year (YoY) Growth Snapshot:</a:t>
            </a:r>
          </a:p>
          <a:p>
            <a:pPr lvl="1">
              <a:buFont typeface="Arial" panose="020B0604020202020204" pitchFamily="34" charset="0"/>
              <a:buChar char="•"/>
            </a:pPr>
            <a:r>
              <a:rPr lang="en-US" sz="1400" b="1" dirty="0"/>
              <a:t>2011</a:t>
            </a:r>
            <a:r>
              <a:rPr lang="en-US" sz="1400" dirty="0"/>
              <a:t> saw </a:t>
            </a:r>
            <a:r>
              <a:rPr lang="en-US" sz="1400" b="1" dirty="0"/>
              <a:t>growth</a:t>
            </a:r>
            <a:r>
              <a:rPr lang="en-US" sz="1400" dirty="0"/>
              <a:t> across the board:</a:t>
            </a:r>
          </a:p>
          <a:p>
            <a:pPr marL="1314450" lvl="2" indent="-400050">
              <a:buFont typeface="+mj-lt"/>
              <a:buAutoNum type="romanLcPeriod"/>
            </a:pPr>
            <a:r>
              <a:rPr lang="en-US" sz="1400" dirty="0"/>
              <a:t> </a:t>
            </a:r>
            <a:r>
              <a:rPr lang="en-US" sz="1400" b="1" dirty="0"/>
              <a:t>All 28 stores</a:t>
            </a:r>
            <a:r>
              <a:rPr lang="en-US" sz="1400" dirty="0"/>
              <a:t> recorded increased sales vs. 2010</a:t>
            </a:r>
          </a:p>
          <a:p>
            <a:pPr marL="1314450" lvl="2" indent="-400050">
              <a:buFont typeface="+mj-lt"/>
              <a:buAutoNum type="romanLcPeriod"/>
            </a:pPr>
            <a:r>
              <a:rPr lang="en-US" sz="1400" dirty="0"/>
              <a:t> </a:t>
            </a:r>
            <a:r>
              <a:rPr lang="en-US" sz="1400" b="1" dirty="0"/>
              <a:t>Average YoY Growth (2011):</a:t>
            </a:r>
            <a:r>
              <a:rPr lang="en-US" sz="1400" dirty="0"/>
              <a:t> </a:t>
            </a:r>
            <a:r>
              <a:rPr lang="en-US" sz="1400" b="1" dirty="0"/>
              <a:t>+8.4%</a:t>
            </a:r>
            <a:endParaRPr lang="en-US" sz="1400" dirty="0"/>
          </a:p>
          <a:p>
            <a:pPr lvl="1">
              <a:buFont typeface="Arial" panose="020B0604020202020204" pitchFamily="34" charset="0"/>
              <a:buChar char="•"/>
            </a:pPr>
            <a:r>
              <a:rPr lang="en-US" sz="1400" b="1" dirty="0"/>
              <a:t>2012</a:t>
            </a:r>
            <a:r>
              <a:rPr lang="en-US" sz="1400" dirty="0"/>
              <a:t> showed a significant </a:t>
            </a:r>
            <a:r>
              <a:rPr lang="en-US" sz="1400" b="1" dirty="0"/>
              <a:t>downturn</a:t>
            </a:r>
            <a:r>
              <a:rPr lang="en-US" sz="1400" dirty="0"/>
              <a:t>:</a:t>
            </a:r>
          </a:p>
          <a:p>
            <a:pPr marL="1314450" lvl="2" indent="-400050">
              <a:buFont typeface="+mj-lt"/>
              <a:buAutoNum type="romanLcPeriod"/>
            </a:pPr>
            <a:r>
              <a:rPr lang="en-US" sz="1400" dirty="0"/>
              <a:t> </a:t>
            </a:r>
            <a:r>
              <a:rPr lang="en-US" sz="1400" b="1" dirty="0"/>
              <a:t>All 28 stores</a:t>
            </a:r>
            <a:r>
              <a:rPr lang="en-US" sz="1400" dirty="0"/>
              <a:t> experienced a </a:t>
            </a:r>
            <a:r>
              <a:rPr lang="en-US" sz="1400" b="1" dirty="0"/>
              <a:t>decline</a:t>
            </a:r>
            <a:r>
              <a:rPr lang="en-US" sz="1400" dirty="0"/>
              <a:t> compared to 2011</a:t>
            </a:r>
          </a:p>
          <a:p>
            <a:pPr marL="1314450" lvl="2" indent="-400050">
              <a:buFont typeface="+mj-lt"/>
              <a:buAutoNum type="romanLcPeriod"/>
            </a:pPr>
            <a:r>
              <a:rPr lang="en-US" sz="1400" dirty="0"/>
              <a:t> </a:t>
            </a:r>
            <a:r>
              <a:rPr lang="en-US" sz="1400" b="1" dirty="0"/>
              <a:t>Average YoY Growth (2012):</a:t>
            </a:r>
            <a:r>
              <a:rPr lang="en-US" sz="1400" dirty="0"/>
              <a:t> </a:t>
            </a:r>
            <a:r>
              <a:rPr lang="en-US" sz="1400" b="1" dirty="0"/>
              <a:t>-17.6%</a:t>
            </a:r>
          </a:p>
          <a:p>
            <a:pPr lvl="2"/>
            <a:endParaRPr lang="en-US" sz="1200" b="1" dirty="0"/>
          </a:p>
        </p:txBody>
      </p:sp>
      <p:sp>
        <p:nvSpPr>
          <p:cNvPr id="5" name="TextBox 4">
            <a:extLst>
              <a:ext uri="{FF2B5EF4-FFF2-40B4-BE49-F238E27FC236}">
                <a16:creationId xmlns:a16="http://schemas.microsoft.com/office/drawing/2014/main" id="{5655F269-C2B1-CED9-108F-D153AEE00CA2}"/>
              </a:ext>
            </a:extLst>
          </p:cNvPr>
          <p:cNvSpPr txBox="1"/>
          <p:nvPr/>
        </p:nvSpPr>
        <p:spPr>
          <a:xfrm>
            <a:off x="6258560" y="3651594"/>
            <a:ext cx="5537200" cy="3046988"/>
          </a:xfrm>
          <a:prstGeom prst="rect">
            <a:avLst/>
          </a:prstGeom>
          <a:noFill/>
        </p:spPr>
        <p:txBody>
          <a:bodyPr wrap="square" rtlCol="0">
            <a:spAutoFit/>
          </a:bodyPr>
          <a:lstStyle/>
          <a:p>
            <a:pPr>
              <a:buNone/>
            </a:pPr>
            <a:r>
              <a:rPr lang="en-US" sz="1200" b="1" dirty="0"/>
              <a:t>Insights for the Marketing Team</a:t>
            </a:r>
          </a:p>
          <a:p>
            <a:pPr lvl="1">
              <a:buFont typeface="+mj-lt"/>
              <a:buAutoNum type="arabicPeriod"/>
            </a:pPr>
            <a:r>
              <a:rPr lang="en-US" sz="1200" b="1" dirty="0"/>
              <a:t>2011 Success Factors:</a:t>
            </a:r>
            <a:endParaRPr lang="en-US" sz="1200" dirty="0"/>
          </a:p>
          <a:p>
            <a:pPr marL="1200150" lvl="2" indent="-285750">
              <a:buFont typeface="Arial" panose="020B0604020202020204" pitchFamily="34" charset="0"/>
              <a:buChar char="•"/>
            </a:pPr>
            <a:r>
              <a:rPr lang="en-US" sz="1200" dirty="0"/>
              <a:t>Marketing efforts and promotions in 2011 may have played a key role in boosting sales.</a:t>
            </a:r>
          </a:p>
          <a:p>
            <a:pPr marL="1200150" lvl="2" indent="-285750">
              <a:buFont typeface="Arial" panose="020B0604020202020204" pitchFamily="34" charset="0"/>
              <a:buChar char="•"/>
            </a:pPr>
            <a:r>
              <a:rPr lang="en-US" sz="1200" dirty="0"/>
              <a:t>Opportunity to </a:t>
            </a:r>
            <a:r>
              <a:rPr lang="en-US" sz="1200" b="1" dirty="0"/>
              <a:t>replicate high-performing strategies</a:t>
            </a:r>
            <a:r>
              <a:rPr lang="en-US" sz="1200" dirty="0"/>
              <a:t> in underperforming areas.</a:t>
            </a:r>
          </a:p>
          <a:p>
            <a:pPr lvl="1">
              <a:buFont typeface="+mj-lt"/>
              <a:buAutoNum type="arabicPeriod"/>
            </a:pPr>
            <a:r>
              <a:rPr lang="en-US" sz="1200" b="1" dirty="0"/>
              <a:t>2012 Downturn:</a:t>
            </a:r>
            <a:endParaRPr lang="en-US" sz="1200" dirty="0"/>
          </a:p>
          <a:p>
            <a:pPr marL="1200150" lvl="2" indent="-285750">
              <a:buFont typeface="Arial" panose="020B0604020202020204" pitchFamily="34" charset="0"/>
              <a:buChar char="•"/>
            </a:pPr>
            <a:r>
              <a:rPr lang="en-US" sz="1200" dirty="0"/>
              <a:t>A </a:t>
            </a:r>
            <a:r>
              <a:rPr lang="en-US" sz="1200" b="1" dirty="0"/>
              <a:t>systemic drop across all stores</a:t>
            </a:r>
            <a:r>
              <a:rPr lang="en-US" sz="1200" dirty="0"/>
              <a:t> suggests broader factors (e.g., economic, supply chain, or competitor impact).</a:t>
            </a:r>
          </a:p>
          <a:p>
            <a:pPr marL="1200150" lvl="2" indent="-285750">
              <a:buFont typeface="Arial" panose="020B0604020202020204" pitchFamily="34" charset="0"/>
              <a:buChar char="•"/>
            </a:pPr>
            <a:r>
              <a:rPr lang="en-US" sz="1200" dirty="0"/>
              <a:t>Recommend a </a:t>
            </a:r>
            <a:r>
              <a:rPr lang="en-US" sz="1200" b="1" dirty="0"/>
              <a:t>store-by-store deep dive</a:t>
            </a:r>
            <a:r>
              <a:rPr lang="en-US" sz="1200" dirty="0"/>
              <a:t> to identify root causes.</a:t>
            </a:r>
          </a:p>
          <a:p>
            <a:pPr lvl="1">
              <a:buFont typeface="+mj-lt"/>
              <a:buAutoNum type="arabicPeriod"/>
            </a:pPr>
            <a:r>
              <a:rPr lang="en-US" sz="1200" b="1" dirty="0"/>
              <a:t>Segmentation Opportunity:</a:t>
            </a:r>
            <a:endParaRPr lang="en-US" sz="1200" dirty="0"/>
          </a:p>
          <a:p>
            <a:pPr marL="1200150" lvl="2" indent="-285750">
              <a:buFont typeface="Arial" panose="020B0604020202020204" pitchFamily="34" charset="0"/>
              <a:buChar char="•"/>
            </a:pPr>
            <a:r>
              <a:rPr lang="en-US" sz="1200" dirty="0"/>
              <a:t>Group stores by performance tiers to </a:t>
            </a:r>
            <a:r>
              <a:rPr lang="en-US" sz="1200" b="1" dirty="0"/>
              <a:t>tailor marketing strategies</a:t>
            </a:r>
            <a:r>
              <a:rPr lang="en-US" sz="1200" dirty="0"/>
              <a:t> accordingly.</a:t>
            </a:r>
          </a:p>
          <a:p>
            <a:pPr marL="1200150" lvl="2" indent="-285750">
              <a:buFont typeface="Arial" panose="020B0604020202020204" pitchFamily="34" charset="0"/>
              <a:buChar char="•"/>
            </a:pPr>
            <a:r>
              <a:rPr lang="en-US" sz="1200" dirty="0"/>
              <a:t>Stores with consistent growth potential should receive </a:t>
            </a:r>
            <a:r>
              <a:rPr lang="en-US" sz="1200" b="1" dirty="0"/>
              <a:t>priority for promotional investment.</a:t>
            </a:r>
            <a:endParaRPr lang="en-US" sz="1200" dirty="0"/>
          </a:p>
        </p:txBody>
      </p:sp>
      <p:sp>
        <p:nvSpPr>
          <p:cNvPr id="10" name="TextBox 9">
            <a:extLst>
              <a:ext uri="{FF2B5EF4-FFF2-40B4-BE49-F238E27FC236}">
                <a16:creationId xmlns:a16="http://schemas.microsoft.com/office/drawing/2014/main" id="{7893019A-B71D-934D-9A40-4623CCE31BE1}"/>
              </a:ext>
            </a:extLst>
          </p:cNvPr>
          <p:cNvSpPr txBox="1"/>
          <p:nvPr/>
        </p:nvSpPr>
        <p:spPr>
          <a:xfrm>
            <a:off x="6258560" y="577117"/>
            <a:ext cx="5415570" cy="2308324"/>
          </a:xfrm>
          <a:prstGeom prst="rect">
            <a:avLst/>
          </a:prstGeom>
          <a:noFill/>
        </p:spPr>
        <p:txBody>
          <a:bodyPr wrap="square" rtlCol="0">
            <a:spAutoFit/>
          </a:bodyPr>
          <a:lstStyle/>
          <a:p>
            <a:r>
              <a:rPr lang="en-US" sz="1200" b="1" dirty="0"/>
              <a:t>Key Highlights</a:t>
            </a:r>
          </a:p>
          <a:p>
            <a:pPr lvl="1">
              <a:buFont typeface="Arial" panose="020B0604020202020204" pitchFamily="34" charset="0"/>
              <a:buChar char="•"/>
            </a:pPr>
            <a:r>
              <a:rPr lang="en-US" sz="1200" dirty="0"/>
              <a:t>✅ </a:t>
            </a:r>
            <a:r>
              <a:rPr lang="en-US" sz="1200" b="1" dirty="0"/>
              <a:t>Top Performers in 2011:</a:t>
            </a:r>
            <a:endParaRPr lang="en-US" sz="1200" dirty="0"/>
          </a:p>
          <a:p>
            <a:pPr marL="1200150" lvl="2" indent="-285750">
              <a:buFont typeface="Arial" panose="020B0604020202020204" pitchFamily="34" charset="0"/>
              <a:buChar char="•"/>
            </a:pPr>
            <a:r>
              <a:rPr lang="en-US" sz="1200" b="1" dirty="0"/>
              <a:t>Store 7:</a:t>
            </a:r>
            <a:r>
              <a:rPr lang="en-US" sz="1200" dirty="0"/>
              <a:t> +20%</a:t>
            </a:r>
          </a:p>
          <a:p>
            <a:pPr marL="1200150" lvl="2" indent="-285750">
              <a:buFont typeface="Arial" panose="020B0604020202020204" pitchFamily="34" charset="0"/>
              <a:buChar char="•"/>
            </a:pPr>
            <a:r>
              <a:rPr lang="en-US" sz="1200" b="1" dirty="0"/>
              <a:t>Store 4:</a:t>
            </a:r>
            <a:r>
              <a:rPr lang="en-US" sz="1200" dirty="0"/>
              <a:t> +16%</a:t>
            </a:r>
          </a:p>
          <a:p>
            <a:pPr marL="1200150" lvl="2" indent="-285750">
              <a:buFont typeface="Arial" panose="020B0604020202020204" pitchFamily="34" charset="0"/>
              <a:buChar char="•"/>
            </a:pPr>
            <a:r>
              <a:rPr lang="en-US" sz="1200" b="1" dirty="0"/>
              <a:t>Store 17:</a:t>
            </a:r>
            <a:r>
              <a:rPr lang="en-US" sz="1200" dirty="0"/>
              <a:t> +13%</a:t>
            </a:r>
          </a:p>
          <a:p>
            <a:pPr marL="1200150" lvl="2" indent="-285750">
              <a:buFont typeface="Arial" panose="020B0604020202020204" pitchFamily="34" charset="0"/>
              <a:buChar char="•"/>
            </a:pPr>
            <a:r>
              <a:rPr lang="en-US" sz="1200" dirty="0"/>
              <a:t>Strong growth suggests effective local campaigns or market expansion.</a:t>
            </a:r>
          </a:p>
          <a:p>
            <a:pPr lvl="1">
              <a:buFont typeface="Arial" panose="020B0604020202020204" pitchFamily="34" charset="0"/>
              <a:buChar char="•"/>
            </a:pPr>
            <a:r>
              <a:rPr lang="en-US" sz="1200" dirty="0"/>
              <a:t>⚠️ </a:t>
            </a:r>
            <a:r>
              <a:rPr lang="en-US" sz="1200" b="1" dirty="0"/>
              <a:t>Biggest Declines in 2012:</a:t>
            </a:r>
            <a:endParaRPr lang="en-US" sz="1200" dirty="0"/>
          </a:p>
          <a:p>
            <a:pPr marL="1200150" lvl="2" indent="-285750">
              <a:buFont typeface="Arial" panose="020B0604020202020204" pitchFamily="34" charset="0"/>
              <a:buChar char="•"/>
            </a:pPr>
            <a:r>
              <a:rPr lang="en-US" sz="1200" b="1" dirty="0"/>
              <a:t>Store 14:</a:t>
            </a:r>
            <a:r>
              <a:rPr lang="en-US" sz="1200" dirty="0"/>
              <a:t> -27%</a:t>
            </a:r>
          </a:p>
          <a:p>
            <a:pPr marL="1200150" lvl="2" indent="-285750">
              <a:buFont typeface="Arial" panose="020B0604020202020204" pitchFamily="34" charset="0"/>
              <a:buChar char="•"/>
            </a:pPr>
            <a:r>
              <a:rPr lang="en-US" sz="1200" b="1" dirty="0"/>
              <a:t>Store 15:</a:t>
            </a:r>
            <a:r>
              <a:rPr lang="en-US" sz="1200" dirty="0"/>
              <a:t> -23%</a:t>
            </a:r>
          </a:p>
          <a:p>
            <a:pPr marL="1200150" lvl="2" indent="-285750">
              <a:buFont typeface="Arial" panose="020B0604020202020204" pitchFamily="34" charset="0"/>
              <a:buChar char="•"/>
            </a:pPr>
            <a:r>
              <a:rPr lang="en-US" sz="1200" b="1" dirty="0"/>
              <a:t>Store 21:</a:t>
            </a:r>
            <a:r>
              <a:rPr lang="en-US" sz="1200" dirty="0"/>
              <a:t> -25%</a:t>
            </a:r>
          </a:p>
          <a:p>
            <a:pPr marL="1200150" lvl="2" indent="-285750">
              <a:buFont typeface="Arial" panose="020B0604020202020204" pitchFamily="34" charset="0"/>
              <a:buChar char="•"/>
            </a:pPr>
            <a:r>
              <a:rPr lang="en-US" sz="1200" dirty="0"/>
              <a:t>Indicates potential regional or operational challenges.</a:t>
            </a:r>
          </a:p>
        </p:txBody>
      </p:sp>
    </p:spTree>
    <p:extLst>
      <p:ext uri="{BB962C8B-B14F-4D97-AF65-F5344CB8AC3E}">
        <p14:creationId xmlns:p14="http://schemas.microsoft.com/office/powerpoint/2010/main" val="3202854970"/>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Freeform: Shape 14">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7" name="Rectangle 16">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D49AD06-10A6-9FD7-2DAB-F30F5A0B6ED0}"/>
              </a:ext>
            </a:extLst>
          </p:cNvPr>
          <p:cNvSpPr>
            <a:spLocks noGrp="1"/>
          </p:cNvSpPr>
          <p:nvPr>
            <p:ph type="title"/>
          </p:nvPr>
        </p:nvSpPr>
        <p:spPr>
          <a:xfrm>
            <a:off x="521209" y="971397"/>
            <a:ext cx="3462236" cy="2947460"/>
          </a:xfrm>
        </p:spPr>
        <p:txBody>
          <a:bodyPr vert="horz" lIns="91440" tIns="45720" rIns="91440" bIns="45720" rtlCol="0" anchor="t">
            <a:normAutofit/>
          </a:bodyPr>
          <a:lstStyle/>
          <a:p>
            <a:r>
              <a:rPr lang="en-US" sz="4800"/>
              <a:t>SQL Query</a:t>
            </a:r>
          </a:p>
        </p:txBody>
      </p:sp>
      <p:sp>
        <p:nvSpPr>
          <p:cNvPr id="19" name="Rectangle 18">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Content Placeholder 7" descr="A screenshot of a computer">
            <a:extLst>
              <a:ext uri="{FF2B5EF4-FFF2-40B4-BE49-F238E27FC236}">
                <a16:creationId xmlns:a16="http://schemas.microsoft.com/office/drawing/2014/main" id="{54BD05A2-3D6C-D159-059A-75F2062DA0D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371704" y="1503190"/>
            <a:ext cx="7293594" cy="4631433"/>
          </a:xfrm>
          <a:prstGeom prst="rect">
            <a:avLst/>
          </a:prstGeom>
        </p:spPr>
      </p:pic>
      <p:sp>
        <p:nvSpPr>
          <p:cNvPr id="21" name="Rectangle 20">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0471525"/>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AF1ADD-369E-D70D-7B0C-A6CE6F19B0D7}"/>
              </a:ext>
            </a:extLst>
          </p:cNvPr>
          <p:cNvSpPr>
            <a:spLocks noGrp="1"/>
          </p:cNvSpPr>
          <p:nvPr>
            <p:ph type="title"/>
          </p:nvPr>
        </p:nvSpPr>
        <p:spPr>
          <a:xfrm>
            <a:off x="521208" y="976160"/>
            <a:ext cx="6267414" cy="1463040"/>
          </a:xfrm>
        </p:spPr>
        <p:txBody>
          <a:bodyPr>
            <a:normAutofit/>
          </a:bodyPr>
          <a:lstStyle/>
          <a:p>
            <a:r>
              <a:rPr lang="en-US" sz="4400"/>
              <a:t>Introduction</a:t>
            </a:r>
            <a:endParaRPr lang="LID4096" sz="4400"/>
          </a:p>
        </p:txBody>
      </p:sp>
      <p:sp>
        <p:nvSpPr>
          <p:cNvPr id="1036" name="Freeform: Shape 1035">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026" name="Picture 2" descr="Walmart Horizontal Logo PNG | Citypng">
            <a:extLst>
              <a:ext uri="{FF2B5EF4-FFF2-40B4-BE49-F238E27FC236}">
                <a16:creationId xmlns:a16="http://schemas.microsoft.com/office/drawing/2014/main" id="{29F93BEC-3323-EFAE-EA11-A4DFF4882EB9}"/>
              </a:ext>
            </a:extLst>
          </p:cNvPr>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10000" b="90000" l="2375" r="94375">
                        <a14:foregroundMark x1="6000" y1="53625" x2="6000" y2="53625"/>
                        <a14:foregroundMark x1="6000" y1="54000" x2="6000" y2="54000"/>
                        <a14:foregroundMark x1="2375" y1="46875" x2="2375" y2="46875"/>
                        <a14:foregroundMark x1="2750" y1="47250" x2="2750" y2="47250"/>
                        <a14:foregroundMark x1="25375" y1="52875" x2="25375" y2="52875"/>
                        <a14:foregroundMark x1="29375" y1="51000" x2="29375" y2="51000"/>
                        <a14:foregroundMark x1="33875" y1="51000" x2="33875" y2="51000"/>
                        <a14:foregroundMark x1="50125" y1="52500" x2="50125" y2="52500"/>
                        <a14:foregroundMark x1="61250" y1="48375" x2="61250" y2="48375"/>
                        <a14:foregroundMark x1="68750" y1="48375" x2="68750" y2="48375"/>
                        <a14:foregroundMark x1="79125" y1="54375" x2="79125" y2="54375"/>
                        <a14:foregroundMark x1="86875" y1="57625" x2="86875" y2="57625"/>
                        <a14:foregroundMark x1="93625" y1="54000" x2="93625" y2="54000"/>
                        <a14:foregroundMark x1="94375" y1="45375" x2="94375" y2="45375"/>
                        <a14:foregroundMark x1="86500" y1="40625" x2="86500" y2="40625"/>
                        <a14:foregroundMark x1="81375" y1="46125" x2="81375" y2="46125"/>
                        <a14:foregroundMark x1="78750" y1="54750" x2="78750" y2="54750"/>
                      </a14:backgroundRemoval>
                    </a14:imgEffect>
                  </a14:imgLayer>
                </a14:imgProps>
              </a:ext>
              <a:ext uri="{28A0092B-C50C-407E-A947-70E740481C1C}">
                <a14:useLocalDpi xmlns:a14="http://schemas.microsoft.com/office/drawing/2010/main" val="0"/>
              </a:ext>
            </a:extLst>
          </a:blip>
          <a:stretch>
            <a:fillRect/>
          </a:stretch>
        </p:blipFill>
        <p:spPr bwMode="auto">
          <a:xfrm>
            <a:off x="7544143" y="1365530"/>
            <a:ext cx="4126939" cy="41269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2">
            <a:extLst>
              <a:ext uri="{FF2B5EF4-FFF2-40B4-BE49-F238E27FC236}">
                <a16:creationId xmlns:a16="http://schemas.microsoft.com/office/drawing/2014/main" id="{DE48BBF3-5D5F-268F-283E-ED1CFF113DD9}"/>
              </a:ext>
            </a:extLst>
          </p:cNvPr>
          <p:cNvGraphicFramePr>
            <a:graphicFrameLocks noGrp="1"/>
          </p:cNvGraphicFramePr>
          <p:nvPr>
            <p:ph idx="1"/>
            <p:extLst>
              <p:ext uri="{D42A27DB-BD31-4B8C-83A1-F6EECF244321}">
                <p14:modId xmlns:p14="http://schemas.microsoft.com/office/powerpoint/2010/main" val="104058"/>
              </p:ext>
            </p:extLst>
          </p:nvPr>
        </p:nvGraphicFramePr>
        <p:xfrm>
          <a:off x="517870" y="2127742"/>
          <a:ext cx="6508403" cy="422216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899244724"/>
      </p:ext>
    </p:extLst>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D7C46A-5011-FD76-46AD-429DEE1D4910}"/>
              </a:ext>
            </a:extLst>
          </p:cNvPr>
          <p:cNvSpPr>
            <a:spLocks noGrp="1"/>
          </p:cNvSpPr>
          <p:nvPr>
            <p:ph type="title"/>
          </p:nvPr>
        </p:nvSpPr>
        <p:spPr>
          <a:xfrm>
            <a:off x="517870" y="978409"/>
            <a:ext cx="5021182" cy="2450592"/>
          </a:xfrm>
        </p:spPr>
        <p:txBody>
          <a:bodyPr>
            <a:noAutofit/>
          </a:bodyPr>
          <a:lstStyle/>
          <a:p>
            <a:r>
              <a:rPr lang="en-US" sz="3600" dirty="0"/>
              <a:t>Flag stores with both high CPI and high unemployment for urgent action.</a:t>
            </a:r>
            <a:endParaRPr lang="LID4096" sz="3600" dirty="0"/>
          </a:p>
        </p:txBody>
      </p:sp>
      <p:graphicFrame>
        <p:nvGraphicFramePr>
          <p:cNvPr id="4" name="Content Placeholder 3">
            <a:extLst>
              <a:ext uri="{FF2B5EF4-FFF2-40B4-BE49-F238E27FC236}">
                <a16:creationId xmlns:a16="http://schemas.microsoft.com/office/drawing/2014/main" id="{66295C2C-EA21-EA5D-3C67-ADDA359CD96D}"/>
              </a:ext>
            </a:extLst>
          </p:cNvPr>
          <p:cNvGraphicFramePr>
            <a:graphicFrameLocks noGrp="1"/>
          </p:cNvGraphicFramePr>
          <p:nvPr>
            <p:ph idx="1"/>
            <p:extLst>
              <p:ext uri="{D42A27DB-BD31-4B8C-83A1-F6EECF244321}">
                <p14:modId xmlns:p14="http://schemas.microsoft.com/office/powerpoint/2010/main" val="60738111"/>
              </p:ext>
            </p:extLst>
          </p:nvPr>
        </p:nvGraphicFramePr>
        <p:xfrm>
          <a:off x="517790" y="3822539"/>
          <a:ext cx="5021262" cy="2499360"/>
        </p:xfrm>
        <a:graphic>
          <a:graphicData uri="http://schemas.openxmlformats.org/drawingml/2006/table">
            <a:tbl>
              <a:tblPr firstRow="1">
                <a:tableStyleId>{7E9639D4-E3E2-4D34-9284-5A2195B3D0D7}</a:tableStyleId>
              </a:tblPr>
              <a:tblGrid>
                <a:gridCol w="1673754">
                  <a:extLst>
                    <a:ext uri="{9D8B030D-6E8A-4147-A177-3AD203B41FA5}">
                      <a16:colId xmlns:a16="http://schemas.microsoft.com/office/drawing/2014/main" val="2892267907"/>
                    </a:ext>
                  </a:extLst>
                </a:gridCol>
                <a:gridCol w="1673754">
                  <a:extLst>
                    <a:ext uri="{9D8B030D-6E8A-4147-A177-3AD203B41FA5}">
                      <a16:colId xmlns:a16="http://schemas.microsoft.com/office/drawing/2014/main" val="1920102867"/>
                    </a:ext>
                  </a:extLst>
                </a:gridCol>
                <a:gridCol w="1673754">
                  <a:extLst>
                    <a:ext uri="{9D8B030D-6E8A-4147-A177-3AD203B41FA5}">
                      <a16:colId xmlns:a16="http://schemas.microsoft.com/office/drawing/2014/main" val="3800837294"/>
                    </a:ext>
                  </a:extLst>
                </a:gridCol>
              </a:tblGrid>
              <a:tr h="0">
                <a:tc>
                  <a:txBody>
                    <a:bodyPr/>
                    <a:lstStyle/>
                    <a:p>
                      <a:r>
                        <a:rPr lang="en-GB" sz="1600" b="1" dirty="0"/>
                        <a:t>Store</a:t>
                      </a:r>
                      <a:endParaRPr lang="en-GB"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b="1"/>
                        <a:t>Avg. CPI</a:t>
                      </a:r>
                      <a:endParaRPr lang="en-GB"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b="1" dirty="0"/>
                        <a:t>Avg. Unemployment Rate (%)</a:t>
                      </a:r>
                      <a:endParaRPr lang="en-GB" sz="16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13376046"/>
                  </a:ext>
                </a:extLst>
              </a:tr>
              <a:tr h="0">
                <a:tc>
                  <a:txBody>
                    <a:bodyPr/>
                    <a:lstStyle/>
                    <a:p>
                      <a:r>
                        <a:rPr lang="en-TZ" sz="1600"/>
                        <a:t>43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600" b="1"/>
                        <a:t>207.7</a:t>
                      </a:r>
                      <a:endParaRPr lang="en-TZ" sz="160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sz="1600" b="1"/>
                        <a:t>9.9</a:t>
                      </a:r>
                      <a:r>
                        <a:rPr lang="en-GB" sz="1600"/>
                        <a:t> (Highest)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1709322"/>
                  </a:ext>
                </a:extLst>
              </a:tr>
              <a:tr h="0">
                <a:tc>
                  <a:txBody>
                    <a:bodyPr/>
                    <a:lstStyle/>
                    <a:p>
                      <a:r>
                        <a:rPr lang="en-TZ" sz="1600"/>
                        <a:t>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600"/>
                        <a:t>193.7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600"/>
                        <a:t>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86232535"/>
                  </a:ext>
                </a:extLst>
              </a:tr>
              <a:tr h="0">
                <a:tc>
                  <a:txBody>
                    <a:bodyPr/>
                    <a:lstStyle/>
                    <a:p>
                      <a:r>
                        <a:rPr lang="en-TZ" sz="1600"/>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600"/>
                        <a:t>193.7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600"/>
                        <a:t>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467014"/>
                  </a:ext>
                </a:extLst>
              </a:tr>
              <a:tr h="0">
                <a:tc>
                  <a:txBody>
                    <a:bodyPr/>
                    <a:lstStyle/>
                    <a:p>
                      <a:r>
                        <a:rPr lang="en-TZ" sz="1600" dirty="0"/>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600"/>
                        <a:t>186.3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600"/>
                        <a:t>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7836077"/>
                  </a:ext>
                </a:extLst>
              </a:tr>
              <a:tr h="0">
                <a:tc>
                  <a:txBody>
                    <a:bodyPr/>
                    <a:lstStyle/>
                    <a:p>
                      <a:r>
                        <a:rPr lang="en-TZ" sz="1600"/>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600"/>
                        <a:t>186.3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sz="1600" dirty="0"/>
                        <a:t>8.6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25573455"/>
                  </a:ext>
                </a:extLst>
              </a:tr>
            </a:tbl>
          </a:graphicData>
        </a:graphic>
      </p:graphicFrame>
      <p:sp>
        <p:nvSpPr>
          <p:cNvPr id="5" name="TextBox 4">
            <a:extLst>
              <a:ext uri="{FF2B5EF4-FFF2-40B4-BE49-F238E27FC236}">
                <a16:creationId xmlns:a16="http://schemas.microsoft.com/office/drawing/2014/main" id="{62844659-943A-FF00-2385-DF128BEEB571}"/>
              </a:ext>
            </a:extLst>
          </p:cNvPr>
          <p:cNvSpPr txBox="1"/>
          <p:nvPr/>
        </p:nvSpPr>
        <p:spPr>
          <a:xfrm>
            <a:off x="6095999" y="208556"/>
            <a:ext cx="5710177" cy="3354765"/>
          </a:xfrm>
          <a:prstGeom prst="rect">
            <a:avLst/>
          </a:prstGeom>
          <a:noFill/>
        </p:spPr>
        <p:txBody>
          <a:bodyPr wrap="square" rtlCol="0">
            <a:spAutoFit/>
          </a:bodyPr>
          <a:lstStyle/>
          <a:p>
            <a:pPr>
              <a:buNone/>
            </a:pPr>
            <a:r>
              <a:rPr lang="en-US" sz="1400" b="1" dirty="0"/>
              <a:t>Key Observations</a:t>
            </a:r>
          </a:p>
          <a:p>
            <a:pPr>
              <a:buFont typeface="Arial" panose="020B0604020202020204" pitchFamily="34" charset="0"/>
              <a:buChar char="•"/>
            </a:pPr>
            <a:r>
              <a:rPr lang="en-US" sz="1200" dirty="0"/>
              <a:t> </a:t>
            </a:r>
            <a:r>
              <a:rPr lang="en-US" sz="1200" b="1" dirty="0"/>
              <a:t>Store 43</a:t>
            </a:r>
            <a:r>
              <a:rPr lang="en-US" sz="1200" dirty="0"/>
              <a:t> faces the </a:t>
            </a:r>
            <a:r>
              <a:rPr lang="en-US" sz="1200" b="1" dirty="0"/>
              <a:t>most challenging economic environment</a:t>
            </a:r>
            <a:r>
              <a:rPr lang="en-US" sz="1200" dirty="0"/>
              <a:t>:</a:t>
            </a:r>
          </a:p>
          <a:p>
            <a:pPr marL="742950" lvl="1" indent="-285750">
              <a:buFont typeface="Arial" panose="020B0604020202020204" pitchFamily="34" charset="0"/>
              <a:buChar char="•"/>
            </a:pPr>
            <a:r>
              <a:rPr lang="en-US" sz="1200" dirty="0"/>
              <a:t>Highest CPI at </a:t>
            </a:r>
            <a:r>
              <a:rPr lang="en-US" sz="1200" b="1" dirty="0"/>
              <a:t>207.7</a:t>
            </a:r>
            <a:endParaRPr lang="en-US" sz="1200" dirty="0"/>
          </a:p>
          <a:p>
            <a:pPr marL="742950" lvl="1" indent="-285750">
              <a:buFont typeface="Arial" panose="020B0604020202020204" pitchFamily="34" charset="0"/>
              <a:buChar char="•"/>
            </a:pPr>
            <a:r>
              <a:rPr lang="en-US" sz="1200" dirty="0"/>
              <a:t>Highest unemployment at </a:t>
            </a:r>
            <a:r>
              <a:rPr lang="en-US" sz="1200" b="1" dirty="0"/>
              <a:t>9.9%</a:t>
            </a:r>
            <a:endParaRPr lang="en-US" sz="1200" dirty="0"/>
          </a:p>
          <a:p>
            <a:pPr marL="742950" lvl="1" indent="-285750">
              <a:buFont typeface="Arial" panose="020B0604020202020204" pitchFamily="34" charset="0"/>
              <a:buChar char="•"/>
            </a:pPr>
            <a:r>
              <a:rPr lang="en-US" sz="1200" dirty="0"/>
              <a:t>This may </a:t>
            </a:r>
            <a:r>
              <a:rPr lang="en-US" sz="1200" b="1" dirty="0"/>
              <a:t>suppress consumer spending</a:t>
            </a:r>
            <a:r>
              <a:rPr lang="en-US" sz="1200" dirty="0"/>
              <a:t> and require </a:t>
            </a:r>
            <a:r>
              <a:rPr lang="en-US" sz="1200" b="1" dirty="0"/>
              <a:t>strategic pricing or promotions</a:t>
            </a:r>
            <a:r>
              <a:rPr lang="en-US" sz="1200" dirty="0"/>
              <a:t>.</a:t>
            </a:r>
          </a:p>
          <a:p>
            <a:pPr marL="742950" lvl="1" indent="-285750">
              <a:buFont typeface="Arial" panose="020B0604020202020204" pitchFamily="34" charset="0"/>
              <a:buChar char="•"/>
            </a:pPr>
            <a:endParaRPr lang="en-US" sz="1200" dirty="0"/>
          </a:p>
          <a:p>
            <a:pPr>
              <a:buFont typeface="Arial" panose="020B0604020202020204" pitchFamily="34" charset="0"/>
              <a:buChar char="•"/>
            </a:pPr>
            <a:r>
              <a:rPr lang="en-US" sz="1200" dirty="0"/>
              <a:t> </a:t>
            </a:r>
            <a:r>
              <a:rPr lang="en-US" sz="1200" b="1" dirty="0"/>
              <a:t>Stores 7 &amp; 32</a:t>
            </a:r>
            <a:r>
              <a:rPr lang="en-US" sz="1200" dirty="0"/>
              <a:t> share identical CPI and unemployment rates:</a:t>
            </a:r>
          </a:p>
          <a:p>
            <a:pPr marL="742950" lvl="1" indent="-285750">
              <a:buFont typeface="Arial" panose="020B0604020202020204" pitchFamily="34" charset="0"/>
              <a:buChar char="•"/>
            </a:pPr>
            <a:r>
              <a:rPr lang="en-US" sz="1200" dirty="0"/>
              <a:t>CPI: </a:t>
            </a:r>
            <a:r>
              <a:rPr lang="en-US" sz="1200" b="1" dirty="0"/>
              <a:t>193.7</a:t>
            </a:r>
            <a:endParaRPr lang="en-US" sz="1200" dirty="0"/>
          </a:p>
          <a:p>
            <a:pPr marL="742950" lvl="1" indent="-285750">
              <a:buFont typeface="Arial" panose="020B0604020202020204" pitchFamily="34" charset="0"/>
              <a:buChar char="•"/>
            </a:pPr>
            <a:r>
              <a:rPr lang="en-US" sz="1200" dirty="0"/>
              <a:t>Unemployment: </a:t>
            </a:r>
            <a:r>
              <a:rPr lang="en-US" sz="1200" b="1" dirty="0"/>
              <a:t>8.6%</a:t>
            </a:r>
            <a:endParaRPr lang="en-US" sz="1200" dirty="0"/>
          </a:p>
          <a:p>
            <a:pPr marL="742950" lvl="1" indent="-285750">
              <a:buFont typeface="Arial" panose="020B0604020202020204" pitchFamily="34" charset="0"/>
              <a:buChar char="•"/>
            </a:pPr>
            <a:r>
              <a:rPr lang="en-US" sz="1200" dirty="0"/>
              <a:t>Suggests similar regional economic conditions—potential for </a:t>
            </a:r>
            <a:r>
              <a:rPr lang="en-US" sz="1200" b="1" dirty="0"/>
              <a:t>shared strategy deployment</a:t>
            </a:r>
            <a:r>
              <a:rPr lang="en-US" sz="1200" dirty="0"/>
              <a:t>.</a:t>
            </a:r>
          </a:p>
          <a:p>
            <a:pPr marL="742950" lvl="1" indent="-285750">
              <a:buFont typeface="Arial" panose="020B0604020202020204" pitchFamily="34" charset="0"/>
              <a:buChar char="•"/>
            </a:pPr>
            <a:endParaRPr lang="en-US" sz="1200" dirty="0"/>
          </a:p>
          <a:p>
            <a:pPr>
              <a:buFont typeface="Arial" panose="020B0604020202020204" pitchFamily="34" charset="0"/>
              <a:buChar char="•"/>
            </a:pPr>
            <a:r>
              <a:rPr lang="en-US" sz="1200" dirty="0"/>
              <a:t> </a:t>
            </a:r>
            <a:r>
              <a:rPr lang="en-US" sz="1200" b="1" dirty="0"/>
              <a:t>Store 14 &amp; 45</a:t>
            </a:r>
            <a:r>
              <a:rPr lang="en-US" sz="1200" dirty="0"/>
              <a:t> also align closely in metrics:</a:t>
            </a:r>
          </a:p>
          <a:p>
            <a:pPr marL="742950" lvl="1" indent="-285750">
              <a:buFont typeface="Arial" panose="020B0604020202020204" pitchFamily="34" charset="0"/>
              <a:buChar char="•"/>
            </a:pPr>
            <a:r>
              <a:rPr lang="en-US" sz="1200" dirty="0"/>
              <a:t>CPI: </a:t>
            </a:r>
            <a:r>
              <a:rPr lang="en-US" sz="1200" b="1" dirty="0"/>
              <a:t>186.3</a:t>
            </a:r>
            <a:endParaRPr lang="en-US" sz="1200" dirty="0"/>
          </a:p>
          <a:p>
            <a:pPr marL="742950" lvl="1" indent="-285750">
              <a:buFont typeface="Arial" panose="020B0604020202020204" pitchFamily="34" charset="0"/>
              <a:buChar char="•"/>
            </a:pPr>
            <a:r>
              <a:rPr lang="en-US" sz="1200" dirty="0"/>
              <a:t>Unemployment: </a:t>
            </a:r>
            <a:r>
              <a:rPr lang="en-US" sz="1200" b="1" dirty="0"/>
              <a:t>8.6%</a:t>
            </a:r>
            <a:endParaRPr lang="en-US" sz="1200" dirty="0"/>
          </a:p>
          <a:p>
            <a:endParaRPr lang="LID4096" dirty="0"/>
          </a:p>
        </p:txBody>
      </p:sp>
      <p:sp>
        <p:nvSpPr>
          <p:cNvPr id="6" name="TextBox 5">
            <a:extLst>
              <a:ext uri="{FF2B5EF4-FFF2-40B4-BE49-F238E27FC236}">
                <a16:creationId xmlns:a16="http://schemas.microsoft.com/office/drawing/2014/main" id="{D18B8C5B-E48D-5F5C-7F48-AEC0DCB2D6D6}"/>
              </a:ext>
            </a:extLst>
          </p:cNvPr>
          <p:cNvSpPr txBox="1"/>
          <p:nvPr/>
        </p:nvSpPr>
        <p:spPr>
          <a:xfrm>
            <a:off x="6096000" y="3563321"/>
            <a:ext cx="5710176" cy="3231654"/>
          </a:xfrm>
          <a:prstGeom prst="rect">
            <a:avLst/>
          </a:prstGeom>
          <a:noFill/>
        </p:spPr>
        <p:txBody>
          <a:bodyPr wrap="square" rtlCol="0">
            <a:spAutoFit/>
          </a:bodyPr>
          <a:lstStyle/>
          <a:p>
            <a:pPr>
              <a:buNone/>
            </a:pPr>
            <a:r>
              <a:rPr lang="en-US" sz="1200" b="1" dirty="0"/>
              <a:t>Strategic Implications</a:t>
            </a:r>
          </a:p>
          <a:p>
            <a:pPr>
              <a:buFont typeface="+mj-lt"/>
              <a:buAutoNum type="arabicPeriod"/>
            </a:pPr>
            <a:r>
              <a:rPr lang="en-US" sz="1200" b="1" dirty="0"/>
              <a:t>Price Sensitivity Likely Higher</a:t>
            </a:r>
            <a:endParaRPr lang="en-US" sz="1200" dirty="0"/>
          </a:p>
          <a:p>
            <a:pPr marL="742950" lvl="1" indent="-285750">
              <a:buFont typeface="+mj-lt"/>
              <a:buAutoNum type="romanLcPeriod"/>
            </a:pPr>
            <a:r>
              <a:rPr lang="en-US" sz="1200" dirty="0"/>
              <a:t>Customers in these regions are likely </a:t>
            </a:r>
            <a:r>
              <a:rPr lang="en-US" sz="1200" b="1" dirty="0"/>
              <a:t>more price-conscious</a:t>
            </a:r>
            <a:r>
              <a:rPr lang="en-US" sz="1200" dirty="0"/>
              <a:t>.</a:t>
            </a:r>
          </a:p>
          <a:p>
            <a:pPr marL="742950" lvl="1" indent="-285750">
              <a:buFont typeface="+mj-lt"/>
              <a:buAutoNum type="romanLcPeriod"/>
            </a:pPr>
            <a:r>
              <a:rPr lang="en-US" sz="1200" dirty="0"/>
              <a:t>Consider </a:t>
            </a:r>
            <a:r>
              <a:rPr lang="en-US" sz="1200" b="1" dirty="0"/>
              <a:t>value-focused promotions, bundle offers</a:t>
            </a:r>
            <a:r>
              <a:rPr lang="en-US" sz="1200" dirty="0"/>
              <a:t>, and </a:t>
            </a:r>
            <a:r>
              <a:rPr lang="en-US" sz="1200" b="1" dirty="0"/>
              <a:t>localized discounts.</a:t>
            </a:r>
          </a:p>
          <a:p>
            <a:pPr lvl="1"/>
            <a:endParaRPr lang="en-US" sz="1200" dirty="0"/>
          </a:p>
          <a:p>
            <a:pPr>
              <a:buFont typeface="+mj-lt"/>
              <a:buAutoNum type="arabicPeriod"/>
            </a:pPr>
            <a:r>
              <a:rPr lang="en-US" sz="1200" b="1" dirty="0"/>
              <a:t>Localized Campaigning</a:t>
            </a:r>
            <a:endParaRPr lang="en-US" sz="1200" dirty="0"/>
          </a:p>
          <a:p>
            <a:pPr marL="742950" lvl="1" indent="-285750">
              <a:buFont typeface="+mj-lt"/>
              <a:buAutoNum type="romanLcPeriod"/>
            </a:pPr>
            <a:r>
              <a:rPr lang="en-US" sz="1200" dirty="0"/>
              <a:t>Marketing should </a:t>
            </a:r>
            <a:r>
              <a:rPr lang="en-US" sz="1200" b="1" dirty="0"/>
              <a:t>highlight savings, affordability, and essential goods</a:t>
            </a:r>
            <a:r>
              <a:rPr lang="en-US" sz="1200" dirty="0"/>
              <a:t>.</a:t>
            </a:r>
          </a:p>
          <a:p>
            <a:pPr marL="742950" lvl="1" indent="-285750">
              <a:buFont typeface="+mj-lt"/>
              <a:buAutoNum type="romanLcPeriod"/>
            </a:pPr>
            <a:r>
              <a:rPr lang="en-US" sz="1200" dirty="0"/>
              <a:t>Messaging around “More for Less” may resonate well.</a:t>
            </a:r>
          </a:p>
          <a:p>
            <a:pPr lvl="1"/>
            <a:endParaRPr lang="en-US" sz="1200" dirty="0"/>
          </a:p>
          <a:p>
            <a:pPr>
              <a:buFont typeface="+mj-lt"/>
              <a:buAutoNum type="arabicPeriod"/>
            </a:pPr>
            <a:r>
              <a:rPr lang="en-US" sz="1200" b="1" dirty="0"/>
              <a:t>Community Engagement</a:t>
            </a:r>
            <a:endParaRPr lang="en-US" sz="1200" dirty="0"/>
          </a:p>
          <a:p>
            <a:pPr marL="742950" lvl="1" indent="-285750">
              <a:buFont typeface="+mj-lt"/>
              <a:buAutoNum type="romanLcPeriod"/>
            </a:pPr>
            <a:r>
              <a:rPr lang="en-US" sz="1200" dirty="0"/>
              <a:t>Community programs, hiring initiatives, and </a:t>
            </a:r>
            <a:r>
              <a:rPr lang="en-US" sz="1200" b="1" dirty="0"/>
              <a:t>CSR visibility</a:t>
            </a:r>
            <a:r>
              <a:rPr lang="en-US" sz="1200" dirty="0"/>
              <a:t> could boost brand loyalty in high-unemployment areas.</a:t>
            </a:r>
          </a:p>
          <a:p>
            <a:pPr lvl="1"/>
            <a:endParaRPr lang="en-US" sz="1200" dirty="0"/>
          </a:p>
          <a:p>
            <a:pPr>
              <a:buFont typeface="+mj-lt"/>
              <a:buAutoNum type="arabicPeriod"/>
            </a:pPr>
            <a:r>
              <a:rPr lang="en-US" sz="1200" b="1" dirty="0"/>
              <a:t>Inventory Optimization</a:t>
            </a:r>
            <a:endParaRPr lang="en-US" sz="1200" dirty="0"/>
          </a:p>
          <a:p>
            <a:pPr marL="742950" lvl="1" indent="-285750">
              <a:buFont typeface="+mj-lt"/>
              <a:buAutoNum type="romanLcPeriod"/>
            </a:pPr>
            <a:r>
              <a:rPr lang="en-US" sz="1200" dirty="0"/>
              <a:t>Focus on </a:t>
            </a:r>
            <a:r>
              <a:rPr lang="en-US" sz="1200" b="1" dirty="0"/>
              <a:t>high-utility, lower-cost items</a:t>
            </a:r>
            <a:r>
              <a:rPr lang="en-US" sz="1200" dirty="0"/>
              <a:t> and </a:t>
            </a:r>
            <a:r>
              <a:rPr lang="en-US" sz="1200" b="1" dirty="0"/>
              <a:t>essential categories</a:t>
            </a:r>
            <a:r>
              <a:rPr lang="en-US" sz="1200" dirty="0"/>
              <a:t>.</a:t>
            </a:r>
          </a:p>
          <a:p>
            <a:pPr marL="742950" lvl="1" indent="-285750">
              <a:buFont typeface="+mj-lt"/>
              <a:buAutoNum type="romanLcPeriod"/>
            </a:pPr>
            <a:r>
              <a:rPr lang="en-US" sz="1200" dirty="0"/>
              <a:t>Limit luxury or discretionary items in these regions.</a:t>
            </a:r>
          </a:p>
        </p:txBody>
      </p:sp>
    </p:spTree>
    <p:extLst>
      <p:ext uri="{BB962C8B-B14F-4D97-AF65-F5344CB8AC3E}">
        <p14:creationId xmlns:p14="http://schemas.microsoft.com/office/powerpoint/2010/main" val="1279553328"/>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B8069-4738-1305-AEF6-1C694299F98B}"/>
              </a:ext>
            </a:extLst>
          </p:cNvPr>
          <p:cNvSpPr>
            <a:spLocks noGrp="1"/>
          </p:cNvSpPr>
          <p:nvPr>
            <p:ph type="title"/>
          </p:nvPr>
        </p:nvSpPr>
        <p:spPr/>
        <p:txBody>
          <a:bodyPr/>
          <a:lstStyle/>
          <a:p>
            <a:r>
              <a:rPr lang="en-US" dirty="0"/>
              <a:t>SQL Query</a:t>
            </a:r>
            <a:endParaRPr lang="LID4096" dirty="0"/>
          </a:p>
        </p:txBody>
      </p:sp>
      <p:pic>
        <p:nvPicPr>
          <p:cNvPr id="5" name="Content Placeholder 4" descr="A screenshot of a computer&#10;&#10;AI-generated content may be incorrect.">
            <a:extLst>
              <a:ext uri="{FF2B5EF4-FFF2-40B4-BE49-F238E27FC236}">
                <a16:creationId xmlns:a16="http://schemas.microsoft.com/office/drawing/2014/main" id="{5E94B6E8-174A-B4C3-6837-ACDF17BB9E2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662738" y="1140698"/>
            <a:ext cx="5021262" cy="4528980"/>
          </a:xfrm>
        </p:spPr>
      </p:pic>
    </p:spTree>
    <p:extLst>
      <p:ext uri="{BB962C8B-B14F-4D97-AF65-F5344CB8AC3E}">
        <p14:creationId xmlns:p14="http://schemas.microsoft.com/office/powerpoint/2010/main" val="1215075782"/>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A7464-9935-0220-2DC7-D9F04E175A71}"/>
              </a:ext>
            </a:extLst>
          </p:cNvPr>
          <p:cNvSpPr>
            <a:spLocks noGrp="1"/>
          </p:cNvSpPr>
          <p:nvPr>
            <p:ph type="title"/>
          </p:nvPr>
        </p:nvSpPr>
        <p:spPr>
          <a:xfrm>
            <a:off x="517870" y="978409"/>
            <a:ext cx="5021182" cy="1973136"/>
          </a:xfrm>
        </p:spPr>
        <p:txBody>
          <a:bodyPr>
            <a:normAutofit/>
          </a:bodyPr>
          <a:lstStyle/>
          <a:p>
            <a:r>
              <a:rPr lang="en-US" sz="3600" dirty="0"/>
              <a:t>Identify seasonal buying patterns (e.g., summer vs. winter).</a:t>
            </a:r>
            <a:endParaRPr lang="LID4096" sz="3600" dirty="0"/>
          </a:p>
        </p:txBody>
      </p:sp>
      <p:graphicFrame>
        <p:nvGraphicFramePr>
          <p:cNvPr id="5" name="Content Placeholder 4">
            <a:extLst>
              <a:ext uri="{FF2B5EF4-FFF2-40B4-BE49-F238E27FC236}">
                <a16:creationId xmlns:a16="http://schemas.microsoft.com/office/drawing/2014/main" id="{224F53C0-8CF1-2F31-DD18-2482F7EDC8FF}"/>
              </a:ext>
            </a:extLst>
          </p:cNvPr>
          <p:cNvGraphicFramePr>
            <a:graphicFrameLocks noGrp="1"/>
          </p:cNvGraphicFramePr>
          <p:nvPr>
            <p:ph idx="1"/>
            <p:extLst>
              <p:ext uri="{D42A27DB-BD31-4B8C-83A1-F6EECF244321}">
                <p14:modId xmlns:p14="http://schemas.microsoft.com/office/powerpoint/2010/main" val="3322456315"/>
              </p:ext>
            </p:extLst>
          </p:nvPr>
        </p:nvGraphicFramePr>
        <p:xfrm>
          <a:off x="517870" y="3590383"/>
          <a:ext cx="5021262" cy="1828800"/>
        </p:xfrm>
        <a:graphic>
          <a:graphicData uri="http://schemas.openxmlformats.org/drawingml/2006/table">
            <a:tbl>
              <a:tblPr firstRow="1">
                <a:tableStyleId>{7E9639D4-E3E2-4D34-9284-5A2195B3D0D7}</a:tableStyleId>
              </a:tblPr>
              <a:tblGrid>
                <a:gridCol w="2510631">
                  <a:extLst>
                    <a:ext uri="{9D8B030D-6E8A-4147-A177-3AD203B41FA5}">
                      <a16:colId xmlns:a16="http://schemas.microsoft.com/office/drawing/2014/main" val="2651397286"/>
                    </a:ext>
                  </a:extLst>
                </a:gridCol>
                <a:gridCol w="2510631">
                  <a:extLst>
                    <a:ext uri="{9D8B030D-6E8A-4147-A177-3AD203B41FA5}">
                      <a16:colId xmlns:a16="http://schemas.microsoft.com/office/drawing/2014/main" val="520384234"/>
                    </a:ext>
                  </a:extLst>
                </a:gridCol>
              </a:tblGrid>
              <a:tr h="0">
                <a:tc>
                  <a:txBody>
                    <a:bodyPr/>
                    <a:lstStyle/>
                    <a:p>
                      <a:r>
                        <a:rPr lang="en-GB" b="1"/>
                        <a:t>Quarter</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GB" b="1"/>
                        <a:t>Average Sales (USD)</a:t>
                      </a:r>
                      <a:endParaRPr lang="en-GB"/>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63920234"/>
                  </a:ext>
                </a:extLst>
              </a:tr>
              <a:tr h="0">
                <a:tc>
                  <a:txBody>
                    <a:bodyPr/>
                    <a:lstStyle/>
                    <a:p>
                      <a:r>
                        <a:rPr lang="en-GB" dirty="0"/>
                        <a:t>Q1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a:t>1,006,136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1324604"/>
                  </a:ext>
                </a:extLst>
              </a:tr>
              <a:tr h="0">
                <a:tc>
                  <a:txBody>
                    <a:bodyPr/>
                    <a:lstStyle/>
                    <a:p>
                      <a:r>
                        <a:rPr lang="en-GB" dirty="0"/>
                        <a:t>Q2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a:t>1,040,806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3254038"/>
                  </a:ext>
                </a:extLst>
              </a:tr>
              <a:tr h="0">
                <a:tc>
                  <a:txBody>
                    <a:bodyPr/>
                    <a:lstStyle/>
                    <a:p>
                      <a:r>
                        <a:rPr lang="en-GB"/>
                        <a:t>Q3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a:t>1,023,251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36975679"/>
                  </a:ext>
                </a:extLst>
              </a:tr>
              <a:tr h="0">
                <a:tc>
                  <a:txBody>
                    <a:bodyPr/>
                    <a:lstStyle/>
                    <a:p>
                      <a:r>
                        <a:rPr lang="en-GB"/>
                        <a:t>Q4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TZ" b="1" dirty="0"/>
                        <a:t>1,128,774</a:t>
                      </a:r>
                      <a:r>
                        <a:rPr lang="en-TZ" dirty="0"/>
                        <a:t>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06071460"/>
                  </a:ext>
                </a:extLst>
              </a:tr>
            </a:tbl>
          </a:graphicData>
        </a:graphic>
      </p:graphicFrame>
      <p:sp>
        <p:nvSpPr>
          <p:cNvPr id="6" name="TextBox 5">
            <a:extLst>
              <a:ext uri="{FF2B5EF4-FFF2-40B4-BE49-F238E27FC236}">
                <a16:creationId xmlns:a16="http://schemas.microsoft.com/office/drawing/2014/main" id="{87E1BABC-FA37-C621-6057-422B31B37739}"/>
              </a:ext>
            </a:extLst>
          </p:cNvPr>
          <p:cNvSpPr txBox="1"/>
          <p:nvPr/>
        </p:nvSpPr>
        <p:spPr>
          <a:xfrm>
            <a:off x="6096000" y="258901"/>
            <a:ext cx="5744901" cy="3170099"/>
          </a:xfrm>
          <a:prstGeom prst="rect">
            <a:avLst/>
          </a:prstGeom>
          <a:noFill/>
        </p:spPr>
        <p:txBody>
          <a:bodyPr wrap="square" rtlCol="0">
            <a:spAutoFit/>
          </a:bodyPr>
          <a:lstStyle/>
          <a:p>
            <a:pPr>
              <a:buNone/>
            </a:pPr>
            <a:r>
              <a:rPr lang="en-US" b="1" dirty="0"/>
              <a:t>Key Insights</a:t>
            </a:r>
          </a:p>
          <a:p>
            <a:pPr>
              <a:buFont typeface="Arial" panose="020B0604020202020204" pitchFamily="34" charset="0"/>
              <a:buChar char="•"/>
            </a:pPr>
            <a:r>
              <a:rPr lang="en-US" sz="1400" dirty="0"/>
              <a:t> </a:t>
            </a:r>
            <a:r>
              <a:rPr lang="en-US" sz="1400" b="1" dirty="0"/>
              <a:t>Q4 is the strongest sales quarter</a:t>
            </a:r>
            <a:r>
              <a:rPr lang="en-US" sz="1400" dirty="0"/>
              <a:t>:</a:t>
            </a:r>
          </a:p>
          <a:p>
            <a:pPr marL="857250" lvl="1" indent="-400050">
              <a:buFont typeface="+mj-lt"/>
              <a:buAutoNum type="romanLcPeriod"/>
            </a:pPr>
            <a:r>
              <a:rPr lang="en-US" sz="1400" dirty="0"/>
              <a:t>Highest average at </a:t>
            </a:r>
            <a:r>
              <a:rPr lang="en-US" sz="1400" b="1" dirty="0"/>
              <a:t>$1.13M</a:t>
            </a:r>
            <a:r>
              <a:rPr lang="en-US" sz="1400" dirty="0"/>
              <a:t>.</a:t>
            </a:r>
          </a:p>
          <a:p>
            <a:pPr marL="857250" lvl="1" indent="-400050">
              <a:buFont typeface="+mj-lt"/>
              <a:buAutoNum type="romanLcPeriod"/>
            </a:pPr>
            <a:r>
              <a:rPr lang="en-US" sz="1400" dirty="0"/>
              <a:t>~</a:t>
            </a:r>
            <a:r>
              <a:rPr lang="en-US" sz="1400" b="1" dirty="0"/>
              <a:t>12.2% higher</a:t>
            </a:r>
            <a:r>
              <a:rPr lang="en-US" sz="1400" dirty="0"/>
              <a:t> than Q1.</a:t>
            </a:r>
          </a:p>
          <a:p>
            <a:pPr marL="857250" lvl="1" indent="-400050">
              <a:buFont typeface="+mj-lt"/>
              <a:buAutoNum type="romanLcPeriod"/>
            </a:pPr>
            <a:r>
              <a:rPr lang="en-US" sz="1400" dirty="0"/>
              <a:t>Likely influenced by </a:t>
            </a:r>
            <a:r>
              <a:rPr lang="en-US" sz="1400" b="1" dirty="0"/>
              <a:t>holiday shopping, Black Friday, and year-end promotions</a:t>
            </a:r>
            <a:r>
              <a:rPr lang="en-US" sz="1400" dirty="0"/>
              <a:t>.</a:t>
            </a:r>
          </a:p>
          <a:p>
            <a:pPr>
              <a:buFont typeface="Arial" panose="020B0604020202020204" pitchFamily="34" charset="0"/>
              <a:buChar char="•"/>
            </a:pPr>
            <a:r>
              <a:rPr lang="en-US" sz="1400" dirty="0"/>
              <a:t> </a:t>
            </a:r>
            <a:r>
              <a:rPr lang="en-US" sz="1400" b="1" dirty="0"/>
              <a:t>Stable mid-year performance (Q2 &amp; Q3)</a:t>
            </a:r>
            <a:r>
              <a:rPr lang="en-US" sz="1400" dirty="0"/>
              <a:t>:</a:t>
            </a:r>
          </a:p>
          <a:p>
            <a:pPr marL="857250" lvl="1" indent="-400050">
              <a:buFont typeface="+mj-lt"/>
              <a:buAutoNum type="romanLcPeriod"/>
            </a:pPr>
            <a:r>
              <a:rPr lang="en-US" sz="1400" dirty="0"/>
              <a:t>Moderate gains in Q2 (</a:t>
            </a:r>
            <a:r>
              <a:rPr lang="en-US" sz="1400" b="1" dirty="0"/>
              <a:t>+3.4% from Q1</a:t>
            </a:r>
            <a:r>
              <a:rPr lang="en-US" sz="1400" dirty="0"/>
              <a:t>), slight dip in Q3.</a:t>
            </a:r>
          </a:p>
          <a:p>
            <a:pPr marL="857250" lvl="1" indent="-400050">
              <a:buFont typeface="+mj-lt"/>
              <a:buAutoNum type="romanLcPeriod"/>
            </a:pPr>
            <a:r>
              <a:rPr lang="en-US" sz="1400" dirty="0"/>
              <a:t>Indicates </a:t>
            </a:r>
            <a:r>
              <a:rPr lang="en-US" sz="1400" b="1" dirty="0"/>
              <a:t>consistent consumer behavior</a:t>
            </a:r>
            <a:r>
              <a:rPr lang="en-US" sz="1400" dirty="0"/>
              <a:t> mid-year with minor fluctuations.</a:t>
            </a:r>
          </a:p>
          <a:p>
            <a:pPr>
              <a:buFont typeface="Arial" panose="020B0604020202020204" pitchFamily="34" charset="0"/>
              <a:buChar char="•"/>
            </a:pPr>
            <a:r>
              <a:rPr lang="en-US" sz="1400" dirty="0"/>
              <a:t> </a:t>
            </a:r>
            <a:r>
              <a:rPr lang="en-US" sz="1400" b="1" dirty="0"/>
              <a:t>Q1 is the weakest quarter</a:t>
            </a:r>
            <a:r>
              <a:rPr lang="en-US" sz="1400" dirty="0"/>
              <a:t>:</a:t>
            </a:r>
          </a:p>
          <a:p>
            <a:pPr marL="857250" lvl="1" indent="-400050">
              <a:buFont typeface="+mj-lt"/>
              <a:buAutoNum type="romanLcPeriod"/>
            </a:pPr>
            <a:r>
              <a:rPr lang="en-US" sz="1400" dirty="0"/>
              <a:t>Post-holiday dip, </a:t>
            </a:r>
            <a:r>
              <a:rPr lang="en-US" sz="1400" b="1" dirty="0"/>
              <a:t>lower discretionary spending</a:t>
            </a:r>
            <a:r>
              <a:rPr lang="en-US" sz="1400" dirty="0"/>
              <a:t> typical of Q1.</a:t>
            </a:r>
          </a:p>
          <a:p>
            <a:pPr marL="857250" lvl="1" indent="-400050">
              <a:buFont typeface="+mj-lt"/>
              <a:buAutoNum type="romanLcPeriod"/>
            </a:pPr>
            <a:r>
              <a:rPr lang="en-US" sz="1400" dirty="0"/>
              <a:t>Sales recovery begins in Q2.</a:t>
            </a:r>
          </a:p>
        </p:txBody>
      </p:sp>
      <p:sp>
        <p:nvSpPr>
          <p:cNvPr id="9" name="Rectangle 2">
            <a:extLst>
              <a:ext uri="{FF2B5EF4-FFF2-40B4-BE49-F238E27FC236}">
                <a16:creationId xmlns:a16="http://schemas.microsoft.com/office/drawing/2014/main" id="{314E2240-F009-D32C-C95C-C51F35D4FF48}"/>
              </a:ext>
            </a:extLst>
          </p:cNvPr>
          <p:cNvSpPr txBox="1">
            <a:spLocks noChangeArrowheads="1"/>
          </p:cNvSpPr>
          <p:nvPr/>
        </p:nvSpPr>
        <p:spPr bwMode="auto">
          <a:xfrm>
            <a:off x="6095999" y="3429000"/>
            <a:ext cx="5744901"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l" defTabSz="914400" rtl="0" eaLnBrk="1" latinLnBrk="0" hangingPunct="1">
              <a:lnSpc>
                <a:spcPct val="110000"/>
              </a:lnSpc>
              <a:spcBef>
                <a:spcPts val="1000"/>
              </a:spcBef>
              <a:buFont typeface="Arial" panose="020B0604020202020204" pitchFamily="34" charset="0"/>
              <a:buNone/>
              <a:defRPr sz="2000" kern="1200">
                <a:solidFill>
                  <a:schemeClr val="tx1"/>
                </a:solidFill>
                <a:latin typeface="+mn-lt"/>
                <a:ea typeface="+mn-ea"/>
                <a:cs typeface="+mn-cs"/>
              </a:defRPr>
            </a:lvl1pPr>
            <a:lvl2pPr marL="274320" indent="-27432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27432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548640" indent="-27432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4pPr>
            <a:lvl5pPr marL="54864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eaLnBrk="0" fontAlgn="base" hangingPunct="0">
              <a:lnSpc>
                <a:spcPct val="100000"/>
              </a:lnSpc>
              <a:spcBef>
                <a:spcPct val="0"/>
              </a:spcBef>
              <a:spcAft>
                <a:spcPct val="0"/>
              </a:spcAft>
            </a:pPr>
            <a:r>
              <a:rPr lang="en-GB" sz="1800" b="1" dirty="0"/>
              <a:t>Strategic Implications</a:t>
            </a:r>
            <a:endParaRPr lang="en-US" altLang="LID4096" b="1" dirty="0">
              <a:latin typeface="Arial" panose="020B0604020202020204" pitchFamily="34" charset="0"/>
            </a:endParaRPr>
          </a:p>
          <a:p>
            <a:pPr eaLnBrk="0" fontAlgn="base" hangingPunct="0">
              <a:lnSpc>
                <a:spcPct val="100000"/>
              </a:lnSpc>
              <a:spcBef>
                <a:spcPct val="0"/>
              </a:spcBef>
              <a:spcAft>
                <a:spcPct val="0"/>
              </a:spcAft>
              <a:buFontTx/>
              <a:buChar char="•"/>
            </a:pPr>
            <a:r>
              <a:rPr lang="en-US" altLang="LID4096" sz="1400" b="1" dirty="0">
                <a:latin typeface="Arial" panose="020B0604020202020204" pitchFamily="34" charset="0"/>
              </a:rPr>
              <a:t> </a:t>
            </a:r>
            <a:r>
              <a:rPr lang="LID4096" altLang="LID4096" sz="1400" b="1" dirty="0">
                <a:latin typeface="Arial" panose="020B0604020202020204" pitchFamily="34" charset="0"/>
              </a:rPr>
              <a:t>Q4 is the Prime Time</a:t>
            </a:r>
            <a:r>
              <a:rPr lang="en-US" altLang="LID4096" sz="1400" b="1" dirty="0">
                <a:latin typeface="Arial" panose="020B0604020202020204" pitchFamily="34" charset="0"/>
              </a:rPr>
              <a:t>:</a:t>
            </a:r>
            <a:endParaRPr lang="LID4096" altLang="LID4096" sz="1400" dirty="0">
              <a:latin typeface="Arial" panose="020B0604020202020204" pitchFamily="34" charset="0"/>
            </a:endParaRPr>
          </a:p>
          <a:p>
            <a:pPr marL="674370" lvl="1" indent="-400050" eaLnBrk="0" fontAlgn="base" hangingPunct="0">
              <a:lnSpc>
                <a:spcPct val="100000"/>
              </a:lnSpc>
              <a:spcBef>
                <a:spcPct val="0"/>
              </a:spcBef>
              <a:spcAft>
                <a:spcPct val="0"/>
              </a:spcAft>
              <a:buFont typeface="+mj-lt"/>
              <a:buAutoNum type="romanLcPeriod"/>
            </a:pPr>
            <a:r>
              <a:rPr lang="LID4096" altLang="LID4096" sz="1200" dirty="0">
                <a:latin typeface="Arial" panose="020B0604020202020204" pitchFamily="34" charset="0"/>
              </a:rPr>
              <a:t>Allocate </a:t>
            </a:r>
            <a:r>
              <a:rPr lang="LID4096" altLang="LID4096" sz="1200" b="1" dirty="0">
                <a:latin typeface="Arial" panose="020B0604020202020204" pitchFamily="34" charset="0"/>
              </a:rPr>
              <a:t>heaviest marketing budget</a:t>
            </a:r>
            <a:r>
              <a:rPr lang="LID4096" altLang="LID4096" sz="1200" dirty="0">
                <a:latin typeface="Arial" panose="020B0604020202020204" pitchFamily="34" charset="0"/>
              </a:rPr>
              <a:t> to Q4.</a:t>
            </a:r>
          </a:p>
          <a:p>
            <a:pPr marL="674370" lvl="1" indent="-400050" eaLnBrk="0" fontAlgn="base" hangingPunct="0">
              <a:lnSpc>
                <a:spcPct val="100000"/>
              </a:lnSpc>
              <a:spcBef>
                <a:spcPct val="0"/>
              </a:spcBef>
              <a:spcAft>
                <a:spcPct val="0"/>
              </a:spcAft>
              <a:buFont typeface="+mj-lt"/>
              <a:buAutoNum type="romanLcPeriod"/>
            </a:pPr>
            <a:r>
              <a:rPr lang="LID4096" altLang="LID4096" sz="1200" dirty="0">
                <a:latin typeface="Arial" panose="020B0604020202020204" pitchFamily="34" charset="0"/>
              </a:rPr>
              <a:t>Launch </a:t>
            </a:r>
            <a:r>
              <a:rPr lang="LID4096" altLang="LID4096" sz="1200" b="1" dirty="0">
                <a:latin typeface="Arial" panose="020B0604020202020204" pitchFamily="34" charset="0"/>
              </a:rPr>
              <a:t>flagship campaigns, holiday bundles</a:t>
            </a:r>
            <a:r>
              <a:rPr lang="LID4096" altLang="LID4096" sz="1200" dirty="0">
                <a:latin typeface="Arial" panose="020B0604020202020204" pitchFamily="34" charset="0"/>
              </a:rPr>
              <a:t>, and </a:t>
            </a:r>
            <a:r>
              <a:rPr lang="LID4096" altLang="LID4096" sz="1200" b="1" dirty="0">
                <a:latin typeface="Arial" panose="020B0604020202020204" pitchFamily="34" charset="0"/>
              </a:rPr>
              <a:t>limited-time offers</a:t>
            </a:r>
            <a:r>
              <a:rPr lang="LID4096" altLang="LID4096" sz="1200" dirty="0">
                <a:latin typeface="Arial" panose="020B0604020202020204" pitchFamily="34" charset="0"/>
              </a:rPr>
              <a:t>.</a:t>
            </a:r>
          </a:p>
          <a:p>
            <a:pPr marL="674370" lvl="1" indent="-400050" eaLnBrk="0" fontAlgn="base" hangingPunct="0">
              <a:lnSpc>
                <a:spcPct val="100000"/>
              </a:lnSpc>
              <a:spcBef>
                <a:spcPct val="0"/>
              </a:spcBef>
              <a:spcAft>
                <a:spcPct val="0"/>
              </a:spcAft>
              <a:buFont typeface="+mj-lt"/>
              <a:buAutoNum type="romanLcPeriod"/>
            </a:pPr>
            <a:r>
              <a:rPr lang="LID4096" altLang="LID4096" sz="1200" dirty="0">
                <a:latin typeface="Arial" panose="020B0604020202020204" pitchFamily="34" charset="0"/>
              </a:rPr>
              <a:t>Ensure inventory is optimized for </a:t>
            </a:r>
            <a:r>
              <a:rPr lang="LID4096" altLang="LID4096" sz="1200" b="1" dirty="0">
                <a:latin typeface="Arial" panose="020B0604020202020204" pitchFamily="34" charset="0"/>
              </a:rPr>
              <a:t>high-demand SKUs</a:t>
            </a:r>
            <a:r>
              <a:rPr lang="LID4096" altLang="LID4096" sz="1200" dirty="0">
                <a:latin typeface="Arial" panose="020B0604020202020204" pitchFamily="34" charset="0"/>
              </a:rPr>
              <a:t>.</a:t>
            </a:r>
            <a:endParaRPr lang="en-US" altLang="LID4096" sz="1200" dirty="0">
              <a:latin typeface="Arial" panose="020B0604020202020204" pitchFamily="34" charset="0"/>
            </a:endParaRPr>
          </a:p>
          <a:p>
            <a:pPr lvl="1" indent="0" eaLnBrk="0" fontAlgn="base" hangingPunct="0">
              <a:lnSpc>
                <a:spcPct val="100000"/>
              </a:lnSpc>
              <a:spcBef>
                <a:spcPct val="0"/>
              </a:spcBef>
              <a:spcAft>
                <a:spcPct val="0"/>
              </a:spcAft>
              <a:buFontTx/>
              <a:buChar char="•"/>
            </a:pPr>
            <a:endParaRPr lang="LID4096" altLang="LID4096" sz="1200" dirty="0">
              <a:latin typeface="Arial" panose="020B0604020202020204" pitchFamily="34" charset="0"/>
            </a:endParaRPr>
          </a:p>
          <a:p>
            <a:pPr eaLnBrk="0" fontAlgn="base" hangingPunct="0">
              <a:lnSpc>
                <a:spcPct val="100000"/>
              </a:lnSpc>
              <a:spcBef>
                <a:spcPct val="0"/>
              </a:spcBef>
              <a:spcAft>
                <a:spcPct val="0"/>
              </a:spcAft>
              <a:buFontTx/>
              <a:buChar char="•"/>
            </a:pPr>
            <a:r>
              <a:rPr lang="en-US" altLang="LID4096" sz="1400" b="1" dirty="0">
                <a:latin typeface="Arial" panose="020B0604020202020204" pitchFamily="34" charset="0"/>
              </a:rPr>
              <a:t> </a:t>
            </a:r>
            <a:r>
              <a:rPr lang="LID4096" altLang="LID4096" sz="1400" b="1" dirty="0">
                <a:latin typeface="Arial" panose="020B0604020202020204" pitchFamily="34" charset="0"/>
              </a:rPr>
              <a:t>Post-Holiday Drop in Q1</a:t>
            </a:r>
            <a:endParaRPr lang="LID4096" altLang="LID4096" sz="1400" dirty="0">
              <a:latin typeface="Arial" panose="020B0604020202020204" pitchFamily="34" charset="0"/>
            </a:endParaRPr>
          </a:p>
          <a:p>
            <a:pPr marL="674370" lvl="1" indent="-400050" eaLnBrk="0" fontAlgn="base" hangingPunct="0">
              <a:lnSpc>
                <a:spcPct val="100000"/>
              </a:lnSpc>
              <a:spcBef>
                <a:spcPct val="0"/>
              </a:spcBef>
              <a:spcAft>
                <a:spcPct val="0"/>
              </a:spcAft>
              <a:buFont typeface="+mj-lt"/>
              <a:buAutoNum type="romanLcPeriod"/>
            </a:pPr>
            <a:r>
              <a:rPr lang="LID4096" altLang="LID4096" sz="1200" dirty="0">
                <a:latin typeface="Arial" panose="020B0604020202020204" pitchFamily="34" charset="0"/>
              </a:rPr>
              <a:t>Use </a:t>
            </a:r>
            <a:r>
              <a:rPr lang="LID4096" altLang="LID4096" sz="1200" b="1" dirty="0">
                <a:latin typeface="Arial" panose="020B0604020202020204" pitchFamily="34" charset="0"/>
              </a:rPr>
              <a:t>customer retention campaigns</a:t>
            </a:r>
            <a:r>
              <a:rPr lang="LID4096" altLang="LID4096" sz="1200" dirty="0">
                <a:latin typeface="Arial" panose="020B0604020202020204" pitchFamily="34" charset="0"/>
              </a:rPr>
              <a:t>, loyalty rewards, and </a:t>
            </a:r>
            <a:r>
              <a:rPr lang="LID4096" altLang="LID4096" sz="1200" b="1" dirty="0">
                <a:latin typeface="Arial" panose="020B0604020202020204" pitchFamily="34" charset="0"/>
              </a:rPr>
              <a:t>early-year promotions</a:t>
            </a:r>
            <a:r>
              <a:rPr lang="LID4096" altLang="LID4096" sz="1200" dirty="0">
                <a:latin typeface="Arial" panose="020B0604020202020204" pitchFamily="34" charset="0"/>
              </a:rPr>
              <a:t> to minimize sales drop.</a:t>
            </a:r>
          </a:p>
          <a:p>
            <a:pPr marL="674370" lvl="1" indent="-400050" eaLnBrk="0" fontAlgn="base" hangingPunct="0">
              <a:lnSpc>
                <a:spcPct val="100000"/>
              </a:lnSpc>
              <a:spcBef>
                <a:spcPct val="0"/>
              </a:spcBef>
              <a:spcAft>
                <a:spcPct val="0"/>
              </a:spcAft>
              <a:buFont typeface="+mj-lt"/>
              <a:buAutoNum type="romanLcPeriod"/>
            </a:pPr>
            <a:r>
              <a:rPr lang="LID4096" altLang="LID4096" sz="1200" dirty="0">
                <a:latin typeface="Arial" panose="020B0604020202020204" pitchFamily="34" charset="0"/>
              </a:rPr>
              <a:t>Consider clearance and essential-focused messaging.</a:t>
            </a:r>
            <a:endParaRPr lang="en-US" altLang="LID4096" sz="1200" dirty="0">
              <a:latin typeface="Arial" panose="020B0604020202020204" pitchFamily="34" charset="0"/>
            </a:endParaRPr>
          </a:p>
          <a:p>
            <a:pPr lvl="1" indent="0" eaLnBrk="0" fontAlgn="base" hangingPunct="0">
              <a:lnSpc>
                <a:spcPct val="100000"/>
              </a:lnSpc>
              <a:spcBef>
                <a:spcPct val="0"/>
              </a:spcBef>
              <a:spcAft>
                <a:spcPct val="0"/>
              </a:spcAft>
              <a:buFontTx/>
              <a:buChar char="•"/>
            </a:pPr>
            <a:endParaRPr lang="LID4096" altLang="LID4096" sz="1200" dirty="0">
              <a:latin typeface="Arial" panose="020B0604020202020204" pitchFamily="34" charset="0"/>
            </a:endParaRPr>
          </a:p>
          <a:p>
            <a:pPr eaLnBrk="0" fontAlgn="base" hangingPunct="0">
              <a:lnSpc>
                <a:spcPct val="100000"/>
              </a:lnSpc>
              <a:spcBef>
                <a:spcPct val="0"/>
              </a:spcBef>
              <a:spcAft>
                <a:spcPct val="0"/>
              </a:spcAft>
              <a:buFontTx/>
              <a:buChar char="•"/>
            </a:pPr>
            <a:r>
              <a:rPr lang="en-US" altLang="LID4096" sz="1400" b="1" dirty="0">
                <a:latin typeface="Arial" panose="020B0604020202020204" pitchFamily="34" charset="0"/>
              </a:rPr>
              <a:t> </a:t>
            </a:r>
            <a:r>
              <a:rPr lang="LID4096" altLang="LID4096" sz="1400" b="1" dirty="0">
                <a:latin typeface="Arial" panose="020B0604020202020204" pitchFamily="34" charset="0"/>
              </a:rPr>
              <a:t>Q2 &amp; Q3 Are Opportunity Zones</a:t>
            </a:r>
            <a:endParaRPr lang="LID4096" altLang="LID4096" sz="1400" dirty="0">
              <a:latin typeface="Arial" panose="020B0604020202020204" pitchFamily="34" charset="0"/>
            </a:endParaRPr>
          </a:p>
          <a:p>
            <a:pPr marL="674370" lvl="1" indent="-400050" eaLnBrk="0" fontAlgn="base" hangingPunct="0">
              <a:lnSpc>
                <a:spcPct val="100000"/>
              </a:lnSpc>
              <a:spcBef>
                <a:spcPct val="0"/>
              </a:spcBef>
              <a:spcAft>
                <a:spcPct val="0"/>
              </a:spcAft>
              <a:buFont typeface="+mj-lt"/>
              <a:buAutoNum type="romanLcPeriod"/>
            </a:pPr>
            <a:r>
              <a:rPr lang="LID4096" altLang="LID4096" sz="1200" dirty="0">
                <a:latin typeface="Arial" panose="020B0604020202020204" pitchFamily="34" charset="0"/>
              </a:rPr>
              <a:t>Great for </a:t>
            </a:r>
            <a:r>
              <a:rPr lang="LID4096" altLang="LID4096" sz="1200" b="1" dirty="0">
                <a:latin typeface="Arial" panose="020B0604020202020204" pitchFamily="34" charset="0"/>
              </a:rPr>
              <a:t>testing new product launches</a:t>
            </a:r>
            <a:r>
              <a:rPr lang="LID4096" altLang="LID4096" sz="1200" dirty="0">
                <a:latin typeface="Arial" panose="020B0604020202020204" pitchFamily="34" charset="0"/>
              </a:rPr>
              <a:t> and building up for Q4.</a:t>
            </a:r>
          </a:p>
          <a:p>
            <a:pPr marL="674370" lvl="1" indent="-400050" eaLnBrk="0" fontAlgn="base" hangingPunct="0">
              <a:lnSpc>
                <a:spcPct val="100000"/>
              </a:lnSpc>
              <a:spcBef>
                <a:spcPct val="0"/>
              </a:spcBef>
              <a:spcAft>
                <a:spcPct val="0"/>
              </a:spcAft>
              <a:buFont typeface="+mj-lt"/>
              <a:buAutoNum type="romanLcPeriod"/>
            </a:pPr>
            <a:r>
              <a:rPr lang="LID4096" altLang="LID4096" sz="1200" dirty="0">
                <a:latin typeface="Arial" panose="020B0604020202020204" pitchFamily="34" charset="0"/>
              </a:rPr>
              <a:t>Evaluate potential for </a:t>
            </a:r>
            <a:r>
              <a:rPr lang="LID4096" altLang="LID4096" sz="1200" b="1" dirty="0">
                <a:latin typeface="Arial" panose="020B0604020202020204" pitchFamily="34" charset="0"/>
              </a:rPr>
              <a:t>seasonal promotions (e.g. back-to-school, summer sales)</a:t>
            </a:r>
            <a:r>
              <a:rPr lang="LID4096" altLang="LID4096" sz="1200" dirty="0">
                <a:latin typeface="Arial" panose="020B0604020202020204" pitchFamily="34" charset="0"/>
              </a:rPr>
              <a:t>.</a:t>
            </a:r>
          </a:p>
        </p:txBody>
      </p:sp>
    </p:spTree>
    <p:extLst>
      <p:ext uri="{BB962C8B-B14F-4D97-AF65-F5344CB8AC3E}">
        <p14:creationId xmlns:p14="http://schemas.microsoft.com/office/powerpoint/2010/main" val="1149231146"/>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4A6BE-C1D5-CE36-F64A-C3C231D99C79}"/>
              </a:ext>
            </a:extLst>
          </p:cNvPr>
          <p:cNvSpPr>
            <a:spLocks noGrp="1"/>
          </p:cNvSpPr>
          <p:nvPr>
            <p:ph type="title"/>
          </p:nvPr>
        </p:nvSpPr>
        <p:spPr/>
        <p:txBody>
          <a:bodyPr/>
          <a:lstStyle/>
          <a:p>
            <a:r>
              <a:rPr lang="en-US" dirty="0"/>
              <a:t>SQL Query</a:t>
            </a:r>
            <a:endParaRPr lang="LID4096" dirty="0"/>
          </a:p>
        </p:txBody>
      </p:sp>
      <p:pic>
        <p:nvPicPr>
          <p:cNvPr id="5" name="Content Placeholder 4" descr="A screenshot of a computer&#10;&#10;AI-generated content may be incorrect.">
            <a:extLst>
              <a:ext uri="{FF2B5EF4-FFF2-40B4-BE49-F238E27FC236}">
                <a16:creationId xmlns:a16="http://schemas.microsoft.com/office/drawing/2014/main" id="{75AF05DA-9C0C-55B4-B566-0947B47802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21067" y="969963"/>
            <a:ext cx="4904604" cy="4870450"/>
          </a:xfrm>
        </p:spPr>
      </p:pic>
    </p:spTree>
    <p:extLst>
      <p:ext uri="{BB962C8B-B14F-4D97-AF65-F5344CB8AC3E}">
        <p14:creationId xmlns:p14="http://schemas.microsoft.com/office/powerpoint/2010/main" val="199537312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082E5AA-6E5F-4FCC-8C41-11E32F833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4395EF7-F5B8-63EC-6A99-99A495EC0D1F}"/>
              </a:ext>
            </a:extLst>
          </p:cNvPr>
          <p:cNvSpPr>
            <a:spLocks noGrp="1"/>
          </p:cNvSpPr>
          <p:nvPr>
            <p:ph type="title"/>
          </p:nvPr>
        </p:nvSpPr>
        <p:spPr>
          <a:xfrm>
            <a:off x="521208" y="978407"/>
            <a:ext cx="5102352" cy="1664208"/>
          </a:xfrm>
          <a:prstGeom prst="roundRect">
            <a:avLst/>
          </a:prstGeom>
        </p:spPr>
        <p:txBody>
          <a:bodyPr>
            <a:normAutofit/>
          </a:bodyPr>
          <a:lstStyle/>
          <a:p>
            <a:r>
              <a:rPr lang="en-GB" sz="4400" b="1" i="0">
                <a:effectLst/>
                <a:latin typeface="Inter"/>
              </a:rPr>
              <a:t>About Dataset</a:t>
            </a:r>
            <a:br>
              <a:rPr lang="en-GB" sz="4400" b="1" i="0">
                <a:effectLst/>
                <a:latin typeface="Inter"/>
              </a:rPr>
            </a:br>
            <a:endParaRPr lang="LID4096" sz="4400"/>
          </a:p>
        </p:txBody>
      </p:sp>
      <p:sp>
        <p:nvSpPr>
          <p:cNvPr id="3" name="Content Placeholder 2">
            <a:extLst>
              <a:ext uri="{FF2B5EF4-FFF2-40B4-BE49-F238E27FC236}">
                <a16:creationId xmlns:a16="http://schemas.microsoft.com/office/drawing/2014/main" id="{65B98992-54F4-CAA6-0396-9396251E2078}"/>
              </a:ext>
            </a:extLst>
          </p:cNvPr>
          <p:cNvSpPr>
            <a:spLocks noGrp="1"/>
          </p:cNvSpPr>
          <p:nvPr>
            <p:ph idx="1"/>
          </p:nvPr>
        </p:nvSpPr>
        <p:spPr>
          <a:xfrm>
            <a:off x="6163056" y="978408"/>
            <a:ext cx="5504688" cy="5367528"/>
          </a:xfrm>
        </p:spPr>
        <p:txBody>
          <a:bodyPr>
            <a:normAutofit/>
          </a:bodyPr>
          <a:lstStyle/>
          <a:p>
            <a:pPr marL="171450" indent="-171450">
              <a:lnSpc>
                <a:spcPct val="100000"/>
              </a:lnSpc>
              <a:buFont typeface="Arial" panose="020B0604020202020204" pitchFamily="34" charset="0"/>
              <a:buChar char="•"/>
            </a:pPr>
            <a:r>
              <a:rPr lang="en-US" sz="1600" dirty="0"/>
              <a:t>The analysis will focus on the sales data of one of the largest retailers in the world to support the marketing team in identifying revenue-influencing factors. The analyst will investigate whether variables such as air temperature and fuel costs affect the company's success, alongside the purchasing power index and seasonal discounts. Additionally, the analyst will explore how machine learning can be leveraged to minimize costs and enhance economic impact.</a:t>
            </a:r>
          </a:p>
          <a:p>
            <a:pPr marL="171450" indent="-171450">
              <a:lnSpc>
                <a:spcPct val="100000"/>
              </a:lnSpc>
              <a:buFont typeface="Arial" panose="020B0604020202020204" pitchFamily="34" charset="0"/>
              <a:buChar char="•"/>
            </a:pPr>
            <a:r>
              <a:rPr lang="en-US" sz="1600" dirty="0"/>
              <a:t>The analysis will utilize the following columns from the data:</a:t>
            </a:r>
          </a:p>
          <a:p>
            <a:pPr marL="445770" lvl="1" indent="-171450">
              <a:lnSpc>
                <a:spcPct val="100000"/>
              </a:lnSpc>
            </a:pPr>
            <a:r>
              <a:rPr lang="en-US" sz="1600" b="1" dirty="0"/>
              <a:t>Store</a:t>
            </a:r>
            <a:r>
              <a:rPr lang="en-US" sz="1600" dirty="0"/>
              <a:t>: Store number</a:t>
            </a:r>
          </a:p>
          <a:p>
            <a:pPr marL="445770" lvl="1" indent="-171450">
              <a:lnSpc>
                <a:spcPct val="100000"/>
              </a:lnSpc>
            </a:pPr>
            <a:r>
              <a:rPr lang="en-US" sz="1600" b="1" dirty="0"/>
              <a:t>Date</a:t>
            </a:r>
            <a:r>
              <a:rPr lang="en-US" sz="1600" dirty="0"/>
              <a:t>: Sales week start date</a:t>
            </a:r>
          </a:p>
          <a:p>
            <a:pPr marL="445770" lvl="1" indent="-171450">
              <a:lnSpc>
                <a:spcPct val="100000"/>
              </a:lnSpc>
            </a:pPr>
            <a:r>
              <a:rPr lang="en-US" sz="1600" b="1" dirty="0" err="1"/>
              <a:t>Weekly_Sales</a:t>
            </a:r>
            <a:r>
              <a:rPr lang="en-US" sz="1600" dirty="0"/>
              <a:t>: Sales figures</a:t>
            </a:r>
          </a:p>
          <a:p>
            <a:pPr marL="445770" lvl="1" indent="-171450">
              <a:lnSpc>
                <a:spcPct val="100000"/>
              </a:lnSpc>
            </a:pPr>
            <a:r>
              <a:rPr lang="en-US" sz="1600" b="1" dirty="0" err="1"/>
              <a:t>Holiday_Flag</a:t>
            </a:r>
            <a:r>
              <a:rPr lang="en-US" sz="1600" dirty="0"/>
              <a:t>: Indicator of holiday presence or absence</a:t>
            </a:r>
          </a:p>
          <a:p>
            <a:pPr marL="445770" lvl="1" indent="-171450">
              <a:lnSpc>
                <a:spcPct val="100000"/>
              </a:lnSpc>
            </a:pPr>
            <a:r>
              <a:rPr lang="en-US" sz="1600" b="1" dirty="0"/>
              <a:t>Temperature</a:t>
            </a:r>
            <a:r>
              <a:rPr lang="en-US" sz="1600" dirty="0"/>
              <a:t>: Air temperature in the region</a:t>
            </a:r>
          </a:p>
          <a:p>
            <a:pPr marL="445770" lvl="1" indent="-171450">
              <a:lnSpc>
                <a:spcPct val="100000"/>
              </a:lnSpc>
            </a:pPr>
            <a:r>
              <a:rPr lang="en-US" sz="1600" b="1" dirty="0" err="1"/>
              <a:t>Fuel_Price</a:t>
            </a:r>
            <a:r>
              <a:rPr lang="en-US" sz="1600" dirty="0"/>
              <a:t>: Fuel costs in the region</a:t>
            </a:r>
          </a:p>
          <a:p>
            <a:pPr marL="445770" lvl="1" indent="-171450">
              <a:lnSpc>
                <a:spcPct val="100000"/>
              </a:lnSpc>
            </a:pPr>
            <a:r>
              <a:rPr lang="en-US" sz="1600" b="1" dirty="0"/>
              <a:t>CPI</a:t>
            </a:r>
            <a:r>
              <a:rPr lang="en-US" sz="1600" dirty="0"/>
              <a:t>: Consumer price index</a:t>
            </a:r>
          </a:p>
          <a:p>
            <a:pPr marL="445770" lvl="1" indent="-171450">
              <a:lnSpc>
                <a:spcPct val="100000"/>
              </a:lnSpc>
            </a:pPr>
            <a:r>
              <a:rPr lang="en-US" sz="1600" b="1" dirty="0"/>
              <a:t>Unemployment</a:t>
            </a:r>
            <a:r>
              <a:rPr lang="en-US" sz="1600" dirty="0"/>
              <a:t>: Unemployment rate</a:t>
            </a:r>
            <a:endParaRPr lang="LID4096" sz="1600" dirty="0"/>
          </a:p>
        </p:txBody>
      </p:sp>
      <p:sp>
        <p:nvSpPr>
          <p:cNvPr id="11" name="Rectangle 10">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3056" y="559870"/>
            <a:ext cx="5513832"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F31A38A6-41F6-39CC-DE81-DC2999554F40}"/>
              </a:ext>
            </a:extLst>
          </p:cNvPr>
          <p:cNvPicPr>
            <a:picLocks noChangeAspect="1"/>
          </p:cNvPicPr>
          <p:nvPr/>
        </p:nvPicPr>
        <p:blipFill>
          <a:blip r:embed="rId2"/>
          <a:stretch>
            <a:fillRect/>
          </a:stretch>
        </p:blipFill>
        <p:spPr>
          <a:xfrm>
            <a:off x="296808" y="2465028"/>
            <a:ext cx="5463305" cy="3414565"/>
          </a:xfrm>
          <a:prstGeom prst="rect">
            <a:avLst/>
          </a:prstGeom>
        </p:spPr>
      </p:pic>
    </p:spTree>
    <p:extLst>
      <p:ext uri="{BB962C8B-B14F-4D97-AF65-F5344CB8AC3E}">
        <p14:creationId xmlns:p14="http://schemas.microsoft.com/office/powerpoint/2010/main" val="224505636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1" name="Freeform: Shape 10">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3" name="Rectangle 12">
            <a:extLst>
              <a:ext uri="{FF2B5EF4-FFF2-40B4-BE49-F238E27FC236}">
                <a16:creationId xmlns:a16="http://schemas.microsoft.com/office/drawing/2014/main" id="{FF9FFCE1-E057-415B-A971-88EC7E22AF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D650E0-D077-D144-833A-F7E5D87AE86E}"/>
              </a:ext>
            </a:extLst>
          </p:cNvPr>
          <p:cNvSpPr>
            <a:spLocks noGrp="1"/>
          </p:cNvSpPr>
          <p:nvPr>
            <p:ph type="title"/>
          </p:nvPr>
        </p:nvSpPr>
        <p:spPr>
          <a:xfrm>
            <a:off x="521209" y="971397"/>
            <a:ext cx="3462236" cy="2947460"/>
          </a:xfrm>
        </p:spPr>
        <p:txBody>
          <a:bodyPr vert="horz" lIns="91440" tIns="45720" rIns="91440" bIns="45720" rtlCol="0" anchor="t">
            <a:normAutofit/>
          </a:bodyPr>
          <a:lstStyle/>
          <a:p>
            <a:r>
              <a:rPr lang="en-US" sz="4800"/>
              <a:t>Table</a:t>
            </a:r>
          </a:p>
        </p:txBody>
      </p:sp>
      <p:sp>
        <p:nvSpPr>
          <p:cNvPr id="15" name="Rectangle 1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346557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58401B5-5F1B-4D21-9AC3-AAEC8D3665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1704" y="6300216"/>
            <a:ext cx="7293604"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Content Placeholder 3">
            <a:extLst>
              <a:ext uri="{FF2B5EF4-FFF2-40B4-BE49-F238E27FC236}">
                <a16:creationId xmlns:a16="http://schemas.microsoft.com/office/drawing/2014/main" id="{A8438827-2262-81D6-2EDC-CB279962BF4D}"/>
              </a:ext>
            </a:extLst>
          </p:cNvPr>
          <p:cNvGraphicFramePr>
            <a:graphicFrameLocks noGrp="1"/>
          </p:cNvGraphicFramePr>
          <p:nvPr>
            <p:ph idx="1"/>
            <p:extLst>
              <p:ext uri="{D42A27DB-BD31-4B8C-83A1-F6EECF244321}">
                <p14:modId xmlns:p14="http://schemas.microsoft.com/office/powerpoint/2010/main" val="2855010043"/>
              </p:ext>
            </p:extLst>
          </p:nvPr>
        </p:nvGraphicFramePr>
        <p:xfrm>
          <a:off x="4371704" y="1836953"/>
          <a:ext cx="7293597" cy="2968812"/>
        </p:xfrm>
        <a:graphic>
          <a:graphicData uri="http://schemas.openxmlformats.org/drawingml/2006/table">
            <a:tbl>
              <a:tblPr firstRow="1" bandRow="1"/>
              <a:tblGrid>
                <a:gridCol w="706263">
                  <a:extLst>
                    <a:ext uri="{9D8B030D-6E8A-4147-A177-3AD203B41FA5}">
                      <a16:colId xmlns:a16="http://schemas.microsoft.com/office/drawing/2014/main" val="1002929255"/>
                    </a:ext>
                  </a:extLst>
                </a:gridCol>
                <a:gridCol w="893344">
                  <a:extLst>
                    <a:ext uri="{9D8B030D-6E8A-4147-A177-3AD203B41FA5}">
                      <a16:colId xmlns:a16="http://schemas.microsoft.com/office/drawing/2014/main" val="1665160117"/>
                    </a:ext>
                  </a:extLst>
                </a:gridCol>
                <a:gridCol w="1108587">
                  <a:extLst>
                    <a:ext uri="{9D8B030D-6E8A-4147-A177-3AD203B41FA5}">
                      <a16:colId xmlns:a16="http://schemas.microsoft.com/office/drawing/2014/main" val="3755281542"/>
                    </a:ext>
                  </a:extLst>
                </a:gridCol>
                <a:gridCol w="979843">
                  <a:extLst>
                    <a:ext uri="{9D8B030D-6E8A-4147-A177-3AD203B41FA5}">
                      <a16:colId xmlns:a16="http://schemas.microsoft.com/office/drawing/2014/main" val="858939492"/>
                    </a:ext>
                  </a:extLst>
                </a:gridCol>
                <a:gridCol w="983866">
                  <a:extLst>
                    <a:ext uri="{9D8B030D-6E8A-4147-A177-3AD203B41FA5}">
                      <a16:colId xmlns:a16="http://schemas.microsoft.com/office/drawing/2014/main" val="2848795873"/>
                    </a:ext>
                  </a:extLst>
                </a:gridCol>
                <a:gridCol w="881275">
                  <a:extLst>
                    <a:ext uri="{9D8B030D-6E8A-4147-A177-3AD203B41FA5}">
                      <a16:colId xmlns:a16="http://schemas.microsoft.com/office/drawing/2014/main" val="1067383053"/>
                    </a:ext>
                  </a:extLst>
                </a:gridCol>
                <a:gridCol w="587577">
                  <a:extLst>
                    <a:ext uri="{9D8B030D-6E8A-4147-A177-3AD203B41FA5}">
                      <a16:colId xmlns:a16="http://schemas.microsoft.com/office/drawing/2014/main" val="545979408"/>
                    </a:ext>
                  </a:extLst>
                </a:gridCol>
                <a:gridCol w="1152842">
                  <a:extLst>
                    <a:ext uri="{9D8B030D-6E8A-4147-A177-3AD203B41FA5}">
                      <a16:colId xmlns:a16="http://schemas.microsoft.com/office/drawing/2014/main" val="1763274662"/>
                    </a:ext>
                  </a:extLst>
                </a:gridCol>
              </a:tblGrid>
              <a:tr h="247401">
                <a:tc>
                  <a:txBody>
                    <a:bodyPr/>
                    <a:lstStyle/>
                    <a:p>
                      <a:pPr algn="l" fontAlgn="b"/>
                      <a:r>
                        <a:rPr lang="en-GB" sz="1300" b="1" i="0" u="none" strike="noStrike">
                          <a:solidFill>
                            <a:srgbClr val="FFFFFF"/>
                          </a:solidFill>
                          <a:effectLst/>
                          <a:latin typeface="Aptos Narrow" panose="020B0004020202020204" pitchFamily="34" charset="0"/>
                        </a:rPr>
                        <a:t>store_no</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GB" sz="1300" b="1" i="0" u="none" strike="noStrike">
                          <a:solidFill>
                            <a:srgbClr val="FFFFFF"/>
                          </a:solidFill>
                          <a:effectLst/>
                          <a:latin typeface="Aptos Narrow" panose="020B0004020202020204" pitchFamily="34" charset="0"/>
                        </a:rPr>
                        <a:t>Date</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GB" sz="1300" b="1" i="0" u="none" strike="noStrike">
                          <a:solidFill>
                            <a:srgbClr val="FFFFFF"/>
                          </a:solidFill>
                          <a:effectLst/>
                          <a:latin typeface="Aptos Narrow" panose="020B0004020202020204" pitchFamily="34" charset="0"/>
                        </a:rPr>
                        <a:t> Weekly_Sales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GB" sz="1300" b="1" i="0" u="none" strike="noStrike">
                          <a:solidFill>
                            <a:srgbClr val="FFFFFF"/>
                          </a:solidFill>
                          <a:effectLst/>
                          <a:latin typeface="Aptos Narrow" panose="020B0004020202020204" pitchFamily="34" charset="0"/>
                        </a:rPr>
                        <a:t>Holiday_Flag</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GB" sz="1300" b="1" i="0" u="none" strike="noStrike">
                          <a:solidFill>
                            <a:srgbClr val="FFFFFF"/>
                          </a:solidFill>
                          <a:effectLst/>
                          <a:latin typeface="Aptos Narrow" panose="020B0004020202020204" pitchFamily="34" charset="0"/>
                        </a:rPr>
                        <a:t>Temperature</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GB" sz="1300" b="1" i="0" u="none" strike="noStrike">
                          <a:solidFill>
                            <a:srgbClr val="FFFFFF"/>
                          </a:solidFill>
                          <a:effectLst/>
                          <a:latin typeface="Aptos Narrow" panose="020B0004020202020204" pitchFamily="34" charset="0"/>
                        </a:rPr>
                        <a:t> Fuel_Price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GB" sz="1300" b="1" i="0" u="none" strike="noStrike">
                          <a:solidFill>
                            <a:srgbClr val="FFFFFF"/>
                          </a:solidFill>
                          <a:effectLst/>
                          <a:latin typeface="Aptos Narrow" panose="020B0004020202020204" pitchFamily="34" charset="0"/>
                        </a:rPr>
                        <a:t>CPI</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a:txBody>
                    <a:bodyPr/>
                    <a:lstStyle/>
                    <a:p>
                      <a:pPr algn="l" fontAlgn="b"/>
                      <a:r>
                        <a:rPr lang="en-GB" sz="1300" b="1" i="0" u="none" strike="noStrike">
                          <a:solidFill>
                            <a:srgbClr val="FFFFFF"/>
                          </a:solidFill>
                          <a:effectLst/>
                          <a:latin typeface="Aptos Narrow" panose="020B0004020202020204" pitchFamily="34" charset="0"/>
                        </a:rPr>
                        <a:t>Unemployment</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434882358"/>
                  </a:ext>
                </a:extLst>
              </a:tr>
              <a:tr h="247401">
                <a:tc>
                  <a:txBody>
                    <a:bodyPr/>
                    <a:lstStyle/>
                    <a:p>
                      <a:pPr algn="r" fontAlgn="b"/>
                      <a:r>
                        <a:rPr lang="en-TZ" sz="1300" b="0" i="0" u="none" strike="noStrike">
                          <a:solidFill>
                            <a:srgbClr val="000000"/>
                          </a:solidFill>
                          <a:effectLst/>
                          <a:latin typeface="Aptos Narrow" panose="020B0004020202020204" pitchFamily="34" charset="0"/>
                        </a:rPr>
                        <a:t>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05/02/2010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1,643,690.90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42.3</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2.57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211.10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8.11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926366328"/>
                  </a:ext>
                </a:extLst>
              </a:tr>
              <a:tr h="247401">
                <a:tc>
                  <a:txBody>
                    <a:bodyPr/>
                    <a:lstStyle/>
                    <a:p>
                      <a:pPr algn="r" fontAlgn="b"/>
                      <a:r>
                        <a:rPr lang="en-TZ" sz="1300" b="0" i="0" u="none" strike="noStrike">
                          <a:solidFill>
                            <a:srgbClr val="000000"/>
                          </a:solidFill>
                          <a:effectLst/>
                          <a:latin typeface="Aptos Narrow" panose="020B0004020202020204" pitchFamily="34" charset="0"/>
                        </a:rPr>
                        <a:t>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12/02/2010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1,641,957.44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38.5</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2.55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211.24</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8.11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01716048"/>
                  </a:ext>
                </a:extLst>
              </a:tr>
              <a:tr h="247401">
                <a:tc>
                  <a:txBody>
                    <a:bodyPr/>
                    <a:lstStyle/>
                    <a:p>
                      <a:pPr algn="r" fontAlgn="b"/>
                      <a:r>
                        <a:rPr lang="en-TZ" sz="1300" b="0" i="0" u="none" strike="noStrike">
                          <a:solidFill>
                            <a:srgbClr val="000000"/>
                          </a:solidFill>
                          <a:effectLst/>
                          <a:latin typeface="Aptos Narrow" panose="020B0004020202020204" pitchFamily="34" charset="0"/>
                        </a:rPr>
                        <a:t>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19/02/2010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1,611,968.17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39.9</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2.51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211.29</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8.11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7056596"/>
                  </a:ext>
                </a:extLst>
              </a:tr>
              <a:tr h="247401">
                <a:tc>
                  <a:txBody>
                    <a:bodyPr/>
                    <a:lstStyle/>
                    <a:p>
                      <a:pPr algn="r" fontAlgn="b"/>
                      <a:r>
                        <a:rPr lang="en-TZ" sz="1300" b="0" i="0" u="none" strike="noStrike">
                          <a:solidFill>
                            <a:srgbClr val="000000"/>
                          </a:solidFill>
                          <a:effectLst/>
                          <a:latin typeface="Aptos Narrow" panose="020B0004020202020204" pitchFamily="34" charset="0"/>
                        </a:rPr>
                        <a:t>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26/02/2010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1,409,727.59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46.6</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2.56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211.32</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8.11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55520921"/>
                  </a:ext>
                </a:extLst>
              </a:tr>
              <a:tr h="247401">
                <a:tc>
                  <a:txBody>
                    <a:bodyPr/>
                    <a:lstStyle/>
                    <a:p>
                      <a:pPr algn="r" fontAlgn="b"/>
                      <a:r>
                        <a:rPr lang="en-TZ" sz="1300" b="0" i="0" u="none" strike="noStrike">
                          <a:solidFill>
                            <a:srgbClr val="000000"/>
                          </a:solidFill>
                          <a:effectLst/>
                          <a:latin typeface="Aptos Narrow" panose="020B0004020202020204" pitchFamily="34" charset="0"/>
                        </a:rPr>
                        <a:t>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05/03/2010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1,554,806.68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46.5</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2.63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211.35</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8.11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05944870"/>
                  </a:ext>
                </a:extLst>
              </a:tr>
              <a:tr h="247401">
                <a:tc>
                  <a:txBody>
                    <a:bodyPr/>
                    <a:lstStyle/>
                    <a:p>
                      <a:pPr algn="r" fontAlgn="b"/>
                      <a:r>
                        <a:rPr lang="en-TZ" sz="1300" b="0" i="0" u="none" strike="noStrike">
                          <a:solidFill>
                            <a:srgbClr val="000000"/>
                          </a:solidFill>
                          <a:effectLst/>
                          <a:latin typeface="Aptos Narrow" panose="020B0004020202020204" pitchFamily="34" charset="0"/>
                        </a:rPr>
                        <a:t>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12/03/2010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1,439,541.59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57.8</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2.67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211.38</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8.11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50756803"/>
                  </a:ext>
                </a:extLst>
              </a:tr>
              <a:tr h="247401">
                <a:tc>
                  <a:txBody>
                    <a:bodyPr/>
                    <a:lstStyle/>
                    <a:p>
                      <a:pPr algn="r" fontAlgn="b"/>
                      <a:r>
                        <a:rPr lang="en-TZ" sz="1300" b="0" i="0" u="none" strike="noStrike">
                          <a:solidFill>
                            <a:srgbClr val="000000"/>
                          </a:solidFill>
                          <a:effectLst/>
                          <a:latin typeface="Aptos Narrow" panose="020B0004020202020204" pitchFamily="34" charset="0"/>
                        </a:rPr>
                        <a:t>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19/03/2010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1,472,515.79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54.6</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2.72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211.22</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8.11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097514406"/>
                  </a:ext>
                </a:extLst>
              </a:tr>
              <a:tr h="247401">
                <a:tc>
                  <a:txBody>
                    <a:bodyPr/>
                    <a:lstStyle/>
                    <a:p>
                      <a:pPr algn="r" fontAlgn="b"/>
                      <a:r>
                        <a:rPr lang="en-TZ" sz="1300" b="0" i="0" u="none" strike="noStrike">
                          <a:solidFill>
                            <a:srgbClr val="000000"/>
                          </a:solidFill>
                          <a:effectLst/>
                          <a:latin typeface="Aptos Narrow" panose="020B0004020202020204" pitchFamily="34" charset="0"/>
                        </a:rPr>
                        <a:t>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26/03/2010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1,404,429.92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51.5</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2.73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211.02</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8.11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716782859"/>
                  </a:ext>
                </a:extLst>
              </a:tr>
              <a:tr h="247401">
                <a:tc>
                  <a:txBody>
                    <a:bodyPr/>
                    <a:lstStyle/>
                    <a:p>
                      <a:pPr algn="r" fontAlgn="b"/>
                      <a:r>
                        <a:rPr lang="en-TZ" sz="1300" b="0" i="0" u="none" strike="noStrike">
                          <a:solidFill>
                            <a:srgbClr val="000000"/>
                          </a:solidFill>
                          <a:effectLst/>
                          <a:latin typeface="Aptos Narrow" panose="020B0004020202020204" pitchFamily="34" charset="0"/>
                        </a:rPr>
                        <a:t>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02/04/2010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1,594,968.28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62.3</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2.72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210.82</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7.81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49365521"/>
                  </a:ext>
                </a:extLst>
              </a:tr>
              <a:tr h="247401">
                <a:tc>
                  <a:txBody>
                    <a:bodyPr/>
                    <a:lstStyle/>
                    <a:p>
                      <a:pPr algn="r" fontAlgn="b"/>
                      <a:r>
                        <a:rPr lang="en-TZ" sz="1300" b="0" i="0" u="none" strike="noStrike">
                          <a:solidFill>
                            <a:srgbClr val="000000"/>
                          </a:solidFill>
                          <a:effectLst/>
                          <a:latin typeface="Aptos Narrow" panose="020B0004020202020204" pitchFamily="34" charset="0"/>
                        </a:rPr>
                        <a:t>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09/04/2010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1,545,418.53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0</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65.9</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b"/>
                      <a:r>
                        <a:rPr lang="en-TZ" sz="1300" b="0" i="0" u="none" strike="noStrike">
                          <a:solidFill>
                            <a:srgbClr val="000000"/>
                          </a:solidFill>
                          <a:effectLst/>
                          <a:latin typeface="Aptos Narrow" panose="020B0004020202020204" pitchFamily="34" charset="0"/>
                        </a:rPr>
                        <a:t> $          2.77 </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210.62</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r" fontAlgn="b"/>
                      <a:r>
                        <a:rPr lang="en-TZ" sz="1300" b="0" i="0" u="none" strike="noStrike">
                          <a:solidFill>
                            <a:srgbClr val="000000"/>
                          </a:solidFill>
                          <a:effectLst/>
                          <a:latin typeface="Aptos Narrow" panose="020B0004020202020204" pitchFamily="34" charset="0"/>
                        </a:rPr>
                        <a:t>7.81</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59525446"/>
                  </a:ext>
                </a:extLst>
              </a:tr>
              <a:tr h="247401">
                <a:tc gridSpan="8">
                  <a:txBody>
                    <a:bodyPr/>
                    <a:lstStyle/>
                    <a:p>
                      <a:pPr algn="ctr" fontAlgn="b"/>
                      <a:r>
                        <a:rPr lang="en-US" sz="1300" b="1" i="0" u="none" strike="noStrike">
                          <a:solidFill>
                            <a:srgbClr val="FFFFFF"/>
                          </a:solidFill>
                          <a:effectLst/>
                          <a:latin typeface="Aptos Narrow" panose="020B0004020202020204" pitchFamily="34" charset="0"/>
                        </a:rPr>
                        <a:t>This shows the first 10 of 1000 records</a:t>
                      </a:r>
                    </a:p>
                  </a:txBody>
                  <a:tcPr marL="7937" marR="7937" marT="7937"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endParaRPr lang="LID4096"/>
                    </a:p>
                  </a:txBody>
                  <a:tcPr/>
                </a:tc>
                <a:tc hMerge="1">
                  <a:txBody>
                    <a:bodyPr/>
                    <a:lstStyle/>
                    <a:p>
                      <a:endParaRPr lang="LID4096"/>
                    </a:p>
                  </a:txBody>
                  <a:tcPr/>
                </a:tc>
                <a:tc hMerge="1">
                  <a:txBody>
                    <a:bodyPr/>
                    <a:lstStyle/>
                    <a:p>
                      <a:endParaRPr lang="LID4096"/>
                    </a:p>
                  </a:txBody>
                  <a:tcPr/>
                </a:tc>
                <a:tc hMerge="1">
                  <a:txBody>
                    <a:bodyPr/>
                    <a:lstStyle/>
                    <a:p>
                      <a:endParaRPr lang="LID4096"/>
                    </a:p>
                  </a:txBody>
                  <a:tcPr/>
                </a:tc>
                <a:tc hMerge="1">
                  <a:txBody>
                    <a:bodyPr/>
                    <a:lstStyle/>
                    <a:p>
                      <a:endParaRPr lang="LID4096"/>
                    </a:p>
                  </a:txBody>
                  <a:tcPr/>
                </a:tc>
                <a:tc hMerge="1">
                  <a:txBody>
                    <a:bodyPr/>
                    <a:lstStyle/>
                    <a:p>
                      <a:endParaRPr lang="LID4096"/>
                    </a:p>
                  </a:txBody>
                  <a:tcPr/>
                </a:tc>
                <a:tc hMerge="1">
                  <a:txBody>
                    <a:bodyPr/>
                    <a:lstStyle/>
                    <a:p>
                      <a:endParaRPr lang="LID4096"/>
                    </a:p>
                  </a:txBody>
                  <a:tcPr/>
                </a:tc>
                <a:extLst>
                  <a:ext uri="{0D108BD9-81ED-4DB2-BD59-A6C34878D82A}">
                    <a16:rowId xmlns:a16="http://schemas.microsoft.com/office/drawing/2014/main" val="3070898710"/>
                  </a:ext>
                </a:extLst>
              </a:tr>
            </a:tbl>
          </a:graphicData>
        </a:graphic>
      </p:graphicFrame>
    </p:spTree>
    <p:extLst>
      <p:ext uri="{BB962C8B-B14F-4D97-AF65-F5344CB8AC3E}">
        <p14:creationId xmlns:p14="http://schemas.microsoft.com/office/powerpoint/2010/main" val="1835517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AA889-FF16-91AC-5721-0B636D5B88D3}"/>
              </a:ext>
            </a:extLst>
          </p:cNvPr>
          <p:cNvSpPr>
            <a:spLocks noGrp="1"/>
          </p:cNvSpPr>
          <p:nvPr>
            <p:ph type="title"/>
          </p:nvPr>
        </p:nvSpPr>
        <p:spPr>
          <a:xfrm>
            <a:off x="517869" y="907065"/>
            <a:ext cx="4995962" cy="1143000"/>
          </a:xfrm>
          <a:prstGeom prst="roundRect">
            <a:avLst/>
          </a:prstGeom>
        </p:spPr>
        <p:txBody>
          <a:bodyPr>
            <a:noAutofit/>
          </a:bodyPr>
          <a:lstStyle/>
          <a:p>
            <a:r>
              <a:rPr lang="en-GB" sz="3200" dirty="0"/>
              <a:t>Top 5 best and worst performing stores</a:t>
            </a:r>
            <a:endParaRPr lang="LID4096" sz="3200" dirty="0"/>
          </a:p>
        </p:txBody>
      </p:sp>
      <p:graphicFrame>
        <p:nvGraphicFramePr>
          <p:cNvPr id="8" name="Content Placeholder 7">
            <a:extLst>
              <a:ext uri="{FF2B5EF4-FFF2-40B4-BE49-F238E27FC236}">
                <a16:creationId xmlns:a16="http://schemas.microsoft.com/office/drawing/2014/main" id="{CE5E0613-DEA3-9633-1E32-8EF01C4BD154}"/>
              </a:ext>
            </a:extLst>
          </p:cNvPr>
          <p:cNvGraphicFramePr>
            <a:graphicFrameLocks noGrp="1"/>
          </p:cNvGraphicFramePr>
          <p:nvPr>
            <p:ph idx="1"/>
            <p:extLst>
              <p:ext uri="{D42A27DB-BD31-4B8C-83A1-F6EECF244321}">
                <p14:modId xmlns:p14="http://schemas.microsoft.com/office/powerpoint/2010/main" val="2450444711"/>
              </p:ext>
            </p:extLst>
          </p:nvPr>
        </p:nvGraphicFramePr>
        <p:xfrm>
          <a:off x="8086606" y="1163416"/>
          <a:ext cx="3166967" cy="2410569"/>
        </p:xfrm>
        <a:graphic>
          <a:graphicData uri="http://schemas.openxmlformats.org/drawingml/2006/table">
            <a:tbl>
              <a:tblPr/>
              <a:tblGrid>
                <a:gridCol w="1262024">
                  <a:extLst>
                    <a:ext uri="{9D8B030D-6E8A-4147-A177-3AD203B41FA5}">
                      <a16:colId xmlns:a16="http://schemas.microsoft.com/office/drawing/2014/main" val="2690700338"/>
                    </a:ext>
                  </a:extLst>
                </a:gridCol>
                <a:gridCol w="1904943">
                  <a:extLst>
                    <a:ext uri="{9D8B030D-6E8A-4147-A177-3AD203B41FA5}">
                      <a16:colId xmlns:a16="http://schemas.microsoft.com/office/drawing/2014/main" val="3193764482"/>
                    </a:ext>
                  </a:extLst>
                </a:gridCol>
              </a:tblGrid>
              <a:tr h="344367">
                <a:tc gridSpan="2">
                  <a:txBody>
                    <a:bodyPr/>
                    <a:lstStyle/>
                    <a:p>
                      <a:pPr algn="ctr" fontAlgn="b"/>
                      <a:r>
                        <a:rPr lang="en-GB" sz="1400" b="1" i="0" u="none" strike="noStrike" dirty="0">
                          <a:solidFill>
                            <a:srgbClr val="FFFFFF"/>
                          </a:solidFill>
                          <a:effectLst/>
                          <a:latin typeface="Aptos Narrow" panose="020B0004020202020204" pitchFamily="34" charset="0"/>
                        </a:rPr>
                        <a:t>Top 5 best performing stores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tc hMerge="1">
                  <a:txBody>
                    <a:bodyPr/>
                    <a:lstStyle/>
                    <a:p>
                      <a:pPr algn="l" fontAlgn="b"/>
                      <a:endParaRPr lang="en-GB" sz="1100" b="1" i="0" u="none" strike="noStrike" dirty="0">
                        <a:solidFill>
                          <a:srgbClr val="FFFFFF"/>
                        </a:solidFill>
                        <a:effectLst/>
                        <a:latin typeface="Aptos Narrow" panose="020B000402020202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994713308"/>
                  </a:ext>
                </a:extLst>
              </a:tr>
              <a:tr h="344367">
                <a:tc>
                  <a:txBody>
                    <a:bodyPr/>
                    <a:lstStyle/>
                    <a:p>
                      <a:pPr algn="l" fontAlgn="b"/>
                      <a:r>
                        <a:rPr lang="en-GB" sz="1100" b="1" i="0" u="none" strike="noStrike" dirty="0">
                          <a:solidFill>
                            <a:srgbClr val="FFFFFF"/>
                          </a:solidFill>
                          <a:effectLst/>
                          <a:latin typeface="Aptos Narrow" panose="020B0004020202020204" pitchFamily="34" charset="0"/>
                        </a:rPr>
                        <a:t>Stores</a:t>
                      </a:r>
                    </a:p>
                  </a:txBody>
                  <a:tcPr marL="7620" marR="7620" marT="7620" marB="0" anchor="b">
                    <a:lnL w="6350" cap="flat" cmpd="sng" algn="ctr">
                      <a:solidFill>
                        <a:srgbClr val="000000"/>
                      </a:solidFill>
                      <a:prstDash val="solid"/>
                      <a:round/>
                      <a:headEnd type="none" w="med" len="med"/>
                      <a:tailEnd type="none" w="med" len="med"/>
                    </a:lnL>
                    <a:lnR>
                      <a:noFill/>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l" fontAlgn="b"/>
                      <a:r>
                        <a:rPr lang="en-GB" sz="1100" b="1" i="0" u="none" strike="noStrike" dirty="0">
                          <a:solidFill>
                            <a:srgbClr val="FFFFFF"/>
                          </a:solidFill>
                          <a:effectLst/>
                          <a:latin typeface="Aptos Narrow" panose="020B0004020202020204" pitchFamily="34" charset="0"/>
                        </a:rPr>
                        <a:t> Average Sales </a:t>
                      </a: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extLst>
                  <a:ext uri="{0D108BD9-81ED-4DB2-BD59-A6C34878D82A}">
                    <a16:rowId xmlns:a16="http://schemas.microsoft.com/office/drawing/2014/main" val="1035826866"/>
                  </a:ext>
                </a:extLst>
              </a:tr>
              <a:tr h="344367">
                <a:tc>
                  <a:txBody>
                    <a:bodyPr/>
                    <a:lstStyle/>
                    <a:p>
                      <a:pPr algn="l" fontAlgn="b"/>
                      <a:r>
                        <a:rPr lang="en-TZ" sz="1100" b="0" i="0" u="none" strike="noStrike" dirty="0">
                          <a:solidFill>
                            <a:srgbClr val="000000"/>
                          </a:solidFill>
                          <a:effectLst/>
                          <a:latin typeface="Aptos Narrow" panose="020B0004020202020204" pitchFamily="34" charset="0"/>
                        </a:rPr>
                        <a:t>20</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dirty="0">
                          <a:solidFill>
                            <a:srgbClr val="000000"/>
                          </a:solidFill>
                          <a:effectLst/>
                          <a:latin typeface="Aptos Narrow" panose="020B0004020202020204" pitchFamily="34" charset="0"/>
                        </a:rPr>
                        <a:t> $     2,107,676.87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522953438"/>
                  </a:ext>
                </a:extLst>
              </a:tr>
              <a:tr h="344367">
                <a:tc>
                  <a:txBody>
                    <a:bodyPr/>
                    <a:lstStyle/>
                    <a:p>
                      <a:pPr algn="l" fontAlgn="b"/>
                      <a:r>
                        <a:rPr lang="en-TZ" sz="1100" b="0" i="0" u="none" strike="noStrike" dirty="0">
                          <a:solidFill>
                            <a:srgbClr val="000000"/>
                          </a:solidFill>
                          <a:effectLst/>
                          <a:latin typeface="Aptos Narrow" panose="020B0004020202020204" pitchFamily="34" charset="0"/>
                        </a:rPr>
                        <a:t>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TZ" sz="1100" b="0" i="0" u="none" strike="noStrike" dirty="0">
                          <a:solidFill>
                            <a:srgbClr val="000000"/>
                          </a:solidFill>
                          <a:effectLst/>
                          <a:latin typeface="Aptos Narrow" panose="020B0004020202020204" pitchFamily="34" charset="0"/>
                        </a:rPr>
                        <a:t> $     2,094,712.96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32092699"/>
                  </a:ext>
                </a:extLst>
              </a:tr>
              <a:tr h="344367">
                <a:tc>
                  <a:txBody>
                    <a:bodyPr/>
                    <a:lstStyle/>
                    <a:p>
                      <a:pPr algn="l" fontAlgn="b"/>
                      <a:r>
                        <a:rPr lang="en-TZ" sz="1100" b="0" i="0" u="none" strike="noStrike" dirty="0">
                          <a:solidFill>
                            <a:srgbClr val="000000"/>
                          </a:solidFill>
                          <a:effectLst/>
                          <a:latin typeface="Aptos Narrow" panose="020B0004020202020204" pitchFamily="34" charset="0"/>
                        </a:rPr>
                        <a:t>14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dirty="0">
                          <a:solidFill>
                            <a:srgbClr val="000000"/>
                          </a:solidFill>
                          <a:effectLst/>
                          <a:latin typeface="Aptos Narrow" panose="020B0004020202020204" pitchFamily="34" charset="0"/>
                        </a:rPr>
                        <a:t> $     2,020,978.40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002744596"/>
                  </a:ext>
                </a:extLst>
              </a:tr>
              <a:tr h="344367">
                <a:tc>
                  <a:txBody>
                    <a:bodyPr/>
                    <a:lstStyle/>
                    <a:p>
                      <a:pPr algn="l" fontAlgn="b"/>
                      <a:r>
                        <a:rPr lang="en-TZ" sz="1100" b="0" i="0" u="none" strike="noStrike" dirty="0">
                          <a:solidFill>
                            <a:srgbClr val="000000"/>
                          </a:solidFill>
                          <a:effectLst/>
                          <a:latin typeface="Aptos Narrow" panose="020B0004020202020204" pitchFamily="34" charset="0"/>
                        </a:rPr>
                        <a:t>13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TZ" sz="1100" b="0" i="0" u="none" strike="noStrike" dirty="0">
                          <a:solidFill>
                            <a:srgbClr val="000000"/>
                          </a:solidFill>
                          <a:effectLst/>
                          <a:latin typeface="Aptos Narrow" panose="020B0004020202020204" pitchFamily="34" charset="0"/>
                        </a:rPr>
                        <a:t> $     2,003,620.31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4965930"/>
                  </a:ext>
                </a:extLst>
              </a:tr>
              <a:tr h="344367">
                <a:tc>
                  <a:txBody>
                    <a:bodyPr/>
                    <a:lstStyle/>
                    <a:p>
                      <a:pPr algn="l" fontAlgn="b"/>
                      <a:r>
                        <a:rPr lang="en-TZ" sz="1100" b="0" i="0" u="none" strike="noStrike" dirty="0">
                          <a:solidFill>
                            <a:srgbClr val="000000"/>
                          </a:solidFill>
                          <a:effectLst/>
                          <a:latin typeface="Aptos Narrow" panose="020B0004020202020204" pitchFamily="34" charset="0"/>
                        </a:rPr>
                        <a:t>2</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dirty="0">
                          <a:solidFill>
                            <a:srgbClr val="000000"/>
                          </a:solidFill>
                          <a:effectLst/>
                          <a:latin typeface="Aptos Narrow" panose="020B0004020202020204" pitchFamily="34" charset="0"/>
                        </a:rPr>
                        <a:t> $     1,925,751.34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663544295"/>
                  </a:ext>
                </a:extLst>
              </a:tr>
            </a:tbl>
          </a:graphicData>
        </a:graphic>
      </p:graphicFrame>
      <p:graphicFrame>
        <p:nvGraphicFramePr>
          <p:cNvPr id="10" name="Table 9">
            <a:extLst>
              <a:ext uri="{FF2B5EF4-FFF2-40B4-BE49-F238E27FC236}">
                <a16:creationId xmlns:a16="http://schemas.microsoft.com/office/drawing/2014/main" id="{DA6FFB51-10A2-8D37-3B86-1C67C90EB6DF}"/>
              </a:ext>
            </a:extLst>
          </p:cNvPr>
          <p:cNvGraphicFramePr>
            <a:graphicFrameLocks noGrp="1"/>
          </p:cNvGraphicFramePr>
          <p:nvPr>
            <p:extLst>
              <p:ext uri="{D42A27DB-BD31-4B8C-83A1-F6EECF244321}">
                <p14:modId xmlns:p14="http://schemas.microsoft.com/office/powerpoint/2010/main" val="3832044485"/>
              </p:ext>
            </p:extLst>
          </p:nvPr>
        </p:nvGraphicFramePr>
        <p:xfrm>
          <a:off x="8086607" y="4188287"/>
          <a:ext cx="3166967" cy="2246727"/>
        </p:xfrm>
        <a:graphic>
          <a:graphicData uri="http://schemas.openxmlformats.org/drawingml/2006/table">
            <a:tbl>
              <a:tblPr/>
              <a:tblGrid>
                <a:gridCol w="1187613">
                  <a:extLst>
                    <a:ext uri="{9D8B030D-6E8A-4147-A177-3AD203B41FA5}">
                      <a16:colId xmlns:a16="http://schemas.microsoft.com/office/drawing/2014/main" val="4137916794"/>
                    </a:ext>
                  </a:extLst>
                </a:gridCol>
                <a:gridCol w="1979354">
                  <a:extLst>
                    <a:ext uri="{9D8B030D-6E8A-4147-A177-3AD203B41FA5}">
                      <a16:colId xmlns:a16="http://schemas.microsoft.com/office/drawing/2014/main" val="684644172"/>
                    </a:ext>
                  </a:extLst>
                </a:gridCol>
              </a:tblGrid>
              <a:tr h="320961">
                <a:tc gridSpan="2">
                  <a:txBody>
                    <a:bodyPr/>
                    <a:lstStyle/>
                    <a:p>
                      <a:pPr algn="ctr" fontAlgn="b"/>
                      <a:r>
                        <a:rPr lang="en-GB" sz="1400" b="1" i="0" u="none" strike="noStrike" dirty="0">
                          <a:solidFill>
                            <a:srgbClr val="FFFFFF"/>
                          </a:solidFill>
                          <a:effectLst/>
                          <a:latin typeface="Aptos Narrow" panose="020B0004020202020204" pitchFamily="34" charset="0"/>
                        </a:rPr>
                        <a:t>Top 5 worst performing stores</a:t>
                      </a:r>
                    </a:p>
                  </a:txBody>
                  <a:tcPr marL="7620" marR="7620" marT="762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hMerge="1">
                  <a:txBody>
                    <a:bodyPr/>
                    <a:lstStyle/>
                    <a:p>
                      <a:pPr algn="l" fontAlgn="b"/>
                      <a:endParaRPr lang="en-GB" sz="1100" b="1" i="0" u="none" strike="noStrike" dirty="0">
                        <a:solidFill>
                          <a:srgbClr val="FFFFFF"/>
                        </a:solidFill>
                        <a:effectLst/>
                        <a:latin typeface="Aptos Narrow" panose="020B0004020202020204" pitchFamily="34" charset="0"/>
                      </a:endParaRPr>
                    </a:p>
                  </a:txBody>
                  <a:tcPr marL="7620" marR="7620" marT="7620" marB="0" anchor="b">
                    <a:lnL>
                      <a:noFill/>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893518405"/>
                  </a:ext>
                </a:extLst>
              </a:tr>
              <a:tr h="320961">
                <a:tc>
                  <a:txBody>
                    <a:bodyPr/>
                    <a:lstStyle/>
                    <a:p>
                      <a:pPr algn="l" fontAlgn="b"/>
                      <a:r>
                        <a:rPr lang="en-GB" sz="1100" b="1" i="0" u="none" strike="noStrike" dirty="0">
                          <a:solidFill>
                            <a:srgbClr val="FFFFFF"/>
                          </a:solidFill>
                          <a:effectLst/>
                          <a:latin typeface="Aptos Narrow" panose="020B0004020202020204" pitchFamily="34" charset="0"/>
                        </a:rPr>
                        <a:t>Stores</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tc>
                  <a:txBody>
                    <a:bodyPr/>
                    <a:lstStyle/>
                    <a:p>
                      <a:pPr algn="l" fontAlgn="b"/>
                      <a:r>
                        <a:rPr lang="en-GB" sz="1100" b="1" i="0" u="none" strike="noStrike" dirty="0">
                          <a:solidFill>
                            <a:srgbClr val="FFFFFF"/>
                          </a:solidFill>
                          <a:effectLst/>
                          <a:latin typeface="Aptos Narrow" panose="020B0004020202020204" pitchFamily="34" charset="0"/>
                        </a:rPr>
                        <a:t> Average Sales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0000"/>
                    </a:solidFill>
                  </a:tcPr>
                </a:tc>
                <a:extLst>
                  <a:ext uri="{0D108BD9-81ED-4DB2-BD59-A6C34878D82A}">
                    <a16:rowId xmlns:a16="http://schemas.microsoft.com/office/drawing/2014/main" val="2368215978"/>
                  </a:ext>
                </a:extLst>
              </a:tr>
              <a:tr h="320961">
                <a:tc>
                  <a:txBody>
                    <a:bodyPr/>
                    <a:lstStyle/>
                    <a:p>
                      <a:pPr algn="l" fontAlgn="b"/>
                      <a:r>
                        <a:rPr lang="en-TZ" sz="1100" b="0" i="0" u="none" strike="noStrike" dirty="0">
                          <a:solidFill>
                            <a:srgbClr val="000000"/>
                          </a:solidFill>
                          <a:effectLst/>
                          <a:latin typeface="Aptos Narrow" panose="020B0004020202020204" pitchFamily="34" charset="0"/>
                        </a:rPr>
                        <a:t>33</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a:solidFill>
                            <a:srgbClr val="000000"/>
                          </a:solidFill>
                          <a:effectLst/>
                          <a:latin typeface="Aptos Narrow" panose="020B0004020202020204" pitchFamily="34" charset="0"/>
                        </a:rPr>
                        <a:t> $         259,861.69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3532052008"/>
                  </a:ext>
                </a:extLst>
              </a:tr>
              <a:tr h="320961">
                <a:tc>
                  <a:txBody>
                    <a:bodyPr/>
                    <a:lstStyle/>
                    <a:p>
                      <a:pPr algn="l" fontAlgn="b"/>
                      <a:r>
                        <a:rPr lang="en-TZ" sz="1100" b="0" i="0" u="none" strike="noStrike" dirty="0">
                          <a:solidFill>
                            <a:srgbClr val="000000"/>
                          </a:solidFill>
                          <a:effectLst/>
                          <a:latin typeface="Aptos Narrow" panose="020B0004020202020204" pitchFamily="34" charset="0"/>
                        </a:rPr>
                        <a:t>44</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TZ" sz="1100" b="0" i="0" u="none" strike="noStrike">
                          <a:solidFill>
                            <a:srgbClr val="000000"/>
                          </a:solidFill>
                          <a:effectLst/>
                          <a:latin typeface="Aptos Narrow" panose="020B0004020202020204" pitchFamily="34" charset="0"/>
                        </a:rPr>
                        <a:t> $         302,748.87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95095534"/>
                  </a:ext>
                </a:extLst>
              </a:tr>
              <a:tr h="320961">
                <a:tc>
                  <a:txBody>
                    <a:bodyPr/>
                    <a:lstStyle/>
                    <a:p>
                      <a:pPr algn="l" fontAlgn="b"/>
                      <a:r>
                        <a:rPr lang="en-TZ" sz="1100" b="0" i="0" u="none" strike="noStrike" dirty="0">
                          <a:solidFill>
                            <a:srgbClr val="000000"/>
                          </a:solidFill>
                          <a:effectLst/>
                          <a:latin typeface="Aptos Narrow" panose="020B0004020202020204" pitchFamily="34" charset="0"/>
                        </a:rPr>
                        <a:t>5</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a:solidFill>
                            <a:srgbClr val="000000"/>
                          </a:solidFill>
                          <a:effectLst/>
                          <a:latin typeface="Aptos Narrow" panose="020B0004020202020204" pitchFamily="34" charset="0"/>
                        </a:rPr>
                        <a:t> $         318,011.81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2644027296"/>
                  </a:ext>
                </a:extLst>
              </a:tr>
              <a:tr h="320961">
                <a:tc>
                  <a:txBody>
                    <a:bodyPr/>
                    <a:lstStyle/>
                    <a:p>
                      <a:pPr algn="l" fontAlgn="b"/>
                      <a:r>
                        <a:rPr lang="en-TZ" sz="1100" b="0" i="0" u="none" strike="noStrike" dirty="0">
                          <a:solidFill>
                            <a:srgbClr val="000000"/>
                          </a:solidFill>
                          <a:effectLst/>
                          <a:latin typeface="Aptos Narrow" panose="020B0004020202020204" pitchFamily="34" charset="0"/>
                        </a:rPr>
                        <a:t>36</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fontAlgn="b"/>
                      <a:r>
                        <a:rPr lang="en-TZ" sz="1100" b="0" i="0" u="none" strike="noStrike">
                          <a:solidFill>
                            <a:srgbClr val="000000"/>
                          </a:solidFill>
                          <a:effectLst/>
                          <a:latin typeface="Aptos Narrow" panose="020B0004020202020204" pitchFamily="34" charset="0"/>
                        </a:rPr>
                        <a:t> $         373,511.99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69930305"/>
                  </a:ext>
                </a:extLst>
              </a:tr>
              <a:tr h="320961">
                <a:tc>
                  <a:txBody>
                    <a:bodyPr/>
                    <a:lstStyle/>
                    <a:p>
                      <a:pPr algn="l" fontAlgn="b"/>
                      <a:r>
                        <a:rPr lang="en-TZ" sz="1100" b="0" i="0" u="none" strike="noStrike" dirty="0">
                          <a:solidFill>
                            <a:srgbClr val="000000"/>
                          </a:solidFill>
                          <a:effectLst/>
                          <a:latin typeface="Aptos Narrow" panose="020B0004020202020204" pitchFamily="34" charset="0"/>
                        </a:rPr>
                        <a:t>38</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tc>
                  <a:txBody>
                    <a:bodyPr/>
                    <a:lstStyle/>
                    <a:p>
                      <a:pPr algn="l" fontAlgn="b"/>
                      <a:r>
                        <a:rPr lang="en-TZ" sz="1100" b="0" i="0" u="none" strike="noStrike" dirty="0">
                          <a:solidFill>
                            <a:srgbClr val="000000"/>
                          </a:solidFill>
                          <a:effectLst/>
                          <a:latin typeface="Aptos Narrow" panose="020B0004020202020204" pitchFamily="34" charset="0"/>
                        </a:rPr>
                        <a:t> $         385,731.65 </a:t>
                      </a:r>
                    </a:p>
                  </a:txBody>
                  <a:tcPr marL="7620" marR="7620" marT="7620"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9D9D9"/>
                    </a:solidFill>
                  </a:tcPr>
                </a:tc>
                <a:extLst>
                  <a:ext uri="{0D108BD9-81ED-4DB2-BD59-A6C34878D82A}">
                    <a16:rowId xmlns:a16="http://schemas.microsoft.com/office/drawing/2014/main" val="1791601833"/>
                  </a:ext>
                </a:extLst>
              </a:tr>
            </a:tbl>
          </a:graphicData>
        </a:graphic>
      </p:graphicFrame>
      <p:sp>
        <p:nvSpPr>
          <p:cNvPr id="11" name="TextBox 10">
            <a:extLst>
              <a:ext uri="{FF2B5EF4-FFF2-40B4-BE49-F238E27FC236}">
                <a16:creationId xmlns:a16="http://schemas.microsoft.com/office/drawing/2014/main" id="{F4640F4F-993E-2445-1DCB-5A772FD1F175}"/>
              </a:ext>
            </a:extLst>
          </p:cNvPr>
          <p:cNvSpPr txBox="1"/>
          <p:nvPr/>
        </p:nvSpPr>
        <p:spPr>
          <a:xfrm>
            <a:off x="683288" y="2368700"/>
            <a:ext cx="4830543" cy="2862322"/>
          </a:xfrm>
          <a:prstGeom prst="rect">
            <a:avLst/>
          </a:prstGeom>
          <a:noFill/>
        </p:spPr>
        <p:txBody>
          <a:bodyPr wrap="square" rtlCol="0">
            <a:spAutoFit/>
          </a:bodyPr>
          <a:lstStyle/>
          <a:p>
            <a:pPr marL="285750" indent="-285750">
              <a:buFont typeface="Arial" panose="020B0604020202020204" pitchFamily="34" charset="0"/>
              <a:buChar char="•"/>
            </a:pPr>
            <a:r>
              <a:rPr lang="en-US" dirty="0"/>
              <a:t>Store 20 is the best performing Walmart store, with an average (weekly) sales of US$2.11 Million. The average sales of the 5 most well performing stores is US$2.03 Million.</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Store 33 is the worst performing Walmart store, with an average weekly sales of US$ 259.86K. The average sales of the 5 least well performing stores is US$327.97K</a:t>
            </a:r>
            <a:endParaRPr lang="LID4096" dirty="0"/>
          </a:p>
        </p:txBody>
      </p:sp>
    </p:spTree>
    <p:extLst>
      <p:ext uri="{BB962C8B-B14F-4D97-AF65-F5344CB8AC3E}">
        <p14:creationId xmlns:p14="http://schemas.microsoft.com/office/powerpoint/2010/main" val="1830372306"/>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C6B2BB7-5A47-8037-C4FA-D4D33FE69F98}"/>
              </a:ext>
            </a:extLst>
          </p:cNvPr>
          <p:cNvSpPr>
            <a:spLocks noGrp="1"/>
          </p:cNvSpPr>
          <p:nvPr>
            <p:ph type="title"/>
          </p:nvPr>
        </p:nvSpPr>
        <p:spPr>
          <a:xfrm>
            <a:off x="521208" y="978408"/>
            <a:ext cx="5019419" cy="3031530"/>
          </a:xfrm>
        </p:spPr>
        <p:txBody>
          <a:bodyPr vert="horz" lIns="91440" tIns="45720" rIns="91440" bIns="45720" rtlCol="0" anchor="t">
            <a:normAutofit/>
          </a:bodyPr>
          <a:lstStyle/>
          <a:p>
            <a:r>
              <a:rPr lang="en-US" sz="6600"/>
              <a:t>SQL Query</a:t>
            </a:r>
          </a:p>
        </p:txBody>
      </p:sp>
      <p:sp>
        <p:nvSpPr>
          <p:cNvPr id="71" name="Rectangle 70">
            <a:extLst>
              <a:ext uri="{FF2B5EF4-FFF2-40B4-BE49-F238E27FC236}">
                <a16:creationId xmlns:a16="http://schemas.microsoft.com/office/drawing/2014/main" id="{925CC04F-787A-49FA-9065-69EDF439F6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screenshot of a computer&#10;&#10;AI-generated content may be incorrect.">
            <a:extLst>
              <a:ext uri="{FF2B5EF4-FFF2-40B4-BE49-F238E27FC236}">
                <a16:creationId xmlns:a16="http://schemas.microsoft.com/office/drawing/2014/main" id="{6D545A12-7773-548D-42B5-18207DD3D6E3}"/>
              </a:ext>
            </a:extLst>
          </p:cNvPr>
          <p:cNvPicPr>
            <a:picLocks noChangeAspect="1"/>
          </p:cNvPicPr>
          <p:nvPr/>
        </p:nvPicPr>
        <p:blipFill>
          <a:blip r:embed="rId2">
            <a:extLst>
              <a:ext uri="{28A0092B-C50C-407E-A947-70E740481C1C}">
                <a14:useLocalDpi xmlns:a14="http://schemas.microsoft.com/office/drawing/2010/main" val="0"/>
              </a:ext>
            </a:extLst>
          </a:blip>
          <a:srcRect r="4190" b="-1"/>
          <a:stretch/>
        </p:blipFill>
        <p:spPr>
          <a:xfrm>
            <a:off x="8945744" y="1363085"/>
            <a:ext cx="3013717" cy="4368817"/>
          </a:xfrm>
          <a:prstGeom prst="rect">
            <a:avLst/>
          </a:prstGeom>
        </p:spPr>
      </p:pic>
      <p:pic>
        <p:nvPicPr>
          <p:cNvPr id="5" name="Content Placeholder 4" descr="A screenshot of a computer&#10;&#10;AI-generated content may be incorrect.">
            <a:extLst>
              <a:ext uri="{FF2B5EF4-FFF2-40B4-BE49-F238E27FC236}">
                <a16:creationId xmlns:a16="http://schemas.microsoft.com/office/drawing/2014/main" id="{F6213AB1-FAD7-212B-7E91-7C82A7FB4D4E}"/>
              </a:ext>
            </a:extLst>
          </p:cNvPr>
          <p:cNvPicPr>
            <a:picLocks noChangeAspect="1"/>
          </p:cNvPicPr>
          <p:nvPr/>
        </p:nvPicPr>
        <p:blipFill>
          <a:blip r:embed="rId3">
            <a:extLst>
              <a:ext uri="{28A0092B-C50C-407E-A947-70E740481C1C}">
                <a14:useLocalDpi xmlns:a14="http://schemas.microsoft.com/office/drawing/2010/main" val="0"/>
              </a:ext>
            </a:extLst>
          </a:blip>
          <a:srcRect r="42000" b="1"/>
          <a:stretch/>
        </p:blipFill>
        <p:spPr>
          <a:xfrm>
            <a:off x="5736327" y="1363085"/>
            <a:ext cx="3013717" cy="4364652"/>
          </a:xfrm>
          <a:prstGeom prst="rect">
            <a:avLst/>
          </a:prstGeom>
        </p:spPr>
      </p:pic>
    </p:spTree>
    <p:extLst>
      <p:ext uri="{BB962C8B-B14F-4D97-AF65-F5344CB8AC3E}">
        <p14:creationId xmlns:p14="http://schemas.microsoft.com/office/powerpoint/2010/main" val="339272089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2D86654-84C3-D93A-9750-25A7DC49640C}"/>
              </a:ext>
            </a:extLst>
          </p:cNvPr>
          <p:cNvSpPr>
            <a:spLocks noGrp="1"/>
          </p:cNvSpPr>
          <p:nvPr>
            <p:ph type="title"/>
          </p:nvPr>
        </p:nvSpPr>
        <p:spPr>
          <a:xfrm>
            <a:off x="517867" y="976160"/>
            <a:ext cx="6300216" cy="1322903"/>
          </a:xfrm>
        </p:spPr>
        <p:txBody>
          <a:bodyPr vert="horz" lIns="91440" tIns="45720" rIns="91440" bIns="45720" rtlCol="0" anchor="t">
            <a:normAutofit/>
          </a:bodyPr>
          <a:lstStyle/>
          <a:p>
            <a:pPr>
              <a:lnSpc>
                <a:spcPct val="90000"/>
              </a:lnSpc>
            </a:pPr>
            <a:r>
              <a:rPr lang="en-US" sz="4400"/>
              <a:t>Quantify how Holidays affect Sales</a:t>
            </a:r>
          </a:p>
        </p:txBody>
      </p:sp>
      <p:sp>
        <p:nvSpPr>
          <p:cNvPr id="7" name="TextBox 6">
            <a:extLst>
              <a:ext uri="{FF2B5EF4-FFF2-40B4-BE49-F238E27FC236}">
                <a16:creationId xmlns:a16="http://schemas.microsoft.com/office/drawing/2014/main" id="{E4F8DE80-5659-8BB6-A038-95A3F408CA20}"/>
              </a:ext>
            </a:extLst>
          </p:cNvPr>
          <p:cNvSpPr txBox="1"/>
          <p:nvPr/>
        </p:nvSpPr>
        <p:spPr>
          <a:xfrm>
            <a:off x="7072132" y="1088204"/>
            <a:ext cx="4595612" cy="5257800"/>
          </a:xfrm>
          <a:prstGeom prst="rect">
            <a:avLst/>
          </a:prstGeom>
        </p:spPr>
        <p:txBody>
          <a:bodyPr vert="horz" lIns="91440" tIns="45720" rIns="91440" bIns="45720" rtlCol="0">
            <a:normAutofit/>
          </a:bodyPr>
          <a:lstStyle/>
          <a:p>
            <a:pPr marL="285750" indent="-285750" defTabSz="914400">
              <a:spcAft>
                <a:spcPts val="600"/>
              </a:spcAft>
              <a:buFont typeface="Arial" panose="020B0604020202020204" pitchFamily="34" charset="0"/>
              <a:buChar char="•"/>
            </a:pPr>
            <a:r>
              <a:rPr lang="en-US" sz="1500" dirty="0"/>
              <a:t>This table represents how holidays affect Walmart stores’ sales, with 1 representing holiday while 0 represent not holiday.</a:t>
            </a:r>
          </a:p>
          <a:p>
            <a:pPr marL="285750" indent="-285750" defTabSz="914400">
              <a:spcAft>
                <a:spcPts val="600"/>
              </a:spcAft>
              <a:buFont typeface="Arial" panose="020B0604020202020204" pitchFamily="34" charset="0"/>
              <a:buChar char="•"/>
            </a:pPr>
            <a:endParaRPr lang="en-US" sz="1500" dirty="0"/>
          </a:p>
          <a:p>
            <a:pPr marL="285750" indent="-285750" defTabSz="914400">
              <a:spcAft>
                <a:spcPts val="600"/>
              </a:spcAft>
              <a:buFont typeface="Arial" panose="020B0604020202020204" pitchFamily="34" charset="0"/>
              <a:buChar char="•"/>
            </a:pPr>
            <a:r>
              <a:rPr lang="en-US" sz="1500" dirty="0"/>
              <a:t>The average sales of Walmart stores during the holidays is US$1.123 Million, while the average sales of Walmart stores not during holidays is US$1.041 Million.</a:t>
            </a:r>
          </a:p>
          <a:p>
            <a:pPr marL="285750" indent="-285750" defTabSz="914400">
              <a:spcAft>
                <a:spcPts val="600"/>
              </a:spcAft>
              <a:buFont typeface="Arial" panose="020B0604020202020204" pitchFamily="34" charset="0"/>
              <a:buChar char="•"/>
            </a:pPr>
            <a:endParaRPr lang="en-US" sz="1500" dirty="0"/>
          </a:p>
          <a:p>
            <a:pPr marL="285750" indent="-285750" defTabSz="914400">
              <a:spcAft>
                <a:spcPts val="600"/>
              </a:spcAft>
              <a:buFont typeface="Arial" panose="020B0604020202020204" pitchFamily="34" charset="0"/>
              <a:buChar char="•"/>
            </a:pPr>
            <a:r>
              <a:rPr lang="en-US" sz="1500" dirty="0"/>
              <a:t>This indicates Walmart generates more sales during the holiday than they do during the normal days, but by only US$ 81,631.51.</a:t>
            </a:r>
          </a:p>
          <a:p>
            <a:pPr marL="285750" indent="-285750" defTabSz="914400">
              <a:spcAft>
                <a:spcPts val="600"/>
              </a:spcAft>
              <a:buFont typeface="Arial" panose="020B0604020202020204" pitchFamily="34" charset="0"/>
              <a:buChar char="•"/>
            </a:pPr>
            <a:endParaRPr lang="en-US" sz="1500" dirty="0"/>
          </a:p>
          <a:p>
            <a:pPr marL="285750" indent="-285750" defTabSz="914400">
              <a:spcAft>
                <a:spcPts val="600"/>
              </a:spcAft>
              <a:buFont typeface="Arial" panose="020B0604020202020204" pitchFamily="34" charset="0"/>
              <a:buChar char="•"/>
            </a:pPr>
            <a:r>
              <a:rPr lang="en-US" sz="1500" dirty="0"/>
              <a:t>What I would recommend is that the marketing team should advertise more during the holidays and offer appealing discounts and promotions in order to attract more customers in your stores, thus increasing sales.</a:t>
            </a:r>
          </a:p>
        </p:txBody>
      </p:sp>
      <p:sp>
        <p:nvSpPr>
          <p:cNvPr id="21" name="Rectangle 2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5">
            <a:extLst>
              <a:ext uri="{FF2B5EF4-FFF2-40B4-BE49-F238E27FC236}">
                <a16:creationId xmlns:a16="http://schemas.microsoft.com/office/drawing/2014/main" id="{129BCDED-EB18-51E4-0799-1D37BF5FD413}"/>
              </a:ext>
            </a:extLst>
          </p:cNvPr>
          <p:cNvGraphicFramePr>
            <a:graphicFrameLocks noGrp="1"/>
          </p:cNvGraphicFramePr>
          <p:nvPr>
            <p:ph idx="1"/>
            <p:extLst>
              <p:ext uri="{D42A27DB-BD31-4B8C-83A1-F6EECF244321}">
                <p14:modId xmlns:p14="http://schemas.microsoft.com/office/powerpoint/2010/main" val="3156097241"/>
              </p:ext>
            </p:extLst>
          </p:nvPr>
        </p:nvGraphicFramePr>
        <p:xfrm>
          <a:off x="517867" y="2881034"/>
          <a:ext cx="6281929" cy="3013629"/>
        </p:xfrm>
        <a:graphic>
          <a:graphicData uri="http://schemas.openxmlformats.org/drawingml/2006/table">
            <a:tbl>
              <a:tblPr firstRow="1" bandRow="1">
                <a:solidFill>
                  <a:schemeClr val="bg1"/>
                </a:solidFill>
              </a:tblPr>
              <a:tblGrid>
                <a:gridCol w="2676717">
                  <a:extLst>
                    <a:ext uri="{9D8B030D-6E8A-4147-A177-3AD203B41FA5}">
                      <a16:colId xmlns:a16="http://schemas.microsoft.com/office/drawing/2014/main" val="3329114941"/>
                    </a:ext>
                  </a:extLst>
                </a:gridCol>
                <a:gridCol w="3605212">
                  <a:extLst>
                    <a:ext uri="{9D8B030D-6E8A-4147-A177-3AD203B41FA5}">
                      <a16:colId xmlns:a16="http://schemas.microsoft.com/office/drawing/2014/main" val="603030900"/>
                    </a:ext>
                  </a:extLst>
                </a:gridCol>
              </a:tblGrid>
              <a:tr h="1004543">
                <a:tc>
                  <a:txBody>
                    <a:bodyPr/>
                    <a:lstStyle/>
                    <a:p>
                      <a:pPr algn="l" fontAlgn="b"/>
                      <a:r>
                        <a:rPr lang="en-GB" sz="3200" b="0" i="0" u="none" strike="noStrike" cap="none" spc="0">
                          <a:solidFill>
                            <a:schemeClr val="bg1"/>
                          </a:solidFill>
                          <a:effectLst/>
                          <a:latin typeface="Aptos Narrow" panose="020B0004020202020204" pitchFamily="34" charset="0"/>
                        </a:rPr>
                        <a:t>Holiday_Flag</a:t>
                      </a:r>
                    </a:p>
                  </a:txBody>
                  <a:tcPr marL="275895" marR="53057" marT="212227" marB="212227" anchor="ctr">
                    <a:lnL w="19050" cap="flat" cmpd="sng" algn="ctr">
                      <a:solidFill>
                        <a:schemeClr val="tx1"/>
                      </a:solidFill>
                      <a:prstDash val="solid"/>
                    </a:lnL>
                    <a:lnR w="19050" cap="flat" cmpd="sng" algn="ctr">
                      <a:solidFill>
                        <a:schemeClr val="tx1"/>
                      </a:solidFill>
                      <a:prstDash val="solid"/>
                    </a:lnR>
                    <a:lnT w="19050" cap="flat" cmpd="sng" algn="ctr">
                      <a:solidFill>
                        <a:schemeClr val="tx1"/>
                      </a:solidFill>
                      <a:prstDash val="solid"/>
                    </a:lnT>
                    <a:lnB w="38100" cmpd="sng">
                      <a:noFill/>
                    </a:lnB>
                    <a:solidFill>
                      <a:schemeClr val="tx1"/>
                    </a:solidFill>
                  </a:tcPr>
                </a:tc>
                <a:tc>
                  <a:txBody>
                    <a:bodyPr/>
                    <a:lstStyle/>
                    <a:p>
                      <a:pPr algn="l" fontAlgn="b"/>
                      <a:r>
                        <a:rPr lang="en-GB" sz="3200" b="0" i="0" u="none" strike="noStrike" cap="none" spc="0">
                          <a:solidFill>
                            <a:schemeClr val="bg1"/>
                          </a:solidFill>
                          <a:effectLst/>
                          <a:latin typeface="Aptos Narrow" panose="020B0004020202020204" pitchFamily="34" charset="0"/>
                        </a:rPr>
                        <a:t> Average Sales </a:t>
                      </a:r>
                    </a:p>
                  </a:txBody>
                  <a:tcPr marL="275895" marR="53057" marT="212227" marB="212227" anchor="ctr">
                    <a:lnL w="19050" cap="flat" cmpd="sng" algn="ctr">
                      <a:solidFill>
                        <a:schemeClr val="tx1"/>
                      </a:solidFill>
                      <a:prstDash val="solid"/>
                    </a:lnL>
                    <a:lnR w="12700" cmpd="sng">
                      <a:noFill/>
                    </a:lnR>
                    <a:lnT w="19050" cap="flat" cmpd="sng" algn="ctr">
                      <a:solidFill>
                        <a:schemeClr val="tx1"/>
                      </a:solidFill>
                      <a:prstDash val="solid"/>
                    </a:lnT>
                    <a:lnB w="38100" cmpd="sng">
                      <a:noFill/>
                    </a:lnB>
                    <a:solidFill>
                      <a:schemeClr val="tx1"/>
                    </a:solidFill>
                  </a:tcPr>
                </a:tc>
                <a:extLst>
                  <a:ext uri="{0D108BD9-81ED-4DB2-BD59-A6C34878D82A}">
                    <a16:rowId xmlns:a16="http://schemas.microsoft.com/office/drawing/2014/main" val="3799794363"/>
                  </a:ext>
                </a:extLst>
              </a:tr>
              <a:tr h="1004543">
                <a:tc>
                  <a:txBody>
                    <a:bodyPr/>
                    <a:lstStyle/>
                    <a:p>
                      <a:pPr algn="l" fontAlgn="b"/>
                      <a:r>
                        <a:rPr lang="en-TZ" sz="3200" b="0" i="0" u="none" strike="noStrike" cap="none" spc="0">
                          <a:solidFill>
                            <a:schemeClr val="tx1"/>
                          </a:solidFill>
                          <a:effectLst/>
                          <a:latin typeface="Aptos Narrow" panose="020B0004020202020204" pitchFamily="34" charset="0"/>
                        </a:rPr>
                        <a:t>0</a:t>
                      </a:r>
                    </a:p>
                  </a:txBody>
                  <a:tcPr marL="275895" marR="53057" marT="212227" marB="212227" anchor="b">
                    <a:lnL w="19050" cap="flat" cmpd="sng" algn="ctr">
                      <a:solidFill>
                        <a:schemeClr val="tx1"/>
                      </a:solidFill>
                      <a:prstDash val="solid"/>
                    </a:lnL>
                    <a:lnR w="6350" cap="flat" cmpd="sng" algn="ctr">
                      <a:solidFill>
                        <a:schemeClr val="tx1">
                          <a:lumMod val="50000"/>
                          <a:lumOff val="50000"/>
                        </a:schemeClr>
                      </a:solidFill>
                      <a:prstDash val="solid"/>
                    </a:lnR>
                    <a:lnT w="38100" cmpd="sng">
                      <a:noFill/>
                    </a:lnT>
                    <a:lnB w="19050" cap="flat" cmpd="sng" algn="ctr">
                      <a:solidFill>
                        <a:schemeClr val="tx1"/>
                      </a:solidFill>
                      <a:prstDash val="solid"/>
                    </a:lnB>
                    <a:noFill/>
                  </a:tcPr>
                </a:tc>
                <a:tc>
                  <a:txBody>
                    <a:bodyPr/>
                    <a:lstStyle/>
                    <a:p>
                      <a:pPr algn="l" fontAlgn="b"/>
                      <a:r>
                        <a:rPr lang="en-TZ" sz="3200" b="0" i="0" u="none" strike="noStrike" cap="none" spc="0">
                          <a:solidFill>
                            <a:schemeClr val="tx1"/>
                          </a:solidFill>
                          <a:effectLst/>
                          <a:latin typeface="Aptos Narrow" panose="020B0004020202020204" pitchFamily="34" charset="0"/>
                        </a:rPr>
                        <a:t> $      1,041,256.38 </a:t>
                      </a:r>
                    </a:p>
                  </a:txBody>
                  <a:tcPr marL="275895" marR="53057" marT="212227" marB="212227" anchor="b">
                    <a:lnL w="6350" cap="flat" cmpd="sng" algn="ctr">
                      <a:solidFill>
                        <a:schemeClr val="tx1">
                          <a:lumMod val="50000"/>
                          <a:lumOff val="50000"/>
                        </a:schemeClr>
                      </a:solidFill>
                      <a:prstDash val="solid"/>
                    </a:lnL>
                    <a:lnR w="19050" cap="flat" cmpd="sng" algn="ctr">
                      <a:solidFill>
                        <a:schemeClr val="tx1"/>
                      </a:solidFill>
                      <a:prstDash val="solid"/>
                    </a:lnR>
                    <a:lnT w="38100" cmpd="sng">
                      <a:noFill/>
                    </a:lnT>
                    <a:lnB w="19050" cap="flat" cmpd="sng" algn="ctr">
                      <a:solidFill>
                        <a:schemeClr val="tx1"/>
                      </a:solidFill>
                      <a:prstDash val="solid"/>
                    </a:lnB>
                    <a:noFill/>
                  </a:tcPr>
                </a:tc>
                <a:extLst>
                  <a:ext uri="{0D108BD9-81ED-4DB2-BD59-A6C34878D82A}">
                    <a16:rowId xmlns:a16="http://schemas.microsoft.com/office/drawing/2014/main" val="1453748246"/>
                  </a:ext>
                </a:extLst>
              </a:tr>
              <a:tr h="1004543">
                <a:tc>
                  <a:txBody>
                    <a:bodyPr/>
                    <a:lstStyle/>
                    <a:p>
                      <a:pPr algn="l" fontAlgn="b"/>
                      <a:r>
                        <a:rPr lang="en-TZ" sz="3200" b="0" i="0" u="none" strike="noStrike" cap="none" spc="0" dirty="0">
                          <a:solidFill>
                            <a:schemeClr val="tx1"/>
                          </a:solidFill>
                          <a:effectLst/>
                          <a:latin typeface="Aptos Narrow" panose="020B0004020202020204" pitchFamily="34" charset="0"/>
                        </a:rPr>
                        <a:t>1</a:t>
                      </a:r>
                    </a:p>
                  </a:txBody>
                  <a:tcPr marL="275895" marR="53057" marT="212227" marB="212227" anchor="b">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2700" cmpd="sng">
                      <a:noFill/>
                      <a:prstDash val="solid"/>
                    </a:lnB>
                    <a:solidFill>
                      <a:schemeClr val="bg1">
                        <a:lumMod val="85000"/>
                      </a:schemeClr>
                    </a:solidFill>
                  </a:tcPr>
                </a:tc>
                <a:tc>
                  <a:txBody>
                    <a:bodyPr/>
                    <a:lstStyle/>
                    <a:p>
                      <a:pPr algn="l" fontAlgn="b"/>
                      <a:r>
                        <a:rPr lang="en-TZ" sz="3200" b="0" i="0" u="none" strike="noStrike" cap="none" spc="0" dirty="0">
                          <a:solidFill>
                            <a:schemeClr val="tx1"/>
                          </a:solidFill>
                          <a:effectLst/>
                          <a:latin typeface="Aptos Narrow" panose="020B0004020202020204" pitchFamily="34" charset="0"/>
                        </a:rPr>
                        <a:t> $      1,122,887.89 </a:t>
                      </a:r>
                    </a:p>
                  </a:txBody>
                  <a:tcPr marL="275895" marR="53057" marT="212227" marB="212227" anchor="b">
                    <a:lnL w="6350" cap="flat" cmpd="sng" algn="ctr">
                      <a:solidFill>
                        <a:schemeClr val="tx1">
                          <a:lumMod val="50000"/>
                          <a:lumOff val="50000"/>
                        </a:schemeClr>
                      </a:solidFill>
                      <a:prstDash val="solid"/>
                    </a:lnL>
                    <a:lnR w="12700" cmpd="sng">
                      <a:noFill/>
                      <a:prstDash val="solid"/>
                    </a:lnR>
                    <a:lnT w="19050" cap="flat" cmpd="sng" algn="ctr">
                      <a:solidFill>
                        <a:schemeClr val="tx1"/>
                      </a:solidFill>
                      <a:prstDash val="solid"/>
                    </a:lnT>
                    <a:lnB w="12700" cmpd="sng">
                      <a:noFill/>
                      <a:prstDash val="solid"/>
                    </a:lnB>
                    <a:solidFill>
                      <a:schemeClr val="bg1">
                        <a:lumMod val="85000"/>
                      </a:schemeClr>
                    </a:solidFill>
                  </a:tcPr>
                </a:tc>
                <a:extLst>
                  <a:ext uri="{0D108BD9-81ED-4DB2-BD59-A6C34878D82A}">
                    <a16:rowId xmlns:a16="http://schemas.microsoft.com/office/drawing/2014/main" val="3833626414"/>
                  </a:ext>
                </a:extLst>
              </a:tr>
            </a:tbl>
          </a:graphicData>
        </a:graphic>
      </p:graphicFrame>
    </p:spTree>
    <p:extLst>
      <p:ext uri="{BB962C8B-B14F-4D97-AF65-F5344CB8AC3E}">
        <p14:creationId xmlns:p14="http://schemas.microsoft.com/office/powerpoint/2010/main" val="41740717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E57300-C7FF-4578-99A0-42B0295B1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8F8250-7A81-4A19-87AD-FFB2CE4E3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99F38FC-2DEA-2647-C409-EF75720C1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3FF94B3-6D3E-44FE-BB02-A9027C000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8" name="Rectangle 17">
            <a:extLst>
              <a:ext uri="{FF2B5EF4-FFF2-40B4-BE49-F238E27FC236}">
                <a16:creationId xmlns:a16="http://schemas.microsoft.com/office/drawing/2014/main" id="{CD7F9EC8-0E2C-4023-9DD1-73BEF6B80D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D644C49-5EB9-95A3-247A-8D9021B310D7}"/>
              </a:ext>
            </a:extLst>
          </p:cNvPr>
          <p:cNvSpPr>
            <a:spLocks noGrp="1"/>
          </p:cNvSpPr>
          <p:nvPr>
            <p:ph type="title"/>
          </p:nvPr>
        </p:nvSpPr>
        <p:spPr>
          <a:xfrm>
            <a:off x="517870" y="978408"/>
            <a:ext cx="6126479" cy="3471672"/>
          </a:xfrm>
        </p:spPr>
        <p:txBody>
          <a:bodyPr vert="horz" lIns="91440" tIns="45720" rIns="91440" bIns="45720" rtlCol="0" anchor="t">
            <a:normAutofit/>
          </a:bodyPr>
          <a:lstStyle/>
          <a:p>
            <a:r>
              <a:rPr lang="en-US" sz="7200"/>
              <a:t>SQL Query</a:t>
            </a:r>
          </a:p>
        </p:txBody>
      </p:sp>
      <p:sp>
        <p:nvSpPr>
          <p:cNvPr id="20" name="Rectangle 19">
            <a:extLst>
              <a:ext uri="{FF2B5EF4-FFF2-40B4-BE49-F238E27FC236}">
                <a16:creationId xmlns:a16="http://schemas.microsoft.com/office/drawing/2014/main" id="{6270D10B-6EA2-89DB-412E-A83B81393A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1264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AI-generated content may be incorrect.">
            <a:extLst>
              <a:ext uri="{FF2B5EF4-FFF2-40B4-BE49-F238E27FC236}">
                <a16:creationId xmlns:a16="http://schemas.microsoft.com/office/drawing/2014/main" id="{70D72C1D-1274-1206-AE89-5C81FA9C0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412" y="657369"/>
            <a:ext cx="4169846" cy="5522976"/>
          </a:xfrm>
          <a:prstGeom prst="rect">
            <a:avLst/>
          </a:prstGeom>
        </p:spPr>
      </p:pic>
      <p:sp>
        <p:nvSpPr>
          <p:cNvPr id="22" name="Rectangle 21">
            <a:extLst>
              <a:ext uri="{FF2B5EF4-FFF2-40B4-BE49-F238E27FC236}">
                <a16:creationId xmlns:a16="http://schemas.microsoft.com/office/drawing/2014/main" id="{C0301BA4-10E6-44CC-9EEC-727EDF3BC4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161513" y="6300216"/>
            <a:ext cx="452183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94132620"/>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7A0FD3-243D-13A2-01E0-B2F8DE0CAEC2}"/>
              </a:ext>
            </a:extLst>
          </p:cNvPr>
          <p:cNvSpPr>
            <a:spLocks noGrp="1"/>
          </p:cNvSpPr>
          <p:nvPr>
            <p:ph type="title"/>
          </p:nvPr>
        </p:nvSpPr>
        <p:spPr>
          <a:xfrm>
            <a:off x="517867" y="976160"/>
            <a:ext cx="6300216" cy="1322903"/>
          </a:xfrm>
        </p:spPr>
        <p:txBody>
          <a:bodyPr vert="horz" lIns="91440" tIns="45720" rIns="91440" bIns="45720" rtlCol="0" anchor="t">
            <a:normAutofit/>
          </a:bodyPr>
          <a:lstStyle/>
          <a:p>
            <a:pPr>
              <a:lnSpc>
                <a:spcPct val="90000"/>
              </a:lnSpc>
            </a:pPr>
            <a:r>
              <a:rPr lang="en-US" sz="4400"/>
              <a:t>Quantify if temperature affect sales</a:t>
            </a:r>
          </a:p>
        </p:txBody>
      </p:sp>
      <p:sp>
        <p:nvSpPr>
          <p:cNvPr id="9" name="TextBox 8">
            <a:extLst>
              <a:ext uri="{FF2B5EF4-FFF2-40B4-BE49-F238E27FC236}">
                <a16:creationId xmlns:a16="http://schemas.microsoft.com/office/drawing/2014/main" id="{DF3C9652-A4D4-8684-A57F-A1EF22D8D6F9}"/>
              </a:ext>
            </a:extLst>
          </p:cNvPr>
          <p:cNvSpPr txBox="1"/>
          <p:nvPr/>
        </p:nvSpPr>
        <p:spPr>
          <a:xfrm>
            <a:off x="7414114" y="802682"/>
            <a:ext cx="4160520" cy="5252630"/>
          </a:xfrm>
          <a:prstGeom prst="rect">
            <a:avLst/>
          </a:prstGeom>
        </p:spPr>
        <p:txBody>
          <a:bodyPr vert="horz" lIns="91440" tIns="45720" rIns="91440" bIns="45720" rtlCol="0">
            <a:normAutofit fontScale="70000" lnSpcReduction="20000"/>
          </a:bodyPr>
          <a:lstStyle/>
          <a:p>
            <a:pPr marL="285750" indent="-285750" algn="just" defTabSz="914400">
              <a:lnSpc>
                <a:spcPct val="110000"/>
              </a:lnSpc>
              <a:spcBef>
                <a:spcPts val="600"/>
              </a:spcBef>
              <a:spcAft>
                <a:spcPts val="600"/>
              </a:spcAft>
              <a:buFont typeface="Arial" panose="020B0604020202020204" pitchFamily="34" charset="0"/>
              <a:buChar char="•"/>
            </a:pPr>
            <a:r>
              <a:rPr lang="en-US" sz="1600" dirty="0"/>
              <a:t>This table represents how different temperature affect sales. There are four groups, which are: Cool, Mild, Warm, Hot.</a:t>
            </a:r>
          </a:p>
          <a:p>
            <a:pPr marL="285750" indent="-285750" algn="just" defTabSz="914400">
              <a:lnSpc>
                <a:spcPct val="110000"/>
              </a:lnSpc>
              <a:spcBef>
                <a:spcPts val="600"/>
              </a:spcBef>
              <a:spcAft>
                <a:spcPts val="600"/>
              </a:spcAft>
              <a:buFont typeface="Arial" panose="020B0604020202020204" pitchFamily="34" charset="0"/>
              <a:buChar char="•"/>
            </a:pPr>
            <a:r>
              <a:rPr lang="en-US" sz="1600" dirty="0"/>
              <a:t>As you can see, when temperature is “Cool”, Walmart sees the highest sales, with US$ 1.096 Million in sales.</a:t>
            </a:r>
          </a:p>
          <a:p>
            <a:pPr marL="285750" indent="-285750" algn="just" defTabSz="914400">
              <a:lnSpc>
                <a:spcPct val="110000"/>
              </a:lnSpc>
              <a:spcBef>
                <a:spcPts val="600"/>
              </a:spcBef>
              <a:spcAft>
                <a:spcPts val="600"/>
              </a:spcAft>
              <a:buFont typeface="Arial" panose="020B0604020202020204" pitchFamily="34" charset="0"/>
              <a:buChar char="•"/>
            </a:pPr>
            <a:r>
              <a:rPr lang="en-US" sz="1600" dirty="0"/>
              <a:t>At the same time, Walmart generates least number of sales, with US$ 796.97K in sales generated when temperature are “Hot”.</a:t>
            </a:r>
          </a:p>
          <a:p>
            <a:pPr marL="285750" indent="-285750" algn="just" defTabSz="914400">
              <a:lnSpc>
                <a:spcPct val="110000"/>
              </a:lnSpc>
              <a:spcBef>
                <a:spcPts val="600"/>
              </a:spcBef>
              <a:spcAft>
                <a:spcPts val="600"/>
              </a:spcAft>
              <a:buFont typeface="Arial" panose="020B0604020202020204" pitchFamily="34" charset="0"/>
              <a:buChar char="•"/>
            </a:pPr>
            <a:r>
              <a:rPr lang="en-US" sz="1600" dirty="0"/>
              <a:t>This contrast indicates that customers shop more when the temperature is cooler.</a:t>
            </a:r>
          </a:p>
          <a:p>
            <a:pPr marL="285750" indent="-285750" algn="just" defTabSz="914400">
              <a:lnSpc>
                <a:spcPct val="110000"/>
              </a:lnSpc>
              <a:spcBef>
                <a:spcPts val="600"/>
              </a:spcBef>
              <a:spcAft>
                <a:spcPts val="600"/>
              </a:spcAft>
              <a:buFont typeface="Arial" panose="020B0604020202020204" pitchFamily="34" charset="0"/>
              <a:buChar char="•"/>
            </a:pPr>
            <a:r>
              <a:rPr lang="en-US" sz="1600" dirty="0"/>
              <a:t>The following recommendations I can offer to boost sales at hot temperatures:</a:t>
            </a:r>
          </a:p>
          <a:p>
            <a:pPr marL="800100" lvl="2" indent="-342900" algn="just" defTabSz="914400">
              <a:lnSpc>
                <a:spcPct val="110000"/>
              </a:lnSpc>
              <a:spcBef>
                <a:spcPts val="600"/>
              </a:spcBef>
              <a:spcAft>
                <a:spcPts val="600"/>
              </a:spcAft>
              <a:buFont typeface="+mj-lt"/>
              <a:buAutoNum type="arabicPeriod"/>
            </a:pPr>
            <a:r>
              <a:rPr lang="en-US" sz="1600" dirty="0"/>
              <a:t> Introduces incentives such as selling more weather-appropriate products such as cold beverages and snacks, cooling accessories or summer apparel to encourage customers to shop during hot weathers.</a:t>
            </a:r>
          </a:p>
          <a:p>
            <a:pPr marL="800100" lvl="2" indent="-342900" algn="just" defTabSz="914400">
              <a:lnSpc>
                <a:spcPct val="110000"/>
              </a:lnSpc>
              <a:spcBef>
                <a:spcPts val="600"/>
              </a:spcBef>
              <a:spcAft>
                <a:spcPts val="600"/>
              </a:spcAft>
              <a:buFont typeface="+mj-lt"/>
              <a:buAutoNum type="arabicPeriod"/>
            </a:pPr>
            <a:r>
              <a:rPr lang="en-US" sz="1600" dirty="0"/>
              <a:t>Creating an inviting in store experience like ensuring air conditioning are working well and providing seating in a shaded or air-conditioned </a:t>
            </a:r>
            <a:r>
              <a:rPr lang="en-US" altLang="ja-JP" sz="1600" dirty="0"/>
              <a:t>space or offering free samples of cold drinks or chilled snacks can attract more customers.</a:t>
            </a:r>
          </a:p>
          <a:p>
            <a:pPr marL="800100" lvl="2" indent="-342900" algn="just" defTabSz="914400">
              <a:lnSpc>
                <a:spcPct val="110000"/>
              </a:lnSpc>
              <a:spcBef>
                <a:spcPts val="600"/>
              </a:spcBef>
              <a:spcAft>
                <a:spcPts val="600"/>
              </a:spcAft>
              <a:buFont typeface="+mj-lt"/>
              <a:buAutoNum type="arabicPeriod"/>
            </a:pPr>
            <a:r>
              <a:rPr lang="en-US" altLang="ja-JP" sz="1600" dirty="0"/>
              <a:t>Adjusting your promotions and discounts can help attract more customers. Heatwave discount on cold drinks or cooling products, Buy One Get One can encourage customers to buy more or Happy Hour Deals on could drink during peak heat hours (12pm to 5pm). </a:t>
            </a:r>
            <a:endParaRPr lang="en-US" sz="1600" dirty="0"/>
          </a:p>
          <a:p>
            <a:pPr defTabSz="914400">
              <a:lnSpc>
                <a:spcPct val="110000"/>
              </a:lnSpc>
              <a:spcAft>
                <a:spcPts val="600"/>
              </a:spcAft>
              <a:buFont typeface="Arial" panose="020B0604020202020204" pitchFamily="34" charset="0"/>
            </a:pPr>
            <a:endParaRPr lang="en-US" dirty="0"/>
          </a:p>
        </p:txBody>
      </p:sp>
      <p:sp>
        <p:nvSpPr>
          <p:cNvPr id="22" name="Rectangle 2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 name="Content Placeholder 7">
            <a:extLst>
              <a:ext uri="{FF2B5EF4-FFF2-40B4-BE49-F238E27FC236}">
                <a16:creationId xmlns:a16="http://schemas.microsoft.com/office/drawing/2014/main" id="{66B9126E-85FE-03D5-F47E-D71150D061AD}"/>
              </a:ext>
            </a:extLst>
          </p:cNvPr>
          <p:cNvGraphicFramePr>
            <a:graphicFrameLocks noGrp="1"/>
          </p:cNvGraphicFramePr>
          <p:nvPr>
            <p:ph idx="1"/>
            <p:extLst>
              <p:ext uri="{D42A27DB-BD31-4B8C-83A1-F6EECF244321}">
                <p14:modId xmlns:p14="http://schemas.microsoft.com/office/powerpoint/2010/main" val="274446496"/>
              </p:ext>
            </p:extLst>
          </p:nvPr>
        </p:nvGraphicFramePr>
        <p:xfrm>
          <a:off x="517867" y="3102625"/>
          <a:ext cx="6281929" cy="2570448"/>
        </p:xfrm>
        <a:graphic>
          <a:graphicData uri="http://schemas.openxmlformats.org/drawingml/2006/table">
            <a:tbl>
              <a:tblPr firstRow="1" bandRow="1">
                <a:tableStyleId>{793D81CF-94F2-401A-BA57-92F5A7B2D0C5}</a:tableStyleId>
              </a:tblPr>
              <a:tblGrid>
                <a:gridCol w="3567796">
                  <a:extLst>
                    <a:ext uri="{9D8B030D-6E8A-4147-A177-3AD203B41FA5}">
                      <a16:colId xmlns:a16="http://schemas.microsoft.com/office/drawing/2014/main" val="2535064921"/>
                    </a:ext>
                  </a:extLst>
                </a:gridCol>
                <a:gridCol w="2714133">
                  <a:extLst>
                    <a:ext uri="{9D8B030D-6E8A-4147-A177-3AD203B41FA5}">
                      <a16:colId xmlns:a16="http://schemas.microsoft.com/office/drawing/2014/main" val="391297038"/>
                    </a:ext>
                  </a:extLst>
                </a:gridCol>
              </a:tblGrid>
              <a:tr h="630928">
                <a:tc>
                  <a:txBody>
                    <a:bodyPr/>
                    <a:lstStyle/>
                    <a:p>
                      <a:pPr algn="l" fontAlgn="b"/>
                      <a:r>
                        <a:rPr lang="en-GB" sz="1500" b="1" u="none" strike="noStrike" cap="all" spc="60" dirty="0">
                          <a:solidFill>
                            <a:schemeClr val="bg1"/>
                          </a:solidFill>
                          <a:effectLst/>
                        </a:rPr>
                        <a:t>Temperature group</a:t>
                      </a:r>
                      <a:endParaRPr lang="en-GB" sz="1500" b="1" i="0" u="none" strike="noStrike" cap="all" spc="60" dirty="0">
                        <a:solidFill>
                          <a:schemeClr val="bg1"/>
                        </a:solidFill>
                        <a:effectLst/>
                        <a:latin typeface="Aptos Narrow" panose="020B0004020202020204" pitchFamily="34" charset="0"/>
                      </a:endParaRPr>
                    </a:p>
                  </a:txBody>
                  <a:tcPr marL="175258" marR="175258" marT="175258" marB="17525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GB" sz="1500" b="1" u="none" strike="noStrike" cap="all" spc="60" dirty="0">
                          <a:solidFill>
                            <a:schemeClr val="tx1"/>
                          </a:solidFill>
                          <a:effectLst/>
                        </a:rPr>
                        <a:t> </a:t>
                      </a:r>
                      <a:r>
                        <a:rPr lang="en-GB" sz="1500" b="1" u="none" strike="noStrike" cap="all" spc="60" dirty="0">
                          <a:solidFill>
                            <a:schemeClr val="bg1"/>
                          </a:solidFill>
                          <a:effectLst/>
                        </a:rPr>
                        <a:t>Total Sales </a:t>
                      </a:r>
                      <a:endParaRPr lang="en-GB" sz="1500" b="1" i="0" u="none" strike="noStrike" cap="all" spc="60" dirty="0">
                        <a:solidFill>
                          <a:schemeClr val="bg1"/>
                        </a:solidFill>
                        <a:effectLst/>
                        <a:latin typeface="Aptos Narrow" panose="020B0004020202020204" pitchFamily="34" charset="0"/>
                      </a:endParaRPr>
                    </a:p>
                  </a:txBody>
                  <a:tcPr marL="175258" marR="175258" marT="175258" marB="175258"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47246311"/>
                  </a:ext>
                </a:extLst>
              </a:tr>
              <a:tr h="484880">
                <a:tc>
                  <a:txBody>
                    <a:bodyPr/>
                    <a:lstStyle/>
                    <a:p>
                      <a:pPr algn="l" fontAlgn="b"/>
                      <a:r>
                        <a:rPr lang="en-GB" sz="2000" b="0" u="none" strike="noStrike" cap="none" spc="0">
                          <a:solidFill>
                            <a:schemeClr val="tx1"/>
                          </a:solidFill>
                          <a:effectLst/>
                        </a:rPr>
                        <a:t>Cool</a:t>
                      </a:r>
                      <a:endParaRPr lang="en-GB" sz="2000" b="0" i="0" u="none" strike="noStrike" cap="none" spc="0">
                        <a:solidFill>
                          <a:schemeClr val="tx1"/>
                        </a:solidFill>
                        <a:effectLst/>
                        <a:latin typeface="Aptos Narrow" panose="020B0004020202020204" pitchFamily="34" charset="0"/>
                      </a:endParaRPr>
                    </a:p>
                  </a:txBody>
                  <a:tcPr marL="9737" marR="9737" marT="9737" marB="11683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TZ" sz="2000" b="0" u="none" strike="noStrike" cap="none" spc="0">
                          <a:solidFill>
                            <a:schemeClr val="tx1"/>
                          </a:solidFill>
                          <a:effectLst/>
                        </a:rPr>
                        <a:t> $           1,096,272.00 </a:t>
                      </a:r>
                      <a:endParaRPr lang="en-TZ" sz="2000" b="0" i="0" u="none" strike="noStrike" cap="none" spc="0">
                        <a:solidFill>
                          <a:schemeClr val="tx1"/>
                        </a:solidFill>
                        <a:effectLst/>
                        <a:latin typeface="Aptos Narrow" panose="020B0004020202020204" pitchFamily="34" charset="0"/>
                      </a:endParaRPr>
                    </a:p>
                  </a:txBody>
                  <a:tcPr marL="9737" marR="9737" marT="9737" marB="116838"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004800808"/>
                  </a:ext>
                </a:extLst>
              </a:tr>
              <a:tr h="484880">
                <a:tc>
                  <a:txBody>
                    <a:bodyPr/>
                    <a:lstStyle/>
                    <a:p>
                      <a:pPr algn="l" fontAlgn="b"/>
                      <a:r>
                        <a:rPr lang="en-GB" sz="2000" b="0" u="none" strike="noStrike" cap="none" spc="0">
                          <a:solidFill>
                            <a:schemeClr val="tx1"/>
                          </a:solidFill>
                          <a:effectLst/>
                        </a:rPr>
                        <a:t>Mild</a:t>
                      </a:r>
                      <a:endParaRPr lang="en-GB" sz="2000" b="0" i="0" u="none" strike="noStrike" cap="none" spc="0">
                        <a:solidFill>
                          <a:schemeClr val="tx1"/>
                        </a:solidFill>
                        <a:effectLst/>
                        <a:latin typeface="Aptos Narrow" panose="020B0004020202020204" pitchFamily="34" charset="0"/>
                      </a:endParaRPr>
                    </a:p>
                  </a:txBody>
                  <a:tcPr marL="9737" marR="9737" marT="9737" marB="11683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TZ" sz="2000" b="0" u="none" strike="noStrike" cap="none" spc="0">
                          <a:solidFill>
                            <a:schemeClr val="tx1"/>
                          </a:solidFill>
                          <a:effectLst/>
                        </a:rPr>
                        <a:t> $           1,047,313.00 </a:t>
                      </a:r>
                      <a:endParaRPr lang="en-TZ" sz="2000" b="0" i="0" u="none" strike="noStrike" cap="none" spc="0">
                        <a:solidFill>
                          <a:schemeClr val="tx1"/>
                        </a:solidFill>
                        <a:effectLst/>
                        <a:latin typeface="Aptos Narrow" panose="020B0004020202020204" pitchFamily="34" charset="0"/>
                      </a:endParaRPr>
                    </a:p>
                  </a:txBody>
                  <a:tcPr marL="9737" marR="9737" marT="9737" marB="116838"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3210562245"/>
                  </a:ext>
                </a:extLst>
              </a:tr>
              <a:tr h="484880">
                <a:tc>
                  <a:txBody>
                    <a:bodyPr/>
                    <a:lstStyle/>
                    <a:p>
                      <a:pPr algn="l" fontAlgn="b"/>
                      <a:r>
                        <a:rPr lang="en-GB" sz="2000" b="0" u="none" strike="noStrike" cap="none" spc="0">
                          <a:solidFill>
                            <a:schemeClr val="tx1"/>
                          </a:solidFill>
                          <a:effectLst/>
                        </a:rPr>
                        <a:t>Warm</a:t>
                      </a:r>
                      <a:endParaRPr lang="en-GB" sz="2000" b="0" i="0" u="none" strike="noStrike" cap="none" spc="0">
                        <a:solidFill>
                          <a:schemeClr val="tx1"/>
                        </a:solidFill>
                        <a:effectLst/>
                        <a:latin typeface="Aptos Narrow" panose="020B0004020202020204" pitchFamily="34" charset="0"/>
                      </a:endParaRPr>
                    </a:p>
                  </a:txBody>
                  <a:tcPr marL="9737" marR="9737" marT="9737" marB="11683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TZ" sz="2000" b="0" u="none" strike="noStrike" cap="none" spc="0">
                          <a:solidFill>
                            <a:schemeClr val="tx1"/>
                          </a:solidFill>
                          <a:effectLst/>
                        </a:rPr>
                        <a:t> $           1,024,500.00 </a:t>
                      </a:r>
                      <a:endParaRPr lang="en-TZ" sz="2000" b="0" i="0" u="none" strike="noStrike" cap="none" spc="0">
                        <a:solidFill>
                          <a:schemeClr val="tx1"/>
                        </a:solidFill>
                        <a:effectLst/>
                        <a:latin typeface="Aptos Narrow" panose="020B0004020202020204" pitchFamily="34" charset="0"/>
                      </a:endParaRPr>
                    </a:p>
                  </a:txBody>
                  <a:tcPr marL="9737" marR="9737" marT="9737" marB="116838"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862838547"/>
                  </a:ext>
                </a:extLst>
              </a:tr>
              <a:tr h="484880">
                <a:tc>
                  <a:txBody>
                    <a:bodyPr/>
                    <a:lstStyle/>
                    <a:p>
                      <a:pPr algn="l" fontAlgn="b"/>
                      <a:r>
                        <a:rPr lang="en-GB" sz="2000" b="0" u="none" strike="noStrike" cap="none" spc="0" dirty="0">
                          <a:solidFill>
                            <a:schemeClr val="tx1"/>
                          </a:solidFill>
                          <a:effectLst/>
                        </a:rPr>
                        <a:t>Hot</a:t>
                      </a:r>
                      <a:endParaRPr lang="en-GB" sz="2000" b="0" i="0" u="none" strike="noStrike" cap="none" spc="0" dirty="0">
                        <a:solidFill>
                          <a:schemeClr val="tx1"/>
                        </a:solidFill>
                        <a:effectLst/>
                        <a:latin typeface="Aptos Narrow" panose="020B0004020202020204" pitchFamily="34" charset="0"/>
                      </a:endParaRPr>
                    </a:p>
                  </a:txBody>
                  <a:tcPr marL="9737" marR="9737" marT="9737" marB="116838"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TZ" sz="2000" b="0" u="none" strike="noStrike" cap="none" spc="0" dirty="0">
                          <a:solidFill>
                            <a:schemeClr val="tx1"/>
                          </a:solidFill>
                          <a:effectLst/>
                        </a:rPr>
                        <a:t> $                796,966.00 </a:t>
                      </a:r>
                      <a:endParaRPr lang="en-TZ" sz="2000" b="0" i="0" u="none" strike="noStrike" cap="none" spc="0" dirty="0">
                        <a:solidFill>
                          <a:schemeClr val="tx1"/>
                        </a:solidFill>
                        <a:effectLst/>
                        <a:latin typeface="Aptos Narrow" panose="020B0004020202020204" pitchFamily="34" charset="0"/>
                      </a:endParaRPr>
                    </a:p>
                  </a:txBody>
                  <a:tcPr marL="9737" marR="9737" marT="9737" marB="116838" anchor="b">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740072015"/>
                  </a:ext>
                </a:extLst>
              </a:tr>
            </a:tbl>
          </a:graphicData>
        </a:graphic>
      </p:graphicFrame>
    </p:spTree>
    <p:extLst>
      <p:ext uri="{BB962C8B-B14F-4D97-AF65-F5344CB8AC3E}">
        <p14:creationId xmlns:p14="http://schemas.microsoft.com/office/powerpoint/2010/main" val="2777254718"/>
      </p:ext>
    </p:extLst>
  </p:cSld>
  <p:clrMapOvr>
    <a:masterClrMapping/>
  </p:clrMapOvr>
  <p:transition spd="slow">
    <p:push dir="u"/>
  </p:transition>
</p:sld>
</file>

<file path=ppt/theme/theme1.xml><?xml version="1.0" encoding="utf-8"?>
<a:theme xmlns:a="http://schemas.openxmlformats.org/drawingml/2006/main" name="GestaltVTI">
  <a:themeElements>
    <a:clrScheme name="Custom 86">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Bierstad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 dockstate="right" visibility="0" width="438" row="1">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D11AE54D-3822-4353-BF66-09D2A9C1FE9F}">
  <we:reference id="wa200001396" version="5.1.1.0" store="en-US" storeType="OMEX"/>
  <we:alternateReferences>
    <we:reference id="wa200001396" version="5.1.1.0" store="wa20000139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C1B43C6D-4AD5-4944-923B-724E72E3F44D}">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Mesh</Template>
  <TotalTime>1012</TotalTime>
  <Words>2427</Words>
  <Application>Microsoft Office PowerPoint</Application>
  <PresentationFormat>Widescreen</PresentationFormat>
  <Paragraphs>569</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Inter</vt:lpstr>
      <vt:lpstr>Aptos</vt:lpstr>
      <vt:lpstr>Aptos Narrow</vt:lpstr>
      <vt:lpstr>Arial</vt:lpstr>
      <vt:lpstr>Bierstadt</vt:lpstr>
      <vt:lpstr>Corbel</vt:lpstr>
      <vt:lpstr>GestaltVTI</vt:lpstr>
      <vt:lpstr>Driving Walmart’s Growth: Data-Backed Marketing Insights</vt:lpstr>
      <vt:lpstr>Introduction</vt:lpstr>
      <vt:lpstr>About Dataset </vt:lpstr>
      <vt:lpstr>Table</vt:lpstr>
      <vt:lpstr>Top 5 best and worst performing stores</vt:lpstr>
      <vt:lpstr>SQL Query</vt:lpstr>
      <vt:lpstr>Quantify how Holidays affect Sales</vt:lpstr>
      <vt:lpstr>SQL Query</vt:lpstr>
      <vt:lpstr>Quantify if temperature affect sales</vt:lpstr>
      <vt:lpstr>SQL Query</vt:lpstr>
      <vt:lpstr>How Fuel Prices affect sales</vt:lpstr>
      <vt:lpstr>SQL Query</vt:lpstr>
      <vt:lpstr>Investigate how inflation (CPI) impacts sales across stores</vt:lpstr>
      <vt:lpstr>SQL Query</vt:lpstr>
      <vt:lpstr>Identify stores in high-unemployment regions needing targeted promotions</vt:lpstr>
      <vt:lpstr>SQL Query</vt:lpstr>
      <vt:lpstr>Calculate YoY growth rates for each store to prioritize investments.</vt:lpstr>
      <vt:lpstr>Calculate YoY growth rates for each store to prioritize investments (insights and recommendation).</vt:lpstr>
      <vt:lpstr>SQL Query</vt:lpstr>
      <vt:lpstr>Flag stores with both high CPI and high unemployment for urgent action.</vt:lpstr>
      <vt:lpstr>SQL Query</vt:lpstr>
      <vt:lpstr>Identify seasonal buying patterns (e.g., summer vs. winter).</vt:lpstr>
      <vt:lpstr>SQL Query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Jermaine Sangiwa</dc:creator>
  <cp:lastModifiedBy>Jermaine Sangiwa</cp:lastModifiedBy>
  <cp:revision>8</cp:revision>
  <dcterms:created xsi:type="dcterms:W3CDTF">2025-03-08T13:35:03Z</dcterms:created>
  <dcterms:modified xsi:type="dcterms:W3CDTF">2025-04-16T15:34:58Z</dcterms:modified>
</cp:coreProperties>
</file>