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117274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5117274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17274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17274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11727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11727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117274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117274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ff85a7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ff85a7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ff85a7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ff85a7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186180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186180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40425"/>
            <a:ext cx="2739000" cy="1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2"/>
              <a:t>Progress Report 1</a:t>
            </a:r>
            <a:endParaRPr sz="489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Group #1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Glorioso, Jose Miguel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Pino, Alexander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Rosario, Dane Lauren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Tan, Jeremy Marcus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75" y="0"/>
            <a:ext cx="9144001" cy="706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Access Patterns</a:t>
            </a:r>
            <a:endParaRPr sz="31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 </a:t>
            </a:r>
            <a:r>
              <a:rPr lang="en"/>
              <a:t>Best Players by KDA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Champions with the highest win rate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Best Bot Lane Duos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	Most Picked Champions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	Most Banned Champions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   Most Picked Champions by player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7. 	Best Teams and Team Win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	Average Game Length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1137975"/>
            <a:ext cx="58354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Patterns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Players by KDA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$match by player in killer, victim and assist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$group to get </a:t>
            </a:r>
            <a:r>
              <a:rPr lang="en"/>
              <a:t>the</a:t>
            </a:r>
            <a:r>
              <a:rPr lang="en"/>
              <a:t> count of kills, death and assist (repeat aggregate 3 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list of players with their KDA value: K+A/D, then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Champions with highest win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list of champions, with associated matches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win/lose attribute, aggregate win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the win rate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 ch</a:t>
            </a:r>
            <a:r>
              <a:rPr lang="en"/>
              <a:t>ampions </a:t>
            </a:r>
            <a:r>
              <a:rPr lang="en"/>
              <a:t>by win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Best Combination of Champions (Bottom lane)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$match by a unique duo of champions in the bottom lane (ADC and Support)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Count the number of times a certain bottom duo was picked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Count the number of times the bottom duo won the game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 the win rate of the bottom duo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Sort the bottom duo by win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Most Picked Champions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Match the year attribute to a year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the $group function to count the the number of times a champion was picked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new attribute for a champion, pick_rate which divides the count by the total number of games in the league for that year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Sort champions by pick_rate</a:t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Patterns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Most Banned Champions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Count the total times the champion is banned (count the values from ban_1, ban_2, ban_3)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Count the total matches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function that would take the times a champion is banned divided by the total </a:t>
            </a:r>
            <a:r>
              <a:rPr lang="en"/>
              <a:t>matches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the Ban Rate attribute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Aggregate (Sort by descending order, Project Champion and Ban Rate, and Limit to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Most Picked Champions by player (complex)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PlayerName attribute (from the blue{Role} + red{Role})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PlayerChampion attribute (from the blue{Role}{Champ} + red{Role}{Champ})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Aggregate (Match by PlayerName, Count by PlayerChampion, Sort by descending order, Limit to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Patterns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Access Patterns Code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	Team Wins and Win Rates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Idk basta nakuha ko lmao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	Average Game Length</a:t>
            </a:r>
            <a:r>
              <a:rPr lang="en"/>
              <a:t> of each year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list of matches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 games by “gamelength” attribute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</a:t>
            </a:r>
            <a:r>
              <a:rPr lang="en"/>
              <a:t>nd the average game length using the $avg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