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B01"/>
    <a:srgbClr val="C33742"/>
    <a:srgbClr val="B8434D"/>
    <a:srgbClr val="FF0000"/>
    <a:srgbClr val="CA323E"/>
    <a:srgbClr val="B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706-FEF2-4C72-8B98-8EDABD7F6B0B}" type="datetimeFigureOut">
              <a:rPr lang="fr-CH" smtClean="0"/>
              <a:t>18.06.2015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64EB2-F89B-4B30-942B-6CD35BA3EA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78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4EB2-F89B-4B30-942B-6CD35BA3EA1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376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A467-D8D7-4E62-929F-6DE49DD0927A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5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74F6-3954-478F-9CC2-930C99C2AACE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799-C613-4975-8518-BB777B56EAB9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8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088C-68F5-48F8-B473-65D8F38EFE6F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BA2C-C1D8-4B78-9338-6FF5044CBE90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69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E9-F974-45A9-AF2F-29E9C0D33FCC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3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3FC6-FE5E-4E49-A670-D4B00C26A309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7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A27E-49E7-46FF-B999-A1A8B2C2F786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 marL="452438" indent="-452438">
              <a:defRPr/>
            </a:lvl1pPr>
            <a:lvl2pPr marL="806450" indent="-349250"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B9-8CA2-4C9F-9922-B0807315088E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0882-7B76-40AE-9257-38F293B774B9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2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213-681F-4BEE-8A69-E967A261B7C6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1176-CEF3-4D7C-B4EB-D66F7156C1FD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B1FA-593F-49E9-95D3-20FFA8C4D9ED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BD-F590-4916-ACAA-E7DBFB283F0E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8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4EA-EBDF-497B-9DEE-100710A87BEF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0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654-D7C0-47D6-BF36-0966DBA1EA8A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bg1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4A86-4E92-4A74-9909-6DF1138DAA60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0" y="-10711542"/>
            <a:ext cx="9144000" cy="12318202"/>
            <a:chOff x="0" y="-999285"/>
            <a:chExt cx="9144000" cy="1231820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14802"/>
              <a:ext cx="9144000" cy="540411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-999285"/>
              <a:ext cx="9144000" cy="6946746"/>
            </a:xfrm>
            <a:prstGeom prst="rect">
              <a:avLst/>
            </a:prstGeom>
            <a:solidFill>
              <a:srgbClr val="870B01"/>
            </a:solidFill>
            <a:ln>
              <a:solidFill>
                <a:srgbClr val="870B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3384"/>
            <a:ext cx="9144000" cy="54041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6000" dirty="0" err="1" smtClean="0">
                <a:solidFill>
                  <a:schemeClr val="tx1"/>
                </a:solidFill>
              </a:rPr>
              <a:t>KillerVsHealer</a:t>
            </a:r>
            <a:endParaRPr lang="fr-CH" sz="6000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3302" y="4722950"/>
            <a:ext cx="6600451" cy="1126283"/>
          </a:xfrm>
        </p:spPr>
        <p:txBody>
          <a:bodyPr>
            <a:normAutofit/>
          </a:bodyPr>
          <a:lstStyle/>
          <a:p>
            <a:r>
              <a:rPr lang="fr-CH" sz="2400" dirty="0" smtClean="0"/>
              <a:t>Projet MCR </a:t>
            </a:r>
            <a:r>
              <a:rPr lang="fr-CH" sz="2000" dirty="0" smtClean="0"/>
              <a:t>– Chaînes de responsabilité </a:t>
            </a:r>
            <a:endParaRPr lang="fr-CH" sz="2000" dirty="0"/>
          </a:p>
        </p:txBody>
      </p:sp>
      <p:pic>
        <p:nvPicPr>
          <p:cNvPr id="1026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53302" y="5071016"/>
            <a:ext cx="3138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Étudiants</a:t>
            </a:r>
          </a:p>
          <a:p>
            <a:r>
              <a:rPr lang="fr-CH" sz="1400" dirty="0"/>
              <a:t>NGEUKAM Karel </a:t>
            </a:r>
          </a:p>
          <a:p>
            <a:r>
              <a:rPr lang="fr-CH" sz="1400" dirty="0"/>
              <a:t>D’AGOSTINO Eléonore</a:t>
            </a:r>
          </a:p>
          <a:p>
            <a:r>
              <a:rPr lang="fr-CH" sz="1400" dirty="0"/>
              <a:t>AKESSON Henrik</a:t>
            </a:r>
          </a:p>
          <a:p>
            <a:r>
              <a:rPr lang="fr-CH" sz="1400" dirty="0"/>
              <a:t>MORET Jérôme</a:t>
            </a:r>
          </a:p>
          <a:p>
            <a:r>
              <a:rPr lang="fr-CH" sz="1400" dirty="0"/>
              <a:t>MEGUEP Michelle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312040" y="5071016"/>
            <a:ext cx="3138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Professeur</a:t>
            </a:r>
          </a:p>
          <a:p>
            <a:r>
              <a:rPr lang="fr-CH" sz="1400" cap="all" dirty="0"/>
              <a:t>Donini</a:t>
            </a:r>
            <a:r>
              <a:rPr lang="fr-CH" sz="1400" dirty="0"/>
              <a:t> </a:t>
            </a:r>
            <a:r>
              <a:rPr lang="fr-CH" sz="1400" dirty="0" smtClean="0"/>
              <a:t>Pier</a:t>
            </a:r>
            <a:endParaRPr lang="fr-CH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5881161" y="5071016"/>
            <a:ext cx="3138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Assistant</a:t>
            </a:r>
          </a:p>
          <a:p>
            <a:r>
              <a:rPr lang="fr-CH" sz="1400" cap="all" dirty="0"/>
              <a:t>Rosat </a:t>
            </a:r>
            <a:r>
              <a:rPr lang="fr-CH" sz="1400" dirty="0" smtClean="0"/>
              <a:t>Sébastien</a:t>
            </a:r>
            <a:endParaRPr lang="fr-CH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0" y="87912"/>
            <a:ext cx="2911006" cy="3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7199 L 0 0.4550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0122 1.5636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8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631373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400" dirty="0" smtClean="0"/>
              <a:t>Rappel de notre idée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400" dirty="0" smtClean="0"/>
              <a:t>Démonstration</a:t>
            </a:r>
            <a:endParaRPr lang="fr-CH" sz="2200" dirty="0"/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Diagramme de classe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Conclusion</a:t>
            </a:r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Sommaire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5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262743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Projeter un pantin contre les murs 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Maximum de dégâts du pantin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Tête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Bras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Corps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Jambes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Sous forme d’un </a:t>
            </a:r>
            <a:r>
              <a:rPr lang="fr-CH" sz="2000" i="1" dirty="0"/>
              <a:t>entier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pic>
        <p:nvPicPr>
          <p:cNvPr id="1026" name="Picture 2" descr="http://images.clipartpanda.com/killer-clipart-hand-knife-cli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308" y="3499421"/>
            <a:ext cx="2062275" cy="16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596395" y="1186681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Killer</a:t>
            </a:r>
            <a:r>
              <a:rPr lang="fr-CH" dirty="0" err="1"/>
              <a:t>VsHealer</a:t>
            </a:r>
            <a:endParaRPr lang="fr-CH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66" y="1889168"/>
            <a:ext cx="538211" cy="12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653140"/>
            <a:ext cx="7069282" cy="4269458"/>
          </a:xfrm>
        </p:spPr>
        <p:txBody>
          <a:bodyPr>
            <a:normAutofit fontScale="92500" lnSpcReduction="10000"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Soigner au mieux le </a:t>
            </a:r>
            <a:r>
              <a:rPr lang="fr-CH" sz="2200" dirty="0" smtClean="0"/>
              <a:t>pantin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b="1" dirty="0" smtClean="0"/>
              <a:t>Choix de </a:t>
            </a:r>
            <a:r>
              <a:rPr lang="fr-CH" sz="2000" b="1" dirty="0" smtClean="0"/>
              <a:t>docteurs </a:t>
            </a:r>
            <a:r>
              <a:rPr lang="fr-CH" sz="2000" dirty="0" smtClean="0"/>
              <a:t>=</a:t>
            </a: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Chaîne de responsabilité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u="sng" dirty="0" smtClean="0"/>
              <a:t>Médecin</a:t>
            </a:r>
            <a:r>
              <a:rPr lang="fr-CH" sz="1800" dirty="0" smtClean="0"/>
              <a:t> : Soigne de 2 à 3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u="sng" dirty="0" smtClean="0"/>
              <a:t>Chirurgien</a:t>
            </a:r>
            <a:r>
              <a:rPr lang="fr-CH" sz="1800" dirty="0" smtClean="0"/>
              <a:t> : Soigne de dégât / (2 à 3)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u="sng" dirty="0" smtClean="0"/>
              <a:t>Sauveteur</a:t>
            </a:r>
            <a:r>
              <a:rPr lang="fr-CH" sz="1800" dirty="0" smtClean="0"/>
              <a:t> : Soigne de dégât % (3 à 5)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u="sng" dirty="0" smtClean="0"/>
              <a:t>Réanimateur</a:t>
            </a:r>
            <a:r>
              <a:rPr lang="fr-CH" sz="1800" dirty="0" smtClean="0"/>
              <a:t> : Ajoute 1 à 5 points de vie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Docteurs obtenus aléatoirement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A la fin d’un traitement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dirty="0" smtClean="0"/>
              <a:t>Si le pantin a toujours des dégâts supérieurs à 6 sur une zone =&gt; Il perd 1 point de vie par zone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dirty="0" smtClean="0"/>
              <a:t>Définition du vainqueur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sp>
        <p:nvSpPr>
          <p:cNvPr id="2" name="ZoneTexte 1"/>
          <p:cNvSpPr txBox="1"/>
          <p:nvPr/>
        </p:nvSpPr>
        <p:spPr>
          <a:xfrm>
            <a:off x="1596395" y="1186681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KillerVs</a:t>
            </a:r>
            <a:r>
              <a:rPr lang="fr-CH" b="1" dirty="0" err="1"/>
              <a:t>Healer</a:t>
            </a:r>
            <a:endParaRPr lang="fr-CH" b="1" dirty="0"/>
          </a:p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http://www.ibonik.com/data/frontImages/b2b/product_images/1430380696_02.jp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221179"/>
            <a:ext cx="2484941" cy="186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98" y="6054867"/>
            <a:ext cx="7372576" cy="5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382496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 </a:t>
            </a:r>
            <a:r>
              <a:rPr lang="fr-CH" sz="2200" dirty="0" smtClean="0"/>
              <a:t>le pantin est complètement </a:t>
            </a:r>
            <a:r>
              <a:rPr lang="fr-CH" sz="2200" dirty="0" smtClean="0"/>
              <a:t>guéri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Somme des dégâts inférieurs ou égal à 4</a:t>
            </a:r>
            <a:endParaRPr lang="fr-CH" sz="20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Le </a:t>
            </a:r>
            <a:r>
              <a:rPr lang="fr-CH" sz="2000" b="1" dirty="0" err="1" smtClean="0"/>
              <a:t>healer</a:t>
            </a:r>
            <a:r>
              <a:rPr lang="fr-CH" sz="2000" dirty="0" smtClean="0"/>
              <a:t> l’emporte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 le pantin </a:t>
            </a:r>
            <a:r>
              <a:rPr lang="fr-CH" sz="2200" dirty="0" smtClean="0"/>
              <a:t>n’a plus de points de vie</a:t>
            </a:r>
            <a:endParaRPr lang="fr-CH" sz="22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Le </a:t>
            </a:r>
            <a:r>
              <a:rPr lang="fr-CH" sz="2000" b="1" dirty="0" smtClean="0"/>
              <a:t>killer</a:t>
            </a:r>
            <a:r>
              <a:rPr lang="fr-CH" sz="2000" dirty="0" smtClean="0"/>
              <a:t> l’emporte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Sinon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Nouveau tour à partir des valeurs présentes</a:t>
            </a: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sp>
        <p:nvSpPr>
          <p:cNvPr id="2" name="ZoneTexte 1"/>
          <p:cNvSpPr txBox="1"/>
          <p:nvPr/>
        </p:nvSpPr>
        <p:spPr>
          <a:xfrm>
            <a:off x="1596395" y="1186681"/>
            <a:ext cx="501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KillerVsHealer</a:t>
            </a:r>
            <a:r>
              <a:rPr lang="fr-CH" dirty="0" smtClean="0"/>
              <a:t> – Définition du vainqueur</a:t>
            </a:r>
            <a:endParaRPr lang="fr-CH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http://www.wpclipart.com/holiday/halloween/grim_reaper/death_holding_sick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96" y="3236121"/>
            <a:ext cx="1441444" cy="14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conbug.com/download/size/256/icon/1837/healing-heart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54" y="1772783"/>
            <a:ext cx="1409747" cy="140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ages.clipartpanda.com/loop-clipart-di6oAg5i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94" y="5371196"/>
            <a:ext cx="2565705" cy="142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5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620487"/>
            <a:ext cx="7069282" cy="4269458"/>
          </a:xfrm>
        </p:spPr>
        <p:txBody>
          <a:bodyPr>
            <a:normAutofit/>
          </a:bodyPr>
          <a:lstStyle/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Diagramme de classes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Démonstration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3" descr="C:\Users\Yassin\Downloads\25E8D5A4-1BAD-41C7-93BC-58BA55FF81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94" y="1823852"/>
            <a:ext cx="4434289" cy="44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023261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Projet de </a:t>
            </a:r>
            <a:r>
              <a:rPr lang="fr-CH" sz="2200" u="sng" dirty="0" smtClean="0"/>
              <a:t>3 semaines</a:t>
            </a:r>
            <a:r>
              <a:rPr lang="fr-CH" sz="2200" dirty="0" smtClean="0"/>
              <a:t> à </a:t>
            </a:r>
            <a:r>
              <a:rPr lang="fr-CH" sz="2200" u="sng" dirty="0" smtClean="0"/>
              <a:t>5 personnes</a:t>
            </a:r>
            <a:r>
              <a:rPr lang="fr-CH" sz="2200" dirty="0" smtClean="0"/>
              <a:t> ?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Difficile voire impossible de répartir les tâches sur l’ensemble du groupe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Semaine 2 et 3 = dernières semaines = </a:t>
            </a:r>
            <a:r>
              <a:rPr lang="fr-CH" sz="1800" dirty="0" smtClean="0"/>
              <a:t>surchargées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Conclusion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2" name="Picture 8" descr="http://images-aus.reachsite.com/fca25264-e5dc-457e-a57e-39116c47df0f/media/63037/medium/6303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1257"/>
          <a:stretch/>
        </p:blipFill>
        <p:spPr bwMode="auto">
          <a:xfrm>
            <a:off x="6981529" y="4528454"/>
            <a:ext cx="1600080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3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925290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Choix </a:t>
            </a:r>
            <a:r>
              <a:rPr lang="fr-CH" sz="2200" u="sng" dirty="0" smtClean="0"/>
              <a:t>original</a:t>
            </a:r>
            <a:r>
              <a:rPr lang="fr-CH" sz="2200" dirty="0" smtClean="0"/>
              <a:t> et </a:t>
            </a:r>
            <a:r>
              <a:rPr lang="fr-CH" sz="2200" u="sng" dirty="0" smtClean="0"/>
              <a:t>sexy</a:t>
            </a:r>
            <a:r>
              <a:rPr lang="fr-CH" sz="2200" dirty="0" smtClean="0"/>
              <a:t> du projet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Pas si facile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Au final, prends plaisir à travailler sur le projet</a:t>
            </a:r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Conclusion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4" name="Picture 6" descr="http://images-aus.reachsite.com/fca25264-e5dc-457e-a57e-39116c47df0f/media/63037/medium/6303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0" t="11035" b="4715"/>
          <a:stretch/>
        </p:blipFill>
        <p:spPr bwMode="auto">
          <a:xfrm>
            <a:off x="6968429" y="4648200"/>
            <a:ext cx="1626279" cy="1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in">
  <a:themeElements>
    <a:clrScheme name="Personnalisé 10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4292E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180</Words>
  <Application>Microsoft Office PowerPoint</Application>
  <PresentationFormat>Affichage à l'écran (4:3)</PresentationFormat>
  <Paragraphs>74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KillerVsHealer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KillerVsHealer</dc:title>
  <dc:creator>Jerome Moret</dc:creator>
  <cp:lastModifiedBy>Jerome Moret</cp:lastModifiedBy>
  <cp:revision>24</cp:revision>
  <dcterms:created xsi:type="dcterms:W3CDTF">2015-06-17T16:48:43Z</dcterms:created>
  <dcterms:modified xsi:type="dcterms:W3CDTF">2015-06-18T06:22:30Z</dcterms:modified>
</cp:coreProperties>
</file>