
<file path=[Content_Types].xml><?xml version="1.0" encoding="utf-8"?>
<Types xmlns="http://schemas.openxmlformats.org/package/2006/content-types">
  <Default Extension="docx" ContentType="application/vnd.openxmlformats-officedocument.wordprocessingml.documen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9" r:id="rId3"/>
    <p:sldId id="304" r:id="rId4"/>
    <p:sldId id="262" r:id="rId5"/>
    <p:sldId id="260" r:id="rId6"/>
    <p:sldId id="306" r:id="rId7"/>
    <p:sldId id="309" r:id="rId8"/>
    <p:sldId id="305" r:id="rId9"/>
    <p:sldId id="310" r:id="rId10"/>
    <p:sldId id="308" r:id="rId11"/>
    <p:sldId id="311" r:id="rId12"/>
    <p:sldId id="264" r:id="rId13"/>
    <p:sldId id="266" r:id="rId14"/>
    <p:sldId id="267" r:id="rId15"/>
    <p:sldId id="268" r:id="rId16"/>
    <p:sldId id="313" r:id="rId17"/>
    <p:sldId id="315" r:id="rId18"/>
    <p:sldId id="312" r:id="rId19"/>
    <p:sldId id="321" r:id="rId20"/>
    <p:sldId id="274" r:id="rId21"/>
    <p:sldId id="314" r:id="rId22"/>
    <p:sldId id="316" r:id="rId23"/>
    <p:sldId id="317" r:id="rId24"/>
    <p:sldId id="319" r:id="rId25"/>
    <p:sldId id="320" r:id="rId26"/>
    <p:sldId id="322" r:id="rId27"/>
    <p:sldId id="28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C0000"/>
    <a:srgbClr val="000000"/>
    <a:srgbClr val="1983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5539DB-B2CD-86AD-7315-310BFB2A52E9}" v="2" dt="2019-10-22T03:49:01.250"/>
    <p1510:client id="{64064215-7F72-41A8-B0D2-12AD3C5EC4F0}" v="130" dt="2019-10-22T04:45:28.4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NG YIFAN#" userId="S::d180003@e.ntu.edu.sg::5336e4d4-b108-4659-8e14-af075b37627e" providerId="AD" clId="Web-{375539DB-B2CD-86AD-7315-310BFB2A52E9}"/>
    <pc:docChg chg="addSld delSld">
      <pc:chgData name="#WANG YIFAN#" userId="S::d180003@e.ntu.edu.sg::5336e4d4-b108-4659-8e14-af075b37627e" providerId="AD" clId="Web-{375539DB-B2CD-86AD-7315-310BFB2A52E9}" dt="2019-10-22T03:49:01.250" v="1"/>
      <pc:docMkLst>
        <pc:docMk/>
      </pc:docMkLst>
      <pc:sldChg chg="new del">
        <pc:chgData name="#WANG YIFAN#" userId="S::d180003@e.ntu.edu.sg::5336e4d4-b108-4659-8e14-af075b37627e" providerId="AD" clId="Web-{375539DB-B2CD-86AD-7315-310BFB2A52E9}" dt="2019-10-22T03:49:01.250" v="1"/>
        <pc:sldMkLst>
          <pc:docMk/>
          <pc:sldMk cId="2676869346" sldId="323"/>
        </pc:sldMkLst>
      </pc:sldChg>
    </pc:docChg>
  </pc:docChgLst>
  <pc:docChgLst>
    <pc:chgData name="#TAN WEI XUAN#" userId="30bb9218-dce6-4d17-b8aa-b083b054fc13" providerId="ADAL" clId="{7B68E79D-E387-4068-86A3-054C26CF6DB7}"/>
    <pc:docChg chg="undo custSel mod addSld delSld modSld sldOrd">
      <pc:chgData name="#TAN WEI XUAN#" userId="30bb9218-dce6-4d17-b8aa-b083b054fc13" providerId="ADAL" clId="{7B68E79D-E387-4068-86A3-054C26CF6DB7}" dt="2019-09-17T06:05:21.066" v="4914" actId="20577"/>
      <pc:docMkLst>
        <pc:docMk/>
      </pc:docMkLst>
      <pc:sldChg chg="modSp">
        <pc:chgData name="#TAN WEI XUAN#" userId="30bb9218-dce6-4d17-b8aa-b083b054fc13" providerId="ADAL" clId="{7B68E79D-E387-4068-86A3-054C26CF6DB7}" dt="2019-09-17T05:06:34.915" v="4899" actId="20577"/>
        <pc:sldMkLst>
          <pc:docMk/>
          <pc:sldMk cId="4240789438" sldId="256"/>
        </pc:sldMkLst>
        <pc:spChg chg="mod">
          <ac:chgData name="#TAN WEI XUAN#" userId="30bb9218-dce6-4d17-b8aa-b083b054fc13" providerId="ADAL" clId="{7B68E79D-E387-4068-86A3-054C26CF6DB7}" dt="2019-09-17T05:06:34.915" v="4899" actId="20577"/>
          <ac:spMkLst>
            <pc:docMk/>
            <pc:sldMk cId="4240789438" sldId="256"/>
            <ac:spMk id="5" creationId="{00000000-0000-0000-0000-000000000000}"/>
          </ac:spMkLst>
        </pc:spChg>
      </pc:sldChg>
      <pc:sldChg chg="del">
        <pc:chgData name="#TAN WEI XUAN#" userId="30bb9218-dce6-4d17-b8aa-b083b054fc13" providerId="ADAL" clId="{7B68E79D-E387-4068-86A3-054C26CF6DB7}" dt="2019-09-16T17:57:06.798" v="55" actId="2696"/>
        <pc:sldMkLst>
          <pc:docMk/>
          <pc:sldMk cId="3218121404" sldId="257"/>
        </pc:sldMkLst>
      </pc:sldChg>
      <pc:sldChg chg="addSp delSp modSp delAnim modAnim">
        <pc:chgData name="#TAN WEI XUAN#" userId="30bb9218-dce6-4d17-b8aa-b083b054fc13" providerId="ADAL" clId="{7B68E79D-E387-4068-86A3-054C26CF6DB7}" dt="2019-09-16T18:15:20.819" v="475" actId="1076"/>
        <pc:sldMkLst>
          <pc:docMk/>
          <pc:sldMk cId="258273097" sldId="261"/>
        </pc:sldMkLst>
        <pc:spChg chg="mod">
          <ac:chgData name="#TAN WEI XUAN#" userId="30bb9218-dce6-4d17-b8aa-b083b054fc13" providerId="ADAL" clId="{7B68E79D-E387-4068-86A3-054C26CF6DB7}" dt="2019-09-16T18:15:20.819" v="475" actId="1076"/>
          <ac:spMkLst>
            <pc:docMk/>
            <pc:sldMk cId="258273097" sldId="261"/>
            <ac:spMk id="2" creationId="{00000000-0000-0000-0000-000000000000}"/>
          </ac:spMkLst>
        </pc:spChg>
        <pc:spChg chg="mod">
          <ac:chgData name="#TAN WEI XUAN#" userId="30bb9218-dce6-4d17-b8aa-b083b054fc13" providerId="ADAL" clId="{7B68E79D-E387-4068-86A3-054C26CF6DB7}" dt="2019-09-16T18:15:09.977" v="472" actId="1076"/>
          <ac:spMkLst>
            <pc:docMk/>
            <pc:sldMk cId="258273097" sldId="261"/>
            <ac:spMk id="7" creationId="{00000000-0000-0000-0000-000000000000}"/>
          </ac:spMkLst>
        </pc:spChg>
        <pc:spChg chg="del mod">
          <ac:chgData name="#TAN WEI XUAN#" userId="30bb9218-dce6-4d17-b8aa-b083b054fc13" providerId="ADAL" clId="{7B68E79D-E387-4068-86A3-054C26CF6DB7}" dt="2019-09-16T18:05:59.676" v="275" actId="478"/>
          <ac:spMkLst>
            <pc:docMk/>
            <pc:sldMk cId="258273097" sldId="261"/>
            <ac:spMk id="10" creationId="{00000000-0000-0000-0000-000000000000}"/>
          </ac:spMkLst>
        </pc:spChg>
        <pc:spChg chg="del">
          <ac:chgData name="#TAN WEI XUAN#" userId="30bb9218-dce6-4d17-b8aa-b083b054fc13" providerId="ADAL" clId="{7B68E79D-E387-4068-86A3-054C26CF6DB7}" dt="2019-09-16T18:05:49.199" v="270" actId="478"/>
          <ac:spMkLst>
            <pc:docMk/>
            <pc:sldMk cId="258273097" sldId="261"/>
            <ac:spMk id="11" creationId="{00000000-0000-0000-0000-000000000000}"/>
          </ac:spMkLst>
        </pc:spChg>
        <pc:spChg chg="del mod">
          <ac:chgData name="#TAN WEI XUAN#" userId="30bb9218-dce6-4d17-b8aa-b083b054fc13" providerId="ADAL" clId="{7B68E79D-E387-4068-86A3-054C26CF6DB7}" dt="2019-09-16T18:11:19.763" v="390" actId="478"/>
          <ac:spMkLst>
            <pc:docMk/>
            <pc:sldMk cId="258273097" sldId="261"/>
            <ac:spMk id="12" creationId="{00000000-0000-0000-0000-000000000000}"/>
          </ac:spMkLst>
        </pc:spChg>
        <pc:spChg chg="del">
          <ac:chgData name="#TAN WEI XUAN#" userId="30bb9218-dce6-4d17-b8aa-b083b054fc13" providerId="ADAL" clId="{7B68E79D-E387-4068-86A3-054C26CF6DB7}" dt="2019-09-16T18:11:14.434" v="387" actId="478"/>
          <ac:spMkLst>
            <pc:docMk/>
            <pc:sldMk cId="258273097" sldId="261"/>
            <ac:spMk id="13" creationId="{00000000-0000-0000-0000-000000000000}"/>
          </ac:spMkLst>
        </pc:spChg>
        <pc:spChg chg="del">
          <ac:chgData name="#TAN WEI XUAN#" userId="30bb9218-dce6-4d17-b8aa-b083b054fc13" providerId="ADAL" clId="{7B68E79D-E387-4068-86A3-054C26CF6DB7}" dt="2019-09-16T18:11:13.514" v="386" actId="478"/>
          <ac:spMkLst>
            <pc:docMk/>
            <pc:sldMk cId="258273097" sldId="261"/>
            <ac:spMk id="14" creationId="{00000000-0000-0000-0000-000000000000}"/>
          </ac:spMkLst>
        </pc:spChg>
        <pc:spChg chg="del">
          <ac:chgData name="#TAN WEI XUAN#" userId="30bb9218-dce6-4d17-b8aa-b083b054fc13" providerId="ADAL" clId="{7B68E79D-E387-4068-86A3-054C26CF6DB7}" dt="2019-09-16T18:11:12.514" v="385" actId="478"/>
          <ac:spMkLst>
            <pc:docMk/>
            <pc:sldMk cId="258273097" sldId="261"/>
            <ac:spMk id="15" creationId="{00000000-0000-0000-0000-000000000000}"/>
          </ac:spMkLst>
        </pc:spChg>
        <pc:spChg chg="add del">
          <ac:chgData name="#TAN WEI XUAN#" userId="30bb9218-dce6-4d17-b8aa-b083b054fc13" providerId="ADAL" clId="{7B68E79D-E387-4068-86A3-054C26CF6DB7}" dt="2019-09-16T18:08:32.404" v="296"/>
          <ac:spMkLst>
            <pc:docMk/>
            <pc:sldMk cId="258273097" sldId="261"/>
            <ac:spMk id="16" creationId="{5852BA75-AB5B-4493-9CBA-010C12DCAD38}"/>
          </ac:spMkLst>
        </pc:spChg>
        <pc:spChg chg="del">
          <ac:chgData name="#TAN WEI XUAN#" userId="30bb9218-dce6-4d17-b8aa-b083b054fc13" providerId="ADAL" clId="{7B68E79D-E387-4068-86A3-054C26CF6DB7}" dt="2019-09-16T18:06:01.332" v="277" actId="478"/>
          <ac:spMkLst>
            <pc:docMk/>
            <pc:sldMk cId="258273097" sldId="261"/>
            <ac:spMk id="17" creationId="{00000000-0000-0000-0000-000000000000}"/>
          </ac:spMkLst>
        </pc:spChg>
        <pc:spChg chg="del">
          <ac:chgData name="#TAN WEI XUAN#" userId="30bb9218-dce6-4d17-b8aa-b083b054fc13" providerId="ADAL" clId="{7B68E79D-E387-4068-86A3-054C26CF6DB7}" dt="2019-09-16T18:06:01.660" v="278" actId="478"/>
          <ac:spMkLst>
            <pc:docMk/>
            <pc:sldMk cId="258273097" sldId="261"/>
            <ac:spMk id="18" creationId="{00000000-0000-0000-0000-000000000000}"/>
          </ac:spMkLst>
        </pc:spChg>
        <pc:spChg chg="del">
          <ac:chgData name="#TAN WEI XUAN#" userId="30bb9218-dce6-4d17-b8aa-b083b054fc13" providerId="ADAL" clId="{7B68E79D-E387-4068-86A3-054C26CF6DB7}" dt="2019-09-16T18:06:01.924" v="279" actId="478"/>
          <ac:spMkLst>
            <pc:docMk/>
            <pc:sldMk cId="258273097" sldId="261"/>
            <ac:spMk id="19" creationId="{00000000-0000-0000-0000-000000000000}"/>
          </ac:spMkLst>
        </pc:spChg>
        <pc:spChg chg="del">
          <ac:chgData name="#TAN WEI XUAN#" userId="30bb9218-dce6-4d17-b8aa-b083b054fc13" providerId="ADAL" clId="{7B68E79D-E387-4068-86A3-054C26CF6DB7}" dt="2019-09-16T18:06:02.501" v="280" actId="478"/>
          <ac:spMkLst>
            <pc:docMk/>
            <pc:sldMk cId="258273097" sldId="261"/>
            <ac:spMk id="20" creationId="{00000000-0000-0000-0000-000000000000}"/>
          </ac:spMkLst>
        </pc:spChg>
        <pc:spChg chg="del">
          <ac:chgData name="#TAN WEI XUAN#" userId="30bb9218-dce6-4d17-b8aa-b083b054fc13" providerId="ADAL" clId="{7B68E79D-E387-4068-86A3-054C26CF6DB7}" dt="2019-09-16T18:05:52.925" v="272" actId="478"/>
          <ac:spMkLst>
            <pc:docMk/>
            <pc:sldMk cId="258273097" sldId="261"/>
            <ac:spMk id="21" creationId="{00000000-0000-0000-0000-000000000000}"/>
          </ac:spMkLst>
        </pc:spChg>
        <pc:spChg chg="del">
          <ac:chgData name="#TAN WEI XUAN#" userId="30bb9218-dce6-4d17-b8aa-b083b054fc13" providerId="ADAL" clId="{7B68E79D-E387-4068-86A3-054C26CF6DB7}" dt="2019-09-16T18:06:02.965" v="281" actId="478"/>
          <ac:spMkLst>
            <pc:docMk/>
            <pc:sldMk cId="258273097" sldId="261"/>
            <ac:spMk id="22" creationId="{00000000-0000-0000-0000-000000000000}"/>
          </ac:spMkLst>
        </pc:spChg>
        <pc:spChg chg="del">
          <ac:chgData name="#TAN WEI XUAN#" userId="30bb9218-dce6-4d17-b8aa-b083b054fc13" providerId="ADAL" clId="{7B68E79D-E387-4068-86A3-054C26CF6DB7}" dt="2019-09-16T18:11:11.380" v="384" actId="478"/>
          <ac:spMkLst>
            <pc:docMk/>
            <pc:sldMk cId="258273097" sldId="261"/>
            <ac:spMk id="23" creationId="{00000000-0000-0000-0000-000000000000}"/>
          </ac:spMkLst>
        </pc:spChg>
        <pc:spChg chg="del">
          <ac:chgData name="#TAN WEI XUAN#" userId="30bb9218-dce6-4d17-b8aa-b083b054fc13" providerId="ADAL" clId="{7B68E79D-E387-4068-86A3-054C26CF6DB7}" dt="2019-09-16T18:11:10.146" v="383" actId="478"/>
          <ac:spMkLst>
            <pc:docMk/>
            <pc:sldMk cId="258273097" sldId="261"/>
            <ac:spMk id="24" creationId="{00000000-0000-0000-0000-000000000000}"/>
          </ac:spMkLst>
        </pc:spChg>
        <pc:spChg chg="del">
          <ac:chgData name="#TAN WEI XUAN#" userId="30bb9218-dce6-4d17-b8aa-b083b054fc13" providerId="ADAL" clId="{7B68E79D-E387-4068-86A3-054C26CF6DB7}" dt="2019-09-16T18:11:08.995" v="382" actId="478"/>
          <ac:spMkLst>
            <pc:docMk/>
            <pc:sldMk cId="258273097" sldId="261"/>
            <ac:spMk id="25" creationId="{00000000-0000-0000-0000-000000000000}"/>
          </ac:spMkLst>
        </pc:spChg>
        <pc:spChg chg="mod">
          <ac:chgData name="#TAN WEI XUAN#" userId="30bb9218-dce6-4d17-b8aa-b083b054fc13" providerId="ADAL" clId="{7B68E79D-E387-4068-86A3-054C26CF6DB7}" dt="2019-09-16T18:15:20.819" v="475" actId="1076"/>
          <ac:spMkLst>
            <pc:docMk/>
            <pc:sldMk cId="258273097" sldId="261"/>
            <ac:spMk id="26" creationId="{00000000-0000-0000-0000-000000000000}"/>
          </ac:spMkLst>
        </pc:spChg>
        <pc:spChg chg="del">
          <ac:chgData name="#TAN WEI XUAN#" userId="30bb9218-dce6-4d17-b8aa-b083b054fc13" providerId="ADAL" clId="{7B68E79D-E387-4068-86A3-054C26CF6DB7}" dt="2019-09-16T18:06:00.676" v="276" actId="478"/>
          <ac:spMkLst>
            <pc:docMk/>
            <pc:sldMk cId="258273097" sldId="261"/>
            <ac:spMk id="27" creationId="{00000000-0000-0000-0000-000000000000}"/>
          </ac:spMkLst>
        </pc:spChg>
        <pc:spChg chg="del">
          <ac:chgData name="#TAN WEI XUAN#" userId="30bb9218-dce6-4d17-b8aa-b083b054fc13" providerId="ADAL" clId="{7B68E79D-E387-4068-86A3-054C26CF6DB7}" dt="2019-09-16T18:05:54.228" v="273" actId="478"/>
          <ac:spMkLst>
            <pc:docMk/>
            <pc:sldMk cId="258273097" sldId="261"/>
            <ac:spMk id="28" creationId="{00000000-0000-0000-0000-000000000000}"/>
          </ac:spMkLst>
        </pc:spChg>
        <pc:spChg chg="del">
          <ac:chgData name="#TAN WEI XUAN#" userId="30bb9218-dce6-4d17-b8aa-b083b054fc13" providerId="ADAL" clId="{7B68E79D-E387-4068-86A3-054C26CF6DB7}" dt="2019-09-16T18:06:03.316" v="282" actId="478"/>
          <ac:spMkLst>
            <pc:docMk/>
            <pc:sldMk cId="258273097" sldId="261"/>
            <ac:spMk id="29" creationId="{00000000-0000-0000-0000-000000000000}"/>
          </ac:spMkLst>
        </pc:spChg>
        <pc:spChg chg="add del">
          <ac:chgData name="#TAN WEI XUAN#" userId="30bb9218-dce6-4d17-b8aa-b083b054fc13" providerId="ADAL" clId="{7B68E79D-E387-4068-86A3-054C26CF6DB7}" dt="2019-09-16T18:08:36.065" v="298"/>
          <ac:spMkLst>
            <pc:docMk/>
            <pc:sldMk cId="258273097" sldId="261"/>
            <ac:spMk id="30" creationId="{57B695D0-EEC2-451E-A38E-203302F75EFF}"/>
          </ac:spMkLst>
        </pc:spChg>
        <pc:picChg chg="add del mod">
          <ac:chgData name="#TAN WEI XUAN#" userId="30bb9218-dce6-4d17-b8aa-b083b054fc13" providerId="ADAL" clId="{7B68E79D-E387-4068-86A3-054C26CF6DB7}" dt="2019-09-16T18:06:18.569" v="286" actId="478"/>
          <ac:picMkLst>
            <pc:docMk/>
            <pc:sldMk cId="258273097" sldId="261"/>
            <ac:picMk id="5" creationId="{7DDE531B-1AFC-4F0C-9E7F-F73C30944AF1}"/>
          </ac:picMkLst>
        </pc:picChg>
        <pc:picChg chg="add del mod">
          <ac:chgData name="#TAN WEI XUAN#" userId="30bb9218-dce6-4d17-b8aa-b083b054fc13" providerId="ADAL" clId="{7B68E79D-E387-4068-86A3-054C26CF6DB7}" dt="2019-09-16T18:06:40.721" v="289" actId="478"/>
          <ac:picMkLst>
            <pc:docMk/>
            <pc:sldMk cId="258273097" sldId="261"/>
            <ac:picMk id="8" creationId="{DD005DD1-1FFA-4B96-9623-65B7C1A1E06B}"/>
          </ac:picMkLst>
        </pc:picChg>
        <pc:picChg chg="add del mod">
          <ac:chgData name="#TAN WEI XUAN#" userId="30bb9218-dce6-4d17-b8aa-b083b054fc13" providerId="ADAL" clId="{7B68E79D-E387-4068-86A3-054C26CF6DB7}" dt="2019-09-16T18:08:29.849" v="294" actId="478"/>
          <ac:picMkLst>
            <pc:docMk/>
            <pc:sldMk cId="258273097" sldId="261"/>
            <ac:picMk id="9" creationId="{DC11EF8C-5D60-4A76-88A9-43A0758E77FD}"/>
          </ac:picMkLst>
        </pc:picChg>
        <pc:picChg chg="add del mod">
          <ac:chgData name="#TAN WEI XUAN#" userId="30bb9218-dce6-4d17-b8aa-b083b054fc13" providerId="ADAL" clId="{7B68E79D-E387-4068-86A3-054C26CF6DB7}" dt="2019-09-16T18:12:44.588" v="407" actId="478"/>
          <ac:picMkLst>
            <pc:docMk/>
            <pc:sldMk cId="258273097" sldId="261"/>
            <ac:picMk id="31" creationId="{F497F9B0-5F72-40B5-97B4-C1E1A14DF4C9}"/>
          </ac:picMkLst>
        </pc:picChg>
        <pc:picChg chg="add del mod">
          <ac:chgData name="#TAN WEI XUAN#" userId="30bb9218-dce6-4d17-b8aa-b083b054fc13" providerId="ADAL" clId="{7B68E79D-E387-4068-86A3-054C26CF6DB7}" dt="2019-09-16T18:13:27.283" v="416"/>
          <ac:picMkLst>
            <pc:docMk/>
            <pc:sldMk cId="258273097" sldId="261"/>
            <ac:picMk id="32" creationId="{0EC4869F-FF03-4F7F-83E7-DE23EF9F3BF9}"/>
          </ac:picMkLst>
        </pc:picChg>
      </pc:sldChg>
      <pc:sldChg chg="modSp modAnim">
        <pc:chgData name="#TAN WEI XUAN#" userId="30bb9218-dce6-4d17-b8aa-b083b054fc13" providerId="ADAL" clId="{7B68E79D-E387-4068-86A3-054C26CF6DB7}" dt="2019-09-16T17:59:31.635" v="269" actId="313"/>
        <pc:sldMkLst>
          <pc:docMk/>
          <pc:sldMk cId="1819332381" sldId="262"/>
        </pc:sldMkLst>
        <pc:spChg chg="mod">
          <ac:chgData name="#TAN WEI XUAN#" userId="30bb9218-dce6-4d17-b8aa-b083b054fc13" providerId="ADAL" clId="{7B68E79D-E387-4068-86A3-054C26CF6DB7}" dt="2019-09-16T17:59:23.769" v="262" actId="20577"/>
          <ac:spMkLst>
            <pc:docMk/>
            <pc:sldMk cId="1819332381" sldId="262"/>
            <ac:spMk id="3" creationId="{00000000-0000-0000-0000-000000000000}"/>
          </ac:spMkLst>
        </pc:spChg>
        <pc:spChg chg="mod">
          <ac:chgData name="#TAN WEI XUAN#" userId="30bb9218-dce6-4d17-b8aa-b083b054fc13" providerId="ADAL" clId="{7B68E79D-E387-4068-86A3-054C26CF6DB7}" dt="2019-09-16T17:59:31.635" v="269" actId="313"/>
          <ac:spMkLst>
            <pc:docMk/>
            <pc:sldMk cId="1819332381" sldId="262"/>
            <ac:spMk id="9" creationId="{00000000-0000-0000-0000-000000000000}"/>
          </ac:spMkLst>
        </pc:spChg>
      </pc:sldChg>
      <pc:sldChg chg="addSp modSp modAnim">
        <pc:chgData name="#TAN WEI XUAN#" userId="30bb9218-dce6-4d17-b8aa-b083b054fc13" providerId="ADAL" clId="{7B68E79D-E387-4068-86A3-054C26CF6DB7}" dt="2019-09-16T18:58:04.324" v="1668" actId="20577"/>
        <pc:sldMkLst>
          <pc:docMk/>
          <pc:sldMk cId="3785316792" sldId="266"/>
        </pc:sldMkLst>
        <pc:spChg chg="mod">
          <ac:chgData name="#TAN WEI XUAN#" userId="30bb9218-dce6-4d17-b8aa-b083b054fc13" providerId="ADAL" clId="{7B68E79D-E387-4068-86A3-054C26CF6DB7}" dt="2019-09-16T18:21:18.400" v="642" actId="20577"/>
          <ac:spMkLst>
            <pc:docMk/>
            <pc:sldMk cId="3785316792" sldId="266"/>
            <ac:spMk id="6" creationId="{00000000-0000-0000-0000-000000000000}"/>
          </ac:spMkLst>
        </pc:spChg>
        <pc:spChg chg="add mod">
          <ac:chgData name="#TAN WEI XUAN#" userId="30bb9218-dce6-4d17-b8aa-b083b054fc13" providerId="ADAL" clId="{7B68E79D-E387-4068-86A3-054C26CF6DB7}" dt="2019-09-16T18:58:04.324" v="1668" actId="20577"/>
          <ac:spMkLst>
            <pc:docMk/>
            <pc:sldMk cId="3785316792" sldId="266"/>
            <ac:spMk id="8" creationId="{1FAF5CDE-0FC2-438E-B5F8-5DDCD979FAE9}"/>
          </ac:spMkLst>
        </pc:spChg>
        <pc:spChg chg="add mod">
          <ac:chgData name="#TAN WEI XUAN#" userId="30bb9218-dce6-4d17-b8aa-b083b054fc13" providerId="ADAL" clId="{7B68E79D-E387-4068-86A3-054C26CF6DB7}" dt="2019-09-16T18:22:17.640" v="710" actId="1076"/>
          <ac:spMkLst>
            <pc:docMk/>
            <pc:sldMk cId="3785316792" sldId="266"/>
            <ac:spMk id="9" creationId="{E91D18B1-8566-481F-BA8B-0A51C205183B}"/>
          </ac:spMkLst>
        </pc:spChg>
        <pc:spChg chg="add mod">
          <ac:chgData name="#TAN WEI XUAN#" userId="30bb9218-dce6-4d17-b8aa-b083b054fc13" providerId="ADAL" clId="{7B68E79D-E387-4068-86A3-054C26CF6DB7}" dt="2019-09-16T18:22:20.581" v="711" actId="1076"/>
          <ac:spMkLst>
            <pc:docMk/>
            <pc:sldMk cId="3785316792" sldId="266"/>
            <ac:spMk id="10" creationId="{66060212-9370-4DD2-BBC1-434BCB2A9CBC}"/>
          </ac:spMkLst>
        </pc:spChg>
      </pc:sldChg>
      <pc:sldChg chg="modSp">
        <pc:chgData name="#TAN WEI XUAN#" userId="30bb9218-dce6-4d17-b8aa-b083b054fc13" providerId="ADAL" clId="{7B68E79D-E387-4068-86A3-054C26CF6DB7}" dt="2019-09-16T18:36:41.128" v="1027" actId="1076"/>
        <pc:sldMkLst>
          <pc:docMk/>
          <pc:sldMk cId="618166847" sldId="268"/>
        </pc:sldMkLst>
        <pc:spChg chg="mod">
          <ac:chgData name="#TAN WEI XUAN#" userId="30bb9218-dce6-4d17-b8aa-b083b054fc13" providerId="ADAL" clId="{7B68E79D-E387-4068-86A3-054C26CF6DB7}" dt="2019-09-16T18:36:41.128" v="1027" actId="1076"/>
          <ac:spMkLst>
            <pc:docMk/>
            <pc:sldMk cId="618166847" sldId="268"/>
            <ac:spMk id="7" creationId="{00000000-0000-0000-0000-000000000000}"/>
          </ac:spMkLst>
        </pc:spChg>
        <pc:spChg chg="mod">
          <ac:chgData name="#TAN WEI XUAN#" userId="30bb9218-dce6-4d17-b8aa-b083b054fc13" providerId="ADAL" clId="{7B68E79D-E387-4068-86A3-054C26CF6DB7}" dt="2019-09-16T18:36:39.917" v="1025" actId="1076"/>
          <ac:spMkLst>
            <pc:docMk/>
            <pc:sldMk cId="618166847" sldId="268"/>
            <ac:spMk id="9" creationId="{00000000-0000-0000-0000-000000000000}"/>
          </ac:spMkLst>
        </pc:spChg>
      </pc:sldChg>
      <pc:sldChg chg="addSp delSp modSp modAnim">
        <pc:chgData name="#TAN WEI XUAN#" userId="30bb9218-dce6-4d17-b8aa-b083b054fc13" providerId="ADAL" clId="{7B68E79D-E387-4068-86A3-054C26CF6DB7}" dt="2019-09-16T18:35:08.763" v="965" actId="1076"/>
        <pc:sldMkLst>
          <pc:docMk/>
          <pc:sldMk cId="1528830168" sldId="269"/>
        </pc:sldMkLst>
        <pc:spChg chg="add del">
          <ac:chgData name="#TAN WEI XUAN#" userId="30bb9218-dce6-4d17-b8aa-b083b054fc13" providerId="ADAL" clId="{7B68E79D-E387-4068-86A3-054C26CF6DB7}" dt="2019-09-16T18:34:13.499" v="914"/>
          <ac:spMkLst>
            <pc:docMk/>
            <pc:sldMk cId="1528830168" sldId="269"/>
            <ac:spMk id="3" creationId="{B8787738-3E05-438F-AEE3-1A38C5DB5921}"/>
          </ac:spMkLst>
        </pc:spChg>
        <pc:spChg chg="del">
          <ac:chgData name="#TAN WEI XUAN#" userId="30bb9218-dce6-4d17-b8aa-b083b054fc13" providerId="ADAL" clId="{7B68E79D-E387-4068-86A3-054C26CF6DB7}" dt="2019-09-16T18:27:19.385" v="717" actId="478"/>
          <ac:spMkLst>
            <pc:docMk/>
            <pc:sldMk cId="1528830168" sldId="269"/>
            <ac:spMk id="4" creationId="{00000000-0000-0000-0000-000000000000}"/>
          </ac:spMkLst>
        </pc:spChg>
        <pc:spChg chg="del mod">
          <ac:chgData name="#TAN WEI XUAN#" userId="30bb9218-dce6-4d17-b8aa-b083b054fc13" providerId="ADAL" clId="{7B68E79D-E387-4068-86A3-054C26CF6DB7}" dt="2019-09-16T18:27:19.385" v="717" actId="478"/>
          <ac:spMkLst>
            <pc:docMk/>
            <pc:sldMk cId="1528830168" sldId="269"/>
            <ac:spMk id="6" creationId="{00000000-0000-0000-0000-000000000000}"/>
          </ac:spMkLst>
        </pc:spChg>
        <pc:spChg chg="del">
          <ac:chgData name="#TAN WEI XUAN#" userId="30bb9218-dce6-4d17-b8aa-b083b054fc13" providerId="ADAL" clId="{7B68E79D-E387-4068-86A3-054C26CF6DB7}" dt="2019-09-16T18:27:19.385" v="717" actId="478"/>
          <ac:spMkLst>
            <pc:docMk/>
            <pc:sldMk cId="1528830168" sldId="269"/>
            <ac:spMk id="7" creationId="{00000000-0000-0000-0000-000000000000}"/>
          </ac:spMkLst>
        </pc:spChg>
        <pc:spChg chg="del">
          <ac:chgData name="#TAN WEI XUAN#" userId="30bb9218-dce6-4d17-b8aa-b083b054fc13" providerId="ADAL" clId="{7B68E79D-E387-4068-86A3-054C26CF6DB7}" dt="2019-09-16T18:27:19.385" v="717" actId="478"/>
          <ac:spMkLst>
            <pc:docMk/>
            <pc:sldMk cId="1528830168" sldId="269"/>
            <ac:spMk id="10" creationId="{00000000-0000-0000-0000-000000000000}"/>
          </ac:spMkLst>
        </pc:spChg>
        <pc:spChg chg="add mod">
          <ac:chgData name="#TAN WEI XUAN#" userId="30bb9218-dce6-4d17-b8aa-b083b054fc13" providerId="ADAL" clId="{7B68E79D-E387-4068-86A3-054C26CF6DB7}" dt="2019-09-16T18:35:01.006" v="961" actId="1076"/>
          <ac:spMkLst>
            <pc:docMk/>
            <pc:sldMk cId="1528830168" sldId="269"/>
            <ac:spMk id="16" creationId="{DFEBA7AE-3DC9-4010-AFD1-57F792A0FFAB}"/>
          </ac:spMkLst>
        </pc:spChg>
        <pc:spChg chg="del">
          <ac:chgData name="#TAN WEI XUAN#" userId="30bb9218-dce6-4d17-b8aa-b083b054fc13" providerId="ADAL" clId="{7B68E79D-E387-4068-86A3-054C26CF6DB7}" dt="2019-09-16T18:27:19.385" v="717" actId="478"/>
          <ac:spMkLst>
            <pc:docMk/>
            <pc:sldMk cId="1528830168" sldId="269"/>
            <ac:spMk id="17" creationId="{00000000-0000-0000-0000-000000000000}"/>
          </ac:spMkLst>
        </pc:spChg>
        <pc:spChg chg="del">
          <ac:chgData name="#TAN WEI XUAN#" userId="30bb9218-dce6-4d17-b8aa-b083b054fc13" providerId="ADAL" clId="{7B68E79D-E387-4068-86A3-054C26CF6DB7}" dt="2019-09-16T18:27:19.385" v="717" actId="478"/>
          <ac:spMkLst>
            <pc:docMk/>
            <pc:sldMk cId="1528830168" sldId="269"/>
            <ac:spMk id="18" creationId="{00000000-0000-0000-0000-000000000000}"/>
          </ac:spMkLst>
        </pc:spChg>
        <pc:spChg chg="del">
          <ac:chgData name="#TAN WEI XUAN#" userId="30bb9218-dce6-4d17-b8aa-b083b054fc13" providerId="ADAL" clId="{7B68E79D-E387-4068-86A3-054C26CF6DB7}" dt="2019-09-16T18:27:19.385" v="717" actId="478"/>
          <ac:spMkLst>
            <pc:docMk/>
            <pc:sldMk cId="1528830168" sldId="269"/>
            <ac:spMk id="19" creationId="{00000000-0000-0000-0000-000000000000}"/>
          </ac:spMkLst>
        </pc:spChg>
        <pc:spChg chg="del">
          <ac:chgData name="#TAN WEI XUAN#" userId="30bb9218-dce6-4d17-b8aa-b083b054fc13" providerId="ADAL" clId="{7B68E79D-E387-4068-86A3-054C26CF6DB7}" dt="2019-09-16T18:27:19.385" v="717" actId="478"/>
          <ac:spMkLst>
            <pc:docMk/>
            <pc:sldMk cId="1528830168" sldId="269"/>
            <ac:spMk id="20" creationId="{00000000-0000-0000-0000-000000000000}"/>
          </ac:spMkLst>
        </pc:spChg>
        <pc:spChg chg="del">
          <ac:chgData name="#TAN WEI XUAN#" userId="30bb9218-dce6-4d17-b8aa-b083b054fc13" providerId="ADAL" clId="{7B68E79D-E387-4068-86A3-054C26CF6DB7}" dt="2019-09-16T18:27:19.385" v="717" actId="478"/>
          <ac:spMkLst>
            <pc:docMk/>
            <pc:sldMk cId="1528830168" sldId="269"/>
            <ac:spMk id="21" creationId="{00000000-0000-0000-0000-000000000000}"/>
          </ac:spMkLst>
        </pc:spChg>
        <pc:spChg chg="del">
          <ac:chgData name="#TAN WEI XUAN#" userId="30bb9218-dce6-4d17-b8aa-b083b054fc13" providerId="ADAL" clId="{7B68E79D-E387-4068-86A3-054C26CF6DB7}" dt="2019-09-16T18:27:19.385" v="717" actId="478"/>
          <ac:spMkLst>
            <pc:docMk/>
            <pc:sldMk cId="1528830168" sldId="269"/>
            <ac:spMk id="22" creationId="{00000000-0000-0000-0000-000000000000}"/>
          </ac:spMkLst>
        </pc:spChg>
        <pc:spChg chg="del">
          <ac:chgData name="#TAN WEI XUAN#" userId="30bb9218-dce6-4d17-b8aa-b083b054fc13" providerId="ADAL" clId="{7B68E79D-E387-4068-86A3-054C26CF6DB7}" dt="2019-09-16T18:27:19.385" v="717" actId="478"/>
          <ac:spMkLst>
            <pc:docMk/>
            <pc:sldMk cId="1528830168" sldId="269"/>
            <ac:spMk id="23" creationId="{00000000-0000-0000-0000-000000000000}"/>
          </ac:spMkLst>
        </pc:spChg>
        <pc:spChg chg="del">
          <ac:chgData name="#TAN WEI XUAN#" userId="30bb9218-dce6-4d17-b8aa-b083b054fc13" providerId="ADAL" clId="{7B68E79D-E387-4068-86A3-054C26CF6DB7}" dt="2019-09-16T18:27:19.385" v="717" actId="478"/>
          <ac:spMkLst>
            <pc:docMk/>
            <pc:sldMk cId="1528830168" sldId="269"/>
            <ac:spMk id="24" creationId="{00000000-0000-0000-0000-000000000000}"/>
          </ac:spMkLst>
        </pc:spChg>
        <pc:spChg chg="del">
          <ac:chgData name="#TAN WEI XUAN#" userId="30bb9218-dce6-4d17-b8aa-b083b054fc13" providerId="ADAL" clId="{7B68E79D-E387-4068-86A3-054C26CF6DB7}" dt="2019-09-16T18:27:19.385" v="717" actId="478"/>
          <ac:spMkLst>
            <pc:docMk/>
            <pc:sldMk cId="1528830168" sldId="269"/>
            <ac:spMk id="25" creationId="{00000000-0000-0000-0000-000000000000}"/>
          </ac:spMkLst>
        </pc:spChg>
        <pc:spChg chg="add mod">
          <ac:chgData name="#TAN WEI XUAN#" userId="30bb9218-dce6-4d17-b8aa-b083b054fc13" providerId="ADAL" clId="{7B68E79D-E387-4068-86A3-054C26CF6DB7}" dt="2019-09-16T18:35:03.022" v="962" actId="1076"/>
          <ac:spMkLst>
            <pc:docMk/>
            <pc:sldMk cId="1528830168" sldId="269"/>
            <ac:spMk id="26" creationId="{707A9E22-0E66-4B6F-9384-2A43EEB72987}"/>
          </ac:spMkLst>
        </pc:spChg>
        <pc:spChg chg="add mod">
          <ac:chgData name="#TAN WEI XUAN#" userId="30bb9218-dce6-4d17-b8aa-b083b054fc13" providerId="ADAL" clId="{7B68E79D-E387-4068-86A3-054C26CF6DB7}" dt="2019-09-16T18:35:04.708" v="963" actId="1076"/>
          <ac:spMkLst>
            <pc:docMk/>
            <pc:sldMk cId="1528830168" sldId="269"/>
            <ac:spMk id="27" creationId="{3692AE6B-AD48-4838-91BD-F22BB4E5EF60}"/>
          </ac:spMkLst>
        </pc:spChg>
        <pc:spChg chg="add mod">
          <ac:chgData name="#TAN WEI XUAN#" userId="30bb9218-dce6-4d17-b8aa-b083b054fc13" providerId="ADAL" clId="{7B68E79D-E387-4068-86A3-054C26CF6DB7}" dt="2019-09-16T18:35:07.052" v="964" actId="1076"/>
          <ac:spMkLst>
            <pc:docMk/>
            <pc:sldMk cId="1528830168" sldId="269"/>
            <ac:spMk id="28" creationId="{C3DF1B1A-3588-4F3C-9031-4BEB36E39E7F}"/>
          </ac:spMkLst>
        </pc:spChg>
        <pc:spChg chg="add mod">
          <ac:chgData name="#TAN WEI XUAN#" userId="30bb9218-dce6-4d17-b8aa-b083b054fc13" providerId="ADAL" clId="{7B68E79D-E387-4068-86A3-054C26CF6DB7}" dt="2019-09-16T18:35:08.763" v="965" actId="1076"/>
          <ac:spMkLst>
            <pc:docMk/>
            <pc:sldMk cId="1528830168" sldId="269"/>
            <ac:spMk id="29" creationId="{D54ECFB0-4C83-4B4A-99F3-6476E1383C10}"/>
          </ac:spMkLst>
        </pc:spChg>
        <pc:picChg chg="add mod">
          <ac:chgData name="#TAN WEI XUAN#" userId="30bb9218-dce6-4d17-b8aa-b083b054fc13" providerId="ADAL" clId="{7B68E79D-E387-4068-86A3-054C26CF6DB7}" dt="2019-09-16T18:34:57.152" v="960" actId="14100"/>
          <ac:picMkLst>
            <pc:docMk/>
            <pc:sldMk cId="1528830168" sldId="269"/>
            <ac:picMk id="2" creationId="{A5EA4DBA-EEB5-4ECF-98CE-A4CBFBA32C22}"/>
          </ac:picMkLst>
        </pc:picChg>
      </pc:sldChg>
      <pc:sldChg chg="addSp delSp modSp delAnim modAnim">
        <pc:chgData name="#TAN WEI XUAN#" userId="30bb9218-dce6-4d17-b8aa-b083b054fc13" providerId="ADAL" clId="{7B68E79D-E387-4068-86A3-054C26CF6DB7}" dt="2019-09-16T18:45:09.479" v="1311" actId="20577"/>
        <pc:sldMkLst>
          <pc:docMk/>
          <pc:sldMk cId="2621615038" sldId="270"/>
        </pc:sldMkLst>
        <pc:spChg chg="add del mod">
          <ac:chgData name="#TAN WEI XUAN#" userId="30bb9218-dce6-4d17-b8aa-b083b054fc13" providerId="ADAL" clId="{7B68E79D-E387-4068-86A3-054C26CF6DB7}" dt="2019-09-16T18:29:59.321" v="742"/>
          <ac:spMkLst>
            <pc:docMk/>
            <pc:sldMk cId="2621615038" sldId="270"/>
            <ac:spMk id="2" creationId="{AA320F9C-0777-47CB-9DC8-8A7A4680AC31}"/>
          </ac:spMkLst>
        </pc:spChg>
        <pc:spChg chg="del mod">
          <ac:chgData name="#TAN WEI XUAN#" userId="30bb9218-dce6-4d17-b8aa-b083b054fc13" providerId="ADAL" clId="{7B68E79D-E387-4068-86A3-054C26CF6DB7}" dt="2019-09-16T18:29:50.146" v="737"/>
          <ac:spMkLst>
            <pc:docMk/>
            <pc:sldMk cId="2621615038" sldId="270"/>
            <ac:spMk id="6" creationId="{00000000-0000-0000-0000-000000000000}"/>
          </ac:spMkLst>
        </pc:spChg>
        <pc:spChg chg="del mod">
          <ac:chgData name="#TAN WEI XUAN#" userId="30bb9218-dce6-4d17-b8aa-b083b054fc13" providerId="ADAL" clId="{7B68E79D-E387-4068-86A3-054C26CF6DB7}" dt="2019-09-16T18:29:50.145" v="735" actId="478"/>
          <ac:spMkLst>
            <pc:docMk/>
            <pc:sldMk cId="2621615038" sldId="270"/>
            <ac:spMk id="10" creationId="{00000000-0000-0000-0000-000000000000}"/>
          </ac:spMkLst>
        </pc:spChg>
        <pc:spChg chg="del">
          <ac:chgData name="#TAN WEI XUAN#" userId="30bb9218-dce6-4d17-b8aa-b083b054fc13" providerId="ADAL" clId="{7B68E79D-E387-4068-86A3-054C26CF6DB7}" dt="2019-09-16T18:29:52.191" v="738" actId="478"/>
          <ac:spMkLst>
            <pc:docMk/>
            <pc:sldMk cId="2621615038" sldId="270"/>
            <ac:spMk id="15" creationId="{00000000-0000-0000-0000-000000000000}"/>
          </ac:spMkLst>
        </pc:spChg>
        <pc:spChg chg="del">
          <ac:chgData name="#TAN WEI XUAN#" userId="30bb9218-dce6-4d17-b8aa-b083b054fc13" providerId="ADAL" clId="{7B68E79D-E387-4068-86A3-054C26CF6DB7}" dt="2019-09-16T18:29:52.191" v="738" actId="478"/>
          <ac:spMkLst>
            <pc:docMk/>
            <pc:sldMk cId="2621615038" sldId="270"/>
            <ac:spMk id="16" creationId="{00000000-0000-0000-0000-000000000000}"/>
          </ac:spMkLst>
        </pc:spChg>
        <pc:spChg chg="del">
          <ac:chgData name="#TAN WEI XUAN#" userId="30bb9218-dce6-4d17-b8aa-b083b054fc13" providerId="ADAL" clId="{7B68E79D-E387-4068-86A3-054C26CF6DB7}" dt="2019-09-16T18:29:52.191" v="738" actId="478"/>
          <ac:spMkLst>
            <pc:docMk/>
            <pc:sldMk cId="2621615038" sldId="270"/>
            <ac:spMk id="17" creationId="{00000000-0000-0000-0000-000000000000}"/>
          </ac:spMkLst>
        </pc:spChg>
        <pc:spChg chg="del">
          <ac:chgData name="#TAN WEI XUAN#" userId="30bb9218-dce6-4d17-b8aa-b083b054fc13" providerId="ADAL" clId="{7B68E79D-E387-4068-86A3-054C26CF6DB7}" dt="2019-09-16T18:29:52.191" v="738" actId="478"/>
          <ac:spMkLst>
            <pc:docMk/>
            <pc:sldMk cId="2621615038" sldId="270"/>
            <ac:spMk id="18" creationId="{00000000-0000-0000-0000-000000000000}"/>
          </ac:spMkLst>
        </pc:spChg>
        <pc:spChg chg="del">
          <ac:chgData name="#TAN WEI XUAN#" userId="30bb9218-dce6-4d17-b8aa-b083b054fc13" providerId="ADAL" clId="{7B68E79D-E387-4068-86A3-054C26CF6DB7}" dt="2019-09-16T18:29:52.191" v="738" actId="478"/>
          <ac:spMkLst>
            <pc:docMk/>
            <pc:sldMk cId="2621615038" sldId="270"/>
            <ac:spMk id="19" creationId="{00000000-0000-0000-0000-000000000000}"/>
          </ac:spMkLst>
        </pc:spChg>
        <pc:spChg chg="del">
          <ac:chgData name="#TAN WEI XUAN#" userId="30bb9218-dce6-4d17-b8aa-b083b054fc13" providerId="ADAL" clId="{7B68E79D-E387-4068-86A3-054C26CF6DB7}" dt="2019-09-16T18:29:52.191" v="738" actId="478"/>
          <ac:spMkLst>
            <pc:docMk/>
            <pc:sldMk cId="2621615038" sldId="270"/>
            <ac:spMk id="20" creationId="{00000000-0000-0000-0000-000000000000}"/>
          </ac:spMkLst>
        </pc:spChg>
        <pc:spChg chg="del">
          <ac:chgData name="#TAN WEI XUAN#" userId="30bb9218-dce6-4d17-b8aa-b083b054fc13" providerId="ADAL" clId="{7B68E79D-E387-4068-86A3-054C26CF6DB7}" dt="2019-09-16T18:29:52.191" v="738" actId="478"/>
          <ac:spMkLst>
            <pc:docMk/>
            <pc:sldMk cId="2621615038" sldId="270"/>
            <ac:spMk id="21" creationId="{00000000-0000-0000-0000-000000000000}"/>
          </ac:spMkLst>
        </pc:spChg>
        <pc:spChg chg="del">
          <ac:chgData name="#TAN WEI XUAN#" userId="30bb9218-dce6-4d17-b8aa-b083b054fc13" providerId="ADAL" clId="{7B68E79D-E387-4068-86A3-054C26CF6DB7}" dt="2019-09-16T18:29:52.191" v="738" actId="478"/>
          <ac:spMkLst>
            <pc:docMk/>
            <pc:sldMk cId="2621615038" sldId="270"/>
            <ac:spMk id="22" creationId="{00000000-0000-0000-0000-000000000000}"/>
          </ac:spMkLst>
        </pc:spChg>
        <pc:spChg chg="del">
          <ac:chgData name="#TAN WEI XUAN#" userId="30bb9218-dce6-4d17-b8aa-b083b054fc13" providerId="ADAL" clId="{7B68E79D-E387-4068-86A3-054C26CF6DB7}" dt="2019-09-16T18:29:52.191" v="738" actId="478"/>
          <ac:spMkLst>
            <pc:docMk/>
            <pc:sldMk cId="2621615038" sldId="270"/>
            <ac:spMk id="23" creationId="{00000000-0000-0000-0000-000000000000}"/>
          </ac:spMkLst>
        </pc:spChg>
        <pc:spChg chg="del">
          <ac:chgData name="#TAN WEI XUAN#" userId="30bb9218-dce6-4d17-b8aa-b083b054fc13" providerId="ADAL" clId="{7B68E79D-E387-4068-86A3-054C26CF6DB7}" dt="2019-09-16T18:29:52.191" v="738" actId="478"/>
          <ac:spMkLst>
            <pc:docMk/>
            <pc:sldMk cId="2621615038" sldId="270"/>
            <ac:spMk id="24" creationId="{00000000-0000-0000-0000-000000000000}"/>
          </ac:spMkLst>
        </pc:spChg>
        <pc:spChg chg="del">
          <ac:chgData name="#TAN WEI XUAN#" userId="30bb9218-dce6-4d17-b8aa-b083b054fc13" providerId="ADAL" clId="{7B68E79D-E387-4068-86A3-054C26CF6DB7}" dt="2019-09-16T18:29:52.191" v="738" actId="478"/>
          <ac:spMkLst>
            <pc:docMk/>
            <pc:sldMk cId="2621615038" sldId="270"/>
            <ac:spMk id="25" creationId="{00000000-0000-0000-0000-000000000000}"/>
          </ac:spMkLst>
        </pc:spChg>
        <pc:spChg chg="del">
          <ac:chgData name="#TAN WEI XUAN#" userId="30bb9218-dce6-4d17-b8aa-b083b054fc13" providerId="ADAL" clId="{7B68E79D-E387-4068-86A3-054C26CF6DB7}" dt="2019-09-16T18:29:52.191" v="738" actId="478"/>
          <ac:spMkLst>
            <pc:docMk/>
            <pc:sldMk cId="2621615038" sldId="270"/>
            <ac:spMk id="26" creationId="{00000000-0000-0000-0000-000000000000}"/>
          </ac:spMkLst>
        </pc:spChg>
        <pc:spChg chg="add mod">
          <ac:chgData name="#TAN WEI XUAN#" userId="30bb9218-dce6-4d17-b8aa-b083b054fc13" providerId="ADAL" clId="{7B68E79D-E387-4068-86A3-054C26CF6DB7}" dt="2019-09-16T18:43:16.270" v="1137" actId="1076"/>
          <ac:spMkLst>
            <pc:docMk/>
            <pc:sldMk cId="2621615038" sldId="270"/>
            <ac:spMk id="27" creationId="{AB349997-E296-49DB-83F8-3FDDA0256F6A}"/>
          </ac:spMkLst>
        </pc:spChg>
        <pc:spChg chg="add del mod">
          <ac:chgData name="#TAN WEI XUAN#" userId="30bb9218-dce6-4d17-b8aa-b083b054fc13" providerId="ADAL" clId="{7B68E79D-E387-4068-86A3-054C26CF6DB7}" dt="2019-09-16T18:43:21.868" v="1140" actId="478"/>
          <ac:spMkLst>
            <pc:docMk/>
            <pc:sldMk cId="2621615038" sldId="270"/>
            <ac:spMk id="28" creationId="{B0341E97-F0C1-4B36-BE8B-DFE18847FEE8}"/>
          </ac:spMkLst>
        </pc:spChg>
        <pc:spChg chg="add mod">
          <ac:chgData name="#TAN WEI XUAN#" userId="30bb9218-dce6-4d17-b8aa-b083b054fc13" providerId="ADAL" clId="{7B68E79D-E387-4068-86A3-054C26CF6DB7}" dt="2019-09-16T18:43:30.984" v="1159" actId="20577"/>
          <ac:spMkLst>
            <pc:docMk/>
            <pc:sldMk cId="2621615038" sldId="270"/>
            <ac:spMk id="29" creationId="{A129C09B-957C-4E2C-976F-38D21D551A61}"/>
          </ac:spMkLst>
        </pc:spChg>
        <pc:spChg chg="add mod">
          <ac:chgData name="#TAN WEI XUAN#" userId="30bb9218-dce6-4d17-b8aa-b083b054fc13" providerId="ADAL" clId="{7B68E79D-E387-4068-86A3-054C26CF6DB7}" dt="2019-09-16T18:44:05.252" v="1215" actId="1076"/>
          <ac:spMkLst>
            <pc:docMk/>
            <pc:sldMk cId="2621615038" sldId="270"/>
            <ac:spMk id="30" creationId="{DB40E55D-36A3-40E7-8CE3-7988FACF6728}"/>
          </ac:spMkLst>
        </pc:spChg>
        <pc:spChg chg="add mod">
          <ac:chgData name="#TAN WEI XUAN#" userId="30bb9218-dce6-4d17-b8aa-b083b054fc13" providerId="ADAL" clId="{7B68E79D-E387-4068-86A3-054C26CF6DB7}" dt="2019-09-16T18:44:28.220" v="1253" actId="20577"/>
          <ac:spMkLst>
            <pc:docMk/>
            <pc:sldMk cId="2621615038" sldId="270"/>
            <ac:spMk id="31" creationId="{301E3D50-B6ED-4F7F-A2FE-18AE9CF2690F}"/>
          </ac:spMkLst>
        </pc:spChg>
        <pc:spChg chg="add mod">
          <ac:chgData name="#TAN WEI XUAN#" userId="30bb9218-dce6-4d17-b8aa-b083b054fc13" providerId="ADAL" clId="{7B68E79D-E387-4068-86A3-054C26CF6DB7}" dt="2019-09-16T18:44:43.199" v="1273" actId="20577"/>
          <ac:spMkLst>
            <pc:docMk/>
            <pc:sldMk cId="2621615038" sldId="270"/>
            <ac:spMk id="32" creationId="{5CE9D931-D93C-4097-AF0C-4DBC9CDDFB61}"/>
          </ac:spMkLst>
        </pc:spChg>
        <pc:spChg chg="add mod">
          <ac:chgData name="#TAN WEI XUAN#" userId="30bb9218-dce6-4d17-b8aa-b083b054fc13" providerId="ADAL" clId="{7B68E79D-E387-4068-86A3-054C26CF6DB7}" dt="2019-09-16T18:45:09.479" v="1311" actId="20577"/>
          <ac:spMkLst>
            <pc:docMk/>
            <pc:sldMk cId="2621615038" sldId="270"/>
            <ac:spMk id="33" creationId="{F2D71164-9860-4432-BFB5-2A96AA36716E}"/>
          </ac:spMkLst>
        </pc:spChg>
        <pc:picChg chg="add del mod">
          <ac:chgData name="#TAN WEI XUAN#" userId="30bb9218-dce6-4d17-b8aa-b083b054fc13" providerId="ADAL" clId="{7B68E79D-E387-4068-86A3-054C26CF6DB7}" dt="2019-09-16T18:40:27.569" v="1087" actId="478"/>
          <ac:picMkLst>
            <pc:docMk/>
            <pc:sldMk cId="2621615038" sldId="270"/>
            <ac:picMk id="3" creationId="{496F4559-0CD6-4378-9442-AF3645DA70FB}"/>
          </ac:picMkLst>
        </pc:picChg>
        <pc:picChg chg="add del mod">
          <ac:chgData name="#TAN WEI XUAN#" userId="30bb9218-dce6-4d17-b8aa-b083b054fc13" providerId="ADAL" clId="{7B68E79D-E387-4068-86A3-054C26CF6DB7}" dt="2019-09-16T18:41:29.944" v="1093" actId="478"/>
          <ac:picMkLst>
            <pc:docMk/>
            <pc:sldMk cId="2621615038" sldId="270"/>
            <ac:picMk id="5" creationId="{4B26051E-FADB-4A37-AD1E-7DD9F73151E6}"/>
          </ac:picMkLst>
        </pc:picChg>
        <pc:picChg chg="add mod">
          <ac:chgData name="#TAN WEI XUAN#" userId="30bb9218-dce6-4d17-b8aa-b083b054fc13" providerId="ADAL" clId="{7B68E79D-E387-4068-86A3-054C26CF6DB7}" dt="2019-09-16T18:42:03.667" v="1100" actId="14100"/>
          <ac:picMkLst>
            <pc:docMk/>
            <pc:sldMk cId="2621615038" sldId="270"/>
            <ac:picMk id="8" creationId="{54336D66-2C24-4BA7-A91A-F15830D1B7DF}"/>
          </ac:picMkLst>
        </pc:picChg>
      </pc:sldChg>
      <pc:sldChg chg="del">
        <pc:chgData name="#TAN WEI XUAN#" userId="30bb9218-dce6-4d17-b8aa-b083b054fc13" providerId="ADAL" clId="{7B68E79D-E387-4068-86A3-054C26CF6DB7}" dt="2019-09-16T18:45:31.843" v="1312" actId="2696"/>
        <pc:sldMkLst>
          <pc:docMk/>
          <pc:sldMk cId="2183648600" sldId="271"/>
        </pc:sldMkLst>
      </pc:sldChg>
      <pc:sldChg chg="del">
        <pc:chgData name="#TAN WEI XUAN#" userId="30bb9218-dce6-4d17-b8aa-b083b054fc13" providerId="ADAL" clId="{7B68E79D-E387-4068-86A3-054C26CF6DB7}" dt="2019-09-16T18:35:22.387" v="966" actId="2696"/>
        <pc:sldMkLst>
          <pc:docMk/>
          <pc:sldMk cId="2026832607" sldId="272"/>
        </pc:sldMkLst>
      </pc:sldChg>
      <pc:sldChg chg="del">
        <pc:chgData name="#TAN WEI XUAN#" userId="30bb9218-dce6-4d17-b8aa-b083b054fc13" providerId="ADAL" clId="{7B68E79D-E387-4068-86A3-054C26CF6DB7}" dt="2019-09-16T19:09:20.436" v="2755" actId="2696"/>
        <pc:sldMkLst>
          <pc:docMk/>
          <pc:sldMk cId="1541049738" sldId="273"/>
        </pc:sldMkLst>
      </pc:sldChg>
      <pc:sldChg chg="modSp">
        <pc:chgData name="#TAN WEI XUAN#" userId="30bb9218-dce6-4d17-b8aa-b083b054fc13" providerId="ADAL" clId="{7B68E79D-E387-4068-86A3-054C26CF6DB7}" dt="2019-09-16T18:35:56.944" v="991" actId="20577"/>
        <pc:sldMkLst>
          <pc:docMk/>
          <pc:sldMk cId="2406743495" sldId="274"/>
        </pc:sldMkLst>
        <pc:spChg chg="mod">
          <ac:chgData name="#TAN WEI XUAN#" userId="30bb9218-dce6-4d17-b8aa-b083b054fc13" providerId="ADAL" clId="{7B68E79D-E387-4068-86A3-054C26CF6DB7}" dt="2019-09-16T18:35:56.944" v="991" actId="20577"/>
          <ac:spMkLst>
            <pc:docMk/>
            <pc:sldMk cId="2406743495" sldId="274"/>
            <ac:spMk id="4" creationId="{00000000-0000-0000-0000-000000000000}"/>
          </ac:spMkLst>
        </pc:spChg>
      </pc:sldChg>
      <pc:sldChg chg="del">
        <pc:chgData name="#TAN WEI XUAN#" userId="30bb9218-dce6-4d17-b8aa-b083b054fc13" providerId="ADAL" clId="{7B68E79D-E387-4068-86A3-054C26CF6DB7}" dt="2019-09-16T19:04:27.691" v="2381" actId="2696"/>
        <pc:sldMkLst>
          <pc:docMk/>
          <pc:sldMk cId="1188378974" sldId="275"/>
        </pc:sldMkLst>
      </pc:sldChg>
      <pc:sldChg chg="del">
        <pc:chgData name="#TAN WEI XUAN#" userId="30bb9218-dce6-4d17-b8aa-b083b054fc13" providerId="ADAL" clId="{7B68E79D-E387-4068-86A3-054C26CF6DB7}" dt="2019-09-16T19:00:33.154" v="1887" actId="2696"/>
        <pc:sldMkLst>
          <pc:docMk/>
          <pc:sldMk cId="1649598860" sldId="276"/>
        </pc:sldMkLst>
      </pc:sldChg>
      <pc:sldChg chg="addSp delSp modSp modAnim">
        <pc:chgData name="#TAN WEI XUAN#" userId="30bb9218-dce6-4d17-b8aa-b083b054fc13" providerId="ADAL" clId="{7B68E79D-E387-4068-86A3-054C26CF6DB7}" dt="2019-09-16T19:09:11.229" v="2752" actId="20577"/>
        <pc:sldMkLst>
          <pc:docMk/>
          <pc:sldMk cId="1121677920" sldId="277"/>
        </pc:sldMkLst>
        <pc:spChg chg="mod">
          <ac:chgData name="#TAN WEI XUAN#" userId="30bb9218-dce6-4d17-b8aa-b083b054fc13" providerId="ADAL" clId="{7B68E79D-E387-4068-86A3-054C26CF6DB7}" dt="2019-09-16T19:09:11.229" v="2752" actId="20577"/>
          <ac:spMkLst>
            <pc:docMk/>
            <pc:sldMk cId="1121677920" sldId="277"/>
            <ac:spMk id="4" creationId="{00000000-0000-0000-0000-000000000000}"/>
          </ac:spMkLst>
        </pc:spChg>
        <pc:spChg chg="del">
          <ac:chgData name="#TAN WEI XUAN#" userId="30bb9218-dce6-4d17-b8aa-b083b054fc13" providerId="ADAL" clId="{7B68E79D-E387-4068-86A3-054C26CF6DB7}" dt="2019-09-16T18:59:02.544" v="1712" actId="478"/>
          <ac:spMkLst>
            <pc:docMk/>
            <pc:sldMk cId="1121677920" sldId="277"/>
            <ac:spMk id="6" creationId="{00000000-0000-0000-0000-000000000000}"/>
          </ac:spMkLst>
        </pc:spChg>
        <pc:spChg chg="add mod">
          <ac:chgData name="#TAN WEI XUAN#" userId="30bb9218-dce6-4d17-b8aa-b083b054fc13" providerId="ADAL" clId="{7B68E79D-E387-4068-86A3-054C26CF6DB7}" dt="2019-09-16T19:00:15.514" v="1883" actId="1076"/>
          <ac:spMkLst>
            <pc:docMk/>
            <pc:sldMk cId="1121677920" sldId="277"/>
            <ac:spMk id="8" creationId="{C8434F08-26C2-46D7-813B-CD96DCAD172D}"/>
          </ac:spMkLst>
        </pc:spChg>
        <pc:picChg chg="add del">
          <ac:chgData name="#TAN WEI XUAN#" userId="30bb9218-dce6-4d17-b8aa-b083b054fc13" providerId="ADAL" clId="{7B68E79D-E387-4068-86A3-054C26CF6DB7}" dt="2019-09-16T18:59:00.664" v="1711"/>
          <ac:picMkLst>
            <pc:docMk/>
            <pc:sldMk cId="1121677920" sldId="277"/>
            <ac:picMk id="2" creationId="{CA7D5C62-FE09-4A76-AC6E-4558C398AB7C}"/>
          </ac:picMkLst>
        </pc:picChg>
        <pc:picChg chg="add mod">
          <ac:chgData name="#TAN WEI XUAN#" userId="30bb9218-dce6-4d17-b8aa-b083b054fc13" providerId="ADAL" clId="{7B68E79D-E387-4068-86A3-054C26CF6DB7}" dt="2019-09-16T19:00:11.588" v="1882" actId="1076"/>
          <ac:picMkLst>
            <pc:docMk/>
            <pc:sldMk cId="1121677920" sldId="277"/>
            <ac:picMk id="3" creationId="{E1722355-6AFA-45FA-BD51-FD24E55E3601}"/>
          </ac:picMkLst>
        </pc:picChg>
      </pc:sldChg>
      <pc:sldChg chg="addSp delSp modSp delAnim">
        <pc:chgData name="#TAN WEI XUAN#" userId="30bb9218-dce6-4d17-b8aa-b083b054fc13" providerId="ADAL" clId="{7B68E79D-E387-4068-86A3-054C26CF6DB7}" dt="2019-09-16T19:23:22.009" v="3231" actId="1076"/>
        <pc:sldMkLst>
          <pc:docMk/>
          <pc:sldMk cId="26275123" sldId="278"/>
        </pc:sldMkLst>
        <pc:spChg chg="mod">
          <ac:chgData name="#TAN WEI XUAN#" userId="30bb9218-dce6-4d17-b8aa-b083b054fc13" providerId="ADAL" clId="{7B68E79D-E387-4068-86A3-054C26CF6DB7}" dt="2019-09-16T19:23:22.009" v="3231" actId="1076"/>
          <ac:spMkLst>
            <pc:docMk/>
            <pc:sldMk cId="26275123" sldId="278"/>
            <ac:spMk id="59" creationId="{00000000-0000-0000-0000-000000000000}"/>
          </ac:spMkLst>
        </pc:spChg>
        <pc:graphicFrameChg chg="add del mod modGraphic">
          <ac:chgData name="#TAN WEI XUAN#" userId="30bb9218-dce6-4d17-b8aa-b083b054fc13" providerId="ADAL" clId="{7B68E79D-E387-4068-86A3-054C26CF6DB7}" dt="2019-09-16T19:22:24.345" v="3219"/>
          <ac:graphicFrameMkLst>
            <pc:docMk/>
            <pc:sldMk cId="26275123" sldId="278"/>
            <ac:graphicFrameMk id="2" creationId="{B61D77BE-978E-48BE-92B6-57DA51761C74}"/>
          </ac:graphicFrameMkLst>
        </pc:graphicFrameChg>
        <pc:graphicFrameChg chg="add mod modGraphic">
          <ac:chgData name="#TAN WEI XUAN#" userId="30bb9218-dce6-4d17-b8aa-b083b054fc13" providerId="ADAL" clId="{7B68E79D-E387-4068-86A3-054C26CF6DB7}" dt="2019-09-16T19:23:09.482" v="3229" actId="1076"/>
          <ac:graphicFrameMkLst>
            <pc:docMk/>
            <pc:sldMk cId="26275123" sldId="278"/>
            <ac:graphicFrameMk id="3" creationId="{AE951F57-15C9-4FC3-8530-7979BA096498}"/>
          </ac:graphicFrameMkLst>
        </pc:graphicFrameChg>
        <pc:graphicFrameChg chg="del">
          <ac:chgData name="#TAN WEI XUAN#" userId="30bb9218-dce6-4d17-b8aa-b083b054fc13" providerId="ADAL" clId="{7B68E79D-E387-4068-86A3-054C26CF6DB7}" dt="2019-09-16T19:22:16.738" v="3213" actId="478"/>
          <ac:graphicFrameMkLst>
            <pc:docMk/>
            <pc:sldMk cId="26275123" sldId="278"/>
            <ac:graphicFrameMk id="58" creationId="{00000000-0000-0000-0000-000000000000}"/>
          </ac:graphicFrameMkLst>
        </pc:graphicFrameChg>
      </pc:sldChg>
      <pc:sldChg chg="del">
        <pc:chgData name="#TAN WEI XUAN#" userId="30bb9218-dce6-4d17-b8aa-b083b054fc13" providerId="ADAL" clId="{7B68E79D-E387-4068-86A3-054C26CF6DB7}" dt="2019-09-16T19:04:29.246" v="2382" actId="2696"/>
        <pc:sldMkLst>
          <pc:docMk/>
          <pc:sldMk cId="1910817919" sldId="280"/>
        </pc:sldMkLst>
      </pc:sldChg>
      <pc:sldChg chg="modSp del">
        <pc:chgData name="#TAN WEI XUAN#" userId="30bb9218-dce6-4d17-b8aa-b083b054fc13" providerId="ADAL" clId="{7B68E79D-E387-4068-86A3-054C26CF6DB7}" dt="2019-09-16T19:26:16.260" v="3334" actId="2696"/>
        <pc:sldMkLst>
          <pc:docMk/>
          <pc:sldMk cId="3051146798" sldId="281"/>
        </pc:sldMkLst>
        <pc:spChg chg="mod">
          <ac:chgData name="#TAN WEI XUAN#" userId="30bb9218-dce6-4d17-b8aa-b083b054fc13" providerId="ADAL" clId="{7B68E79D-E387-4068-86A3-054C26CF6DB7}" dt="2019-09-16T19:23:31.266" v="3252" actId="20577"/>
          <ac:spMkLst>
            <pc:docMk/>
            <pc:sldMk cId="3051146798" sldId="281"/>
            <ac:spMk id="59" creationId="{00000000-0000-0000-0000-000000000000}"/>
          </ac:spMkLst>
        </pc:spChg>
      </pc:sldChg>
      <pc:sldChg chg="del">
        <pc:chgData name="#TAN WEI XUAN#" userId="30bb9218-dce6-4d17-b8aa-b083b054fc13" providerId="ADAL" clId="{7B68E79D-E387-4068-86A3-054C26CF6DB7}" dt="2019-09-16T19:28:11.420" v="3370" actId="2696"/>
        <pc:sldMkLst>
          <pc:docMk/>
          <pc:sldMk cId="43121489" sldId="282"/>
        </pc:sldMkLst>
      </pc:sldChg>
      <pc:sldChg chg="addSp delSp modSp modAnim">
        <pc:chgData name="#TAN WEI XUAN#" userId="30bb9218-dce6-4d17-b8aa-b083b054fc13" providerId="ADAL" clId="{7B68E79D-E387-4068-86A3-054C26CF6DB7}" dt="2019-09-16T19:28:05.931" v="3368" actId="2085"/>
        <pc:sldMkLst>
          <pc:docMk/>
          <pc:sldMk cId="4126757932" sldId="283"/>
        </pc:sldMkLst>
        <pc:graphicFrameChg chg="del mod">
          <ac:chgData name="#TAN WEI XUAN#" userId="30bb9218-dce6-4d17-b8aa-b083b054fc13" providerId="ADAL" clId="{7B68E79D-E387-4068-86A3-054C26CF6DB7}" dt="2019-09-16T19:26:58.323" v="3349" actId="478"/>
          <ac:graphicFrameMkLst>
            <pc:docMk/>
            <pc:sldMk cId="4126757932" sldId="283"/>
            <ac:graphicFrameMk id="6" creationId="{00000000-0000-0000-0000-000000000000}"/>
          </ac:graphicFrameMkLst>
        </pc:graphicFrameChg>
        <pc:picChg chg="add">
          <ac:chgData name="#TAN WEI XUAN#" userId="30bb9218-dce6-4d17-b8aa-b083b054fc13" providerId="ADAL" clId="{7B68E79D-E387-4068-86A3-054C26CF6DB7}" dt="2019-09-16T19:26:59.806" v="3350"/>
          <ac:picMkLst>
            <pc:docMk/>
            <pc:sldMk cId="4126757932" sldId="283"/>
            <ac:picMk id="5" creationId="{4F7F050D-FFA0-4BA1-AA5E-8D2048DFD135}"/>
          </ac:picMkLst>
        </pc:picChg>
        <pc:picChg chg="add mod">
          <ac:chgData name="#TAN WEI XUAN#" userId="30bb9218-dce6-4d17-b8aa-b083b054fc13" providerId="ADAL" clId="{7B68E79D-E387-4068-86A3-054C26CF6DB7}" dt="2019-09-16T19:28:05.931" v="3368" actId="2085"/>
          <ac:picMkLst>
            <pc:docMk/>
            <pc:sldMk cId="4126757932" sldId="283"/>
            <ac:picMk id="8" creationId="{3CA1209A-3000-41B1-A5AE-521FD6119F9C}"/>
          </ac:picMkLst>
        </pc:picChg>
      </pc:sldChg>
      <pc:sldChg chg="addSp">
        <pc:chgData name="#TAN WEI XUAN#" userId="30bb9218-dce6-4d17-b8aa-b083b054fc13" providerId="ADAL" clId="{7B68E79D-E387-4068-86A3-054C26CF6DB7}" dt="2019-09-16T19:28:40.995" v="3372"/>
        <pc:sldMkLst>
          <pc:docMk/>
          <pc:sldMk cId="1203671249" sldId="284"/>
        </pc:sldMkLst>
        <pc:picChg chg="add">
          <ac:chgData name="#TAN WEI XUAN#" userId="30bb9218-dce6-4d17-b8aa-b083b054fc13" providerId="ADAL" clId="{7B68E79D-E387-4068-86A3-054C26CF6DB7}" dt="2019-09-16T19:28:40.995" v="3372"/>
          <ac:picMkLst>
            <pc:docMk/>
            <pc:sldMk cId="1203671249" sldId="284"/>
            <ac:picMk id="3" creationId="{EF42F498-8AAE-4401-9A4C-D8EAA59CE2E8}"/>
          </ac:picMkLst>
        </pc:picChg>
      </pc:sldChg>
      <pc:sldChg chg="addSp delSp modSp delAnim">
        <pc:chgData name="#TAN WEI XUAN#" userId="30bb9218-dce6-4d17-b8aa-b083b054fc13" providerId="ADAL" clId="{7B68E79D-E387-4068-86A3-054C26CF6DB7}" dt="2019-09-17T05:21:49.725" v="4904" actId="14100"/>
        <pc:sldMkLst>
          <pc:docMk/>
          <pc:sldMk cId="384817593" sldId="285"/>
        </pc:sldMkLst>
        <pc:spChg chg="mod">
          <ac:chgData name="#TAN WEI XUAN#" userId="30bb9218-dce6-4d17-b8aa-b083b054fc13" providerId="ADAL" clId="{7B68E79D-E387-4068-86A3-054C26CF6DB7}" dt="2019-09-17T05:02:12.407" v="4892" actId="20577"/>
          <ac:spMkLst>
            <pc:docMk/>
            <pc:sldMk cId="384817593" sldId="285"/>
            <ac:spMk id="2" creationId="{00000000-0000-0000-0000-000000000000}"/>
          </ac:spMkLst>
        </pc:spChg>
        <pc:spChg chg="del">
          <ac:chgData name="#TAN WEI XUAN#" userId="30bb9218-dce6-4d17-b8aa-b083b054fc13" providerId="ADAL" clId="{7B68E79D-E387-4068-86A3-054C26CF6DB7}" dt="2019-09-17T05:21:46.539" v="4901" actId="478"/>
          <ac:spMkLst>
            <pc:docMk/>
            <pc:sldMk cId="384817593" sldId="285"/>
            <ac:spMk id="8" creationId="{00000000-0000-0000-0000-000000000000}"/>
          </ac:spMkLst>
        </pc:spChg>
        <pc:picChg chg="add mod">
          <ac:chgData name="#TAN WEI XUAN#" userId="30bb9218-dce6-4d17-b8aa-b083b054fc13" providerId="ADAL" clId="{7B68E79D-E387-4068-86A3-054C26CF6DB7}" dt="2019-09-17T05:21:49.725" v="4904" actId="14100"/>
          <ac:picMkLst>
            <pc:docMk/>
            <pc:sldMk cId="384817593" sldId="285"/>
            <ac:picMk id="5" creationId="{F440D121-6902-47B5-BF0A-5DF39DAC5C85}"/>
          </ac:picMkLst>
        </pc:picChg>
        <pc:picChg chg="del">
          <ac:chgData name="#TAN WEI XUAN#" userId="30bb9218-dce6-4d17-b8aa-b083b054fc13" providerId="ADAL" clId="{7B68E79D-E387-4068-86A3-054C26CF6DB7}" dt="2019-09-17T05:21:29.957" v="4900" actId="478"/>
          <ac:picMkLst>
            <pc:docMk/>
            <pc:sldMk cId="384817593" sldId="285"/>
            <ac:picMk id="4097" creationId="{00000000-0000-0000-0000-000000000000}"/>
          </ac:picMkLst>
        </pc:picChg>
      </pc:sldChg>
      <pc:sldChg chg="addSp delSp modSp add mod setBg delAnim modAnim">
        <pc:chgData name="#TAN WEI XUAN#" userId="30bb9218-dce6-4d17-b8aa-b083b054fc13" providerId="ADAL" clId="{7B68E79D-E387-4068-86A3-054C26CF6DB7}" dt="2019-09-16T18:20:55.944" v="619"/>
        <pc:sldMkLst>
          <pc:docMk/>
          <pc:sldMk cId="4701470" sldId="286"/>
        </pc:sldMkLst>
        <pc:spChg chg="del">
          <ac:chgData name="#TAN WEI XUAN#" userId="30bb9218-dce6-4d17-b8aa-b083b054fc13" providerId="ADAL" clId="{7B68E79D-E387-4068-86A3-054C26CF6DB7}" dt="2019-09-16T18:13:41.140" v="421" actId="478"/>
          <ac:spMkLst>
            <pc:docMk/>
            <pc:sldMk cId="4701470" sldId="286"/>
            <ac:spMk id="2" creationId="{00000000-0000-0000-0000-000000000000}"/>
          </ac:spMkLst>
        </pc:spChg>
        <pc:spChg chg="del">
          <ac:chgData name="#TAN WEI XUAN#" userId="30bb9218-dce6-4d17-b8aa-b083b054fc13" providerId="ADAL" clId="{7B68E79D-E387-4068-86A3-054C26CF6DB7}" dt="2019-09-16T18:13:41.140" v="421" actId="478"/>
          <ac:spMkLst>
            <pc:docMk/>
            <pc:sldMk cId="4701470" sldId="286"/>
            <ac:spMk id="4" creationId="{00000000-0000-0000-0000-000000000000}"/>
          </ac:spMkLst>
        </pc:spChg>
        <pc:spChg chg="del">
          <ac:chgData name="#TAN WEI XUAN#" userId="30bb9218-dce6-4d17-b8aa-b083b054fc13" providerId="ADAL" clId="{7B68E79D-E387-4068-86A3-054C26CF6DB7}" dt="2019-09-16T18:13:41.140" v="421" actId="478"/>
          <ac:spMkLst>
            <pc:docMk/>
            <pc:sldMk cId="4701470" sldId="286"/>
            <ac:spMk id="7" creationId="{00000000-0000-0000-0000-000000000000}"/>
          </ac:spMkLst>
        </pc:spChg>
        <pc:spChg chg="add mod">
          <ac:chgData name="#TAN WEI XUAN#" userId="30bb9218-dce6-4d17-b8aa-b083b054fc13" providerId="ADAL" clId="{7B68E79D-E387-4068-86A3-054C26CF6DB7}" dt="2019-09-16T18:18:46.456" v="522" actId="1076"/>
          <ac:spMkLst>
            <pc:docMk/>
            <pc:sldMk cId="4701470" sldId="286"/>
            <ac:spMk id="9" creationId="{1B773005-4B1B-4FF6-A42D-32E9A418CD4C}"/>
          </ac:spMkLst>
        </pc:spChg>
        <pc:spChg chg="add mod">
          <ac:chgData name="#TAN WEI XUAN#" userId="30bb9218-dce6-4d17-b8aa-b083b054fc13" providerId="ADAL" clId="{7B68E79D-E387-4068-86A3-054C26CF6DB7}" dt="2019-09-16T18:20:42.371" v="616" actId="1076"/>
          <ac:spMkLst>
            <pc:docMk/>
            <pc:sldMk cId="4701470" sldId="286"/>
            <ac:spMk id="11" creationId="{1A0BD6D4-AC9A-4F7C-9DE8-4247454740B0}"/>
          </ac:spMkLst>
        </pc:spChg>
        <pc:spChg chg="add mod">
          <ac:chgData name="#TAN WEI XUAN#" userId="30bb9218-dce6-4d17-b8aa-b083b054fc13" providerId="ADAL" clId="{7B68E79D-E387-4068-86A3-054C26CF6DB7}" dt="2019-09-16T18:20:33.625" v="614" actId="1076"/>
          <ac:spMkLst>
            <pc:docMk/>
            <pc:sldMk cId="4701470" sldId="286"/>
            <ac:spMk id="12" creationId="{1C0128EC-9F7B-4C49-9FB1-85E08483D98A}"/>
          </ac:spMkLst>
        </pc:spChg>
        <pc:spChg chg="del">
          <ac:chgData name="#TAN WEI XUAN#" userId="30bb9218-dce6-4d17-b8aa-b083b054fc13" providerId="ADAL" clId="{7B68E79D-E387-4068-86A3-054C26CF6DB7}" dt="2019-09-16T18:13:41.140" v="421" actId="478"/>
          <ac:spMkLst>
            <pc:docMk/>
            <pc:sldMk cId="4701470" sldId="286"/>
            <ac:spMk id="26" creationId="{00000000-0000-0000-0000-000000000000}"/>
          </ac:spMkLst>
        </pc:spChg>
        <pc:picChg chg="add del mod">
          <ac:chgData name="#TAN WEI XUAN#" userId="30bb9218-dce6-4d17-b8aa-b083b054fc13" providerId="ADAL" clId="{7B68E79D-E387-4068-86A3-054C26CF6DB7}" dt="2019-09-16T18:17:48.234" v="482" actId="478"/>
          <ac:picMkLst>
            <pc:docMk/>
            <pc:sldMk cId="4701470" sldId="286"/>
            <ac:picMk id="3" creationId="{D50F1257-8C7B-4BB4-8404-076C99FD0BD9}"/>
          </ac:picMkLst>
        </pc:picChg>
        <pc:picChg chg="add mod">
          <ac:chgData name="#TAN WEI XUAN#" userId="30bb9218-dce6-4d17-b8aa-b083b054fc13" providerId="ADAL" clId="{7B68E79D-E387-4068-86A3-054C26CF6DB7}" dt="2019-09-16T18:18:28.572" v="518" actId="1076"/>
          <ac:picMkLst>
            <pc:docMk/>
            <pc:sldMk cId="4701470" sldId="286"/>
            <ac:picMk id="5" creationId="{781135BE-CB0B-4FE6-B7C4-E46B8FC389BE}"/>
          </ac:picMkLst>
        </pc:picChg>
        <pc:picChg chg="add del">
          <ac:chgData name="#TAN WEI XUAN#" userId="30bb9218-dce6-4d17-b8aa-b083b054fc13" providerId="ADAL" clId="{7B68E79D-E387-4068-86A3-054C26CF6DB7}" dt="2019-09-16T18:13:39.809" v="420"/>
          <ac:picMkLst>
            <pc:docMk/>
            <pc:sldMk cId="4701470" sldId="286"/>
            <ac:picMk id="6" creationId="{99AB365E-86F2-4AE9-86D1-C8258FAD542C}"/>
          </ac:picMkLst>
        </pc:picChg>
        <pc:picChg chg="add del mod">
          <ac:chgData name="#TAN WEI XUAN#" userId="30bb9218-dce6-4d17-b8aa-b083b054fc13" providerId="ADAL" clId="{7B68E79D-E387-4068-86A3-054C26CF6DB7}" dt="2019-09-16T18:16:20.361" v="476" actId="478"/>
          <ac:picMkLst>
            <pc:docMk/>
            <pc:sldMk cId="4701470" sldId="286"/>
            <ac:picMk id="8" creationId="{061A2926-6393-47C7-8600-96D4A0A27285}"/>
          </ac:picMkLst>
        </pc:picChg>
      </pc:sldChg>
      <pc:sldChg chg="modSp add">
        <pc:chgData name="#TAN WEI XUAN#" userId="30bb9218-dce6-4d17-b8aa-b083b054fc13" providerId="ADAL" clId="{7B68E79D-E387-4068-86A3-054C26CF6DB7}" dt="2019-09-16T18:36:08.489" v="1011" actId="20577"/>
        <pc:sldMkLst>
          <pc:docMk/>
          <pc:sldMk cId="893008558" sldId="287"/>
        </pc:sldMkLst>
        <pc:spChg chg="mod">
          <ac:chgData name="#TAN WEI XUAN#" userId="30bb9218-dce6-4d17-b8aa-b083b054fc13" providerId="ADAL" clId="{7B68E79D-E387-4068-86A3-054C26CF6DB7}" dt="2019-09-16T18:36:08.489" v="1011" actId="20577"/>
          <ac:spMkLst>
            <pc:docMk/>
            <pc:sldMk cId="893008558" sldId="287"/>
            <ac:spMk id="4" creationId="{00000000-0000-0000-0000-000000000000}"/>
          </ac:spMkLst>
        </pc:spChg>
      </pc:sldChg>
      <pc:sldChg chg="addSp delSp modSp add ord addAnim delAnim modAnim">
        <pc:chgData name="#TAN WEI XUAN#" userId="30bb9218-dce6-4d17-b8aa-b083b054fc13" providerId="ADAL" clId="{7B68E79D-E387-4068-86A3-054C26CF6DB7}" dt="2019-09-16T18:57:31.215" v="1619" actId="113"/>
        <pc:sldMkLst>
          <pc:docMk/>
          <pc:sldMk cId="2781213322" sldId="288"/>
        </pc:sldMkLst>
        <pc:spChg chg="del mod">
          <ac:chgData name="#TAN WEI XUAN#" userId="30bb9218-dce6-4d17-b8aa-b083b054fc13" providerId="ADAL" clId="{7B68E79D-E387-4068-86A3-054C26CF6DB7}" dt="2019-09-16T18:52:38.723" v="1438" actId="478"/>
          <ac:spMkLst>
            <pc:docMk/>
            <pc:sldMk cId="2781213322" sldId="288"/>
            <ac:spMk id="2" creationId="{00000000-0000-0000-0000-000000000000}"/>
          </ac:spMkLst>
        </pc:spChg>
        <pc:spChg chg="add del mod">
          <ac:chgData name="#TAN WEI XUAN#" userId="30bb9218-dce6-4d17-b8aa-b083b054fc13" providerId="ADAL" clId="{7B68E79D-E387-4068-86A3-054C26CF6DB7}" dt="2019-09-16T18:52:43.735" v="1439" actId="1076"/>
          <ac:spMkLst>
            <pc:docMk/>
            <pc:sldMk cId="2781213322" sldId="288"/>
            <ac:spMk id="3" creationId="{00000000-0000-0000-0000-000000000000}"/>
          </ac:spMkLst>
        </pc:spChg>
        <pc:spChg chg="mod">
          <ac:chgData name="#TAN WEI XUAN#" userId="30bb9218-dce6-4d17-b8aa-b083b054fc13" providerId="ADAL" clId="{7B68E79D-E387-4068-86A3-054C26CF6DB7}" dt="2019-09-16T18:51:23.869" v="1331" actId="20577"/>
          <ac:spMkLst>
            <pc:docMk/>
            <pc:sldMk cId="2781213322" sldId="288"/>
            <ac:spMk id="4" creationId="{00000000-0000-0000-0000-000000000000}"/>
          </ac:spMkLst>
        </pc:spChg>
        <pc:spChg chg="add del mod">
          <ac:chgData name="#TAN WEI XUAN#" userId="30bb9218-dce6-4d17-b8aa-b083b054fc13" providerId="ADAL" clId="{7B68E79D-E387-4068-86A3-054C26CF6DB7}" dt="2019-09-16T18:53:29.050" v="1454" actId="478"/>
          <ac:spMkLst>
            <pc:docMk/>
            <pc:sldMk cId="2781213322" sldId="288"/>
            <ac:spMk id="5" creationId="{9ACDBA8B-5DA4-41AE-94CD-303E4B587C18}"/>
          </ac:spMkLst>
        </pc:spChg>
        <pc:spChg chg="mod">
          <ac:chgData name="#TAN WEI XUAN#" userId="30bb9218-dce6-4d17-b8aa-b083b054fc13" providerId="ADAL" clId="{7B68E79D-E387-4068-86A3-054C26CF6DB7}" dt="2019-09-16T18:56:33.906" v="1610" actId="1076"/>
          <ac:spMkLst>
            <pc:docMk/>
            <pc:sldMk cId="2781213322" sldId="288"/>
            <ac:spMk id="6" creationId="{306FDA7A-20AF-4FE4-B77E-D811E0530CBF}"/>
          </ac:spMkLst>
        </pc:spChg>
        <pc:spChg chg="mod">
          <ac:chgData name="#TAN WEI XUAN#" userId="30bb9218-dce6-4d17-b8aa-b083b054fc13" providerId="ADAL" clId="{7B68E79D-E387-4068-86A3-054C26CF6DB7}" dt="2019-09-16T18:52:48.833" v="1440" actId="1076"/>
          <ac:spMkLst>
            <pc:docMk/>
            <pc:sldMk cId="2781213322" sldId="288"/>
            <ac:spMk id="8" creationId="{00000000-0000-0000-0000-000000000000}"/>
          </ac:spMkLst>
        </pc:spChg>
        <pc:spChg chg="add del mod">
          <ac:chgData name="#TAN WEI XUAN#" userId="30bb9218-dce6-4d17-b8aa-b083b054fc13" providerId="ADAL" clId="{7B68E79D-E387-4068-86A3-054C26CF6DB7}" dt="2019-09-16T18:53:00.410" v="1446" actId="47"/>
          <ac:spMkLst>
            <pc:docMk/>
            <pc:sldMk cId="2781213322" sldId="288"/>
            <ac:spMk id="9" creationId="{00000000-0000-0000-0000-000000000000}"/>
          </ac:spMkLst>
        </pc:spChg>
        <pc:spChg chg="add mod">
          <ac:chgData name="#TAN WEI XUAN#" userId="30bb9218-dce6-4d17-b8aa-b083b054fc13" providerId="ADAL" clId="{7B68E79D-E387-4068-86A3-054C26CF6DB7}" dt="2019-09-16T18:57:31.215" v="1619" actId="113"/>
          <ac:spMkLst>
            <pc:docMk/>
            <pc:sldMk cId="2781213322" sldId="288"/>
            <ac:spMk id="10" creationId="{284B46E3-BE29-41CD-AD9A-8552911E0C93}"/>
          </ac:spMkLst>
        </pc:spChg>
        <pc:spChg chg="add mod">
          <ac:chgData name="#TAN WEI XUAN#" userId="30bb9218-dce6-4d17-b8aa-b083b054fc13" providerId="ADAL" clId="{7B68E79D-E387-4068-86A3-054C26CF6DB7}" dt="2019-09-16T18:55:30.604" v="1535" actId="20577"/>
          <ac:spMkLst>
            <pc:docMk/>
            <pc:sldMk cId="2781213322" sldId="288"/>
            <ac:spMk id="11" creationId="{F83C87D2-7128-4C1D-8C4F-D54E1658920E}"/>
          </ac:spMkLst>
        </pc:spChg>
      </pc:sldChg>
      <pc:sldChg chg="add del setBg">
        <pc:chgData name="#TAN WEI XUAN#" userId="30bb9218-dce6-4d17-b8aa-b083b054fc13" providerId="ADAL" clId="{7B68E79D-E387-4068-86A3-054C26CF6DB7}" dt="2019-09-16T18:51:09.052" v="1314"/>
        <pc:sldMkLst>
          <pc:docMk/>
          <pc:sldMk cId="3743039934" sldId="288"/>
        </pc:sldMkLst>
      </pc:sldChg>
      <pc:sldChg chg="add del setBg">
        <pc:chgData name="#TAN WEI XUAN#" userId="30bb9218-dce6-4d17-b8aa-b083b054fc13" providerId="ADAL" clId="{7B68E79D-E387-4068-86A3-054C26CF6DB7}" dt="2019-09-16T18:53:01.910" v="1447"/>
        <pc:sldMkLst>
          <pc:docMk/>
          <pc:sldMk cId="1859570710" sldId="289"/>
        </pc:sldMkLst>
      </pc:sldChg>
      <pc:sldChg chg="modSp add ord modAnim">
        <pc:chgData name="#TAN WEI XUAN#" userId="30bb9218-dce6-4d17-b8aa-b083b054fc13" providerId="ADAL" clId="{7B68E79D-E387-4068-86A3-054C26CF6DB7}" dt="2019-09-16T19:04:11.903" v="2380" actId="20577"/>
        <pc:sldMkLst>
          <pc:docMk/>
          <pc:sldMk cId="3244011173" sldId="289"/>
        </pc:sldMkLst>
        <pc:spChg chg="mod">
          <ac:chgData name="#TAN WEI XUAN#" userId="30bb9218-dce6-4d17-b8aa-b083b054fc13" providerId="ADAL" clId="{7B68E79D-E387-4068-86A3-054C26CF6DB7}" dt="2019-09-16T19:02:44.547" v="2223" actId="20577"/>
          <ac:spMkLst>
            <pc:docMk/>
            <pc:sldMk cId="3244011173" sldId="289"/>
            <ac:spMk id="3" creationId="{00000000-0000-0000-0000-000000000000}"/>
          </ac:spMkLst>
        </pc:spChg>
        <pc:spChg chg="mod">
          <ac:chgData name="#TAN WEI XUAN#" userId="30bb9218-dce6-4d17-b8aa-b083b054fc13" providerId="ADAL" clId="{7B68E79D-E387-4068-86A3-054C26CF6DB7}" dt="2019-09-16T18:58:28.796" v="1709" actId="20577"/>
          <ac:spMkLst>
            <pc:docMk/>
            <pc:sldMk cId="3244011173" sldId="289"/>
            <ac:spMk id="4" creationId="{00000000-0000-0000-0000-000000000000}"/>
          </ac:spMkLst>
        </pc:spChg>
        <pc:spChg chg="mod">
          <ac:chgData name="#TAN WEI XUAN#" userId="30bb9218-dce6-4d17-b8aa-b083b054fc13" providerId="ADAL" clId="{7B68E79D-E387-4068-86A3-054C26CF6DB7}" dt="2019-09-16T19:03:10.335" v="2244" actId="1076"/>
          <ac:spMkLst>
            <pc:docMk/>
            <pc:sldMk cId="3244011173" sldId="289"/>
            <ac:spMk id="6" creationId="{306FDA7A-20AF-4FE4-B77E-D811E0530CBF}"/>
          </ac:spMkLst>
        </pc:spChg>
        <pc:spChg chg="mod">
          <ac:chgData name="#TAN WEI XUAN#" userId="30bb9218-dce6-4d17-b8aa-b083b054fc13" providerId="ADAL" clId="{7B68E79D-E387-4068-86A3-054C26CF6DB7}" dt="2019-09-16T19:04:11.903" v="2380" actId="20577"/>
          <ac:spMkLst>
            <pc:docMk/>
            <pc:sldMk cId="3244011173" sldId="289"/>
            <ac:spMk id="10" creationId="{284B46E3-BE29-41CD-AD9A-8552911E0C93}"/>
          </ac:spMkLst>
        </pc:spChg>
      </pc:sldChg>
      <pc:sldChg chg="modSp add del setBg">
        <pc:chgData name="#TAN WEI XUAN#" userId="30bb9218-dce6-4d17-b8aa-b083b054fc13" providerId="ADAL" clId="{7B68E79D-E387-4068-86A3-054C26CF6DB7}" dt="2019-09-16T18:58:16.043" v="1671" actId="2696"/>
        <pc:sldMkLst>
          <pc:docMk/>
          <pc:sldMk cId="2444539638" sldId="290"/>
        </pc:sldMkLst>
        <pc:spChg chg="mod">
          <ac:chgData name="#TAN WEI XUAN#" userId="30bb9218-dce6-4d17-b8aa-b083b054fc13" providerId="ADAL" clId="{7B68E79D-E387-4068-86A3-054C26CF6DB7}" dt="2019-09-16T18:57:57.448" v="1664" actId="20577"/>
          <ac:spMkLst>
            <pc:docMk/>
            <pc:sldMk cId="2444539638" sldId="290"/>
            <ac:spMk id="4" creationId="{00000000-0000-0000-0000-000000000000}"/>
          </ac:spMkLst>
        </pc:spChg>
      </pc:sldChg>
      <pc:sldChg chg="modSp add ord">
        <pc:chgData name="#TAN WEI XUAN#" userId="30bb9218-dce6-4d17-b8aa-b083b054fc13" providerId="ADAL" clId="{7B68E79D-E387-4068-86A3-054C26CF6DB7}" dt="2019-09-16T18:58:21.976" v="1694" actId="20577"/>
        <pc:sldMkLst>
          <pc:docMk/>
          <pc:sldMk cId="4204930157" sldId="291"/>
        </pc:sldMkLst>
        <pc:spChg chg="mod">
          <ac:chgData name="#TAN WEI XUAN#" userId="30bb9218-dce6-4d17-b8aa-b083b054fc13" providerId="ADAL" clId="{7B68E79D-E387-4068-86A3-054C26CF6DB7}" dt="2019-09-16T18:58:21.976" v="1694" actId="20577"/>
          <ac:spMkLst>
            <pc:docMk/>
            <pc:sldMk cId="4204930157" sldId="291"/>
            <ac:spMk id="4" creationId="{00000000-0000-0000-0000-000000000000}"/>
          </ac:spMkLst>
        </pc:spChg>
      </pc:sldChg>
      <pc:sldChg chg="delSp modSp add delAnim modAnim">
        <pc:chgData name="#TAN WEI XUAN#" userId="30bb9218-dce6-4d17-b8aa-b083b054fc13" providerId="ADAL" clId="{7B68E79D-E387-4068-86A3-054C26CF6DB7}" dt="2019-09-17T06:05:13.657" v="4913" actId="20577"/>
        <pc:sldMkLst>
          <pc:docMk/>
          <pc:sldMk cId="1792915792" sldId="292"/>
        </pc:sldMkLst>
        <pc:spChg chg="mod">
          <ac:chgData name="#TAN WEI XUAN#" userId="30bb9218-dce6-4d17-b8aa-b083b054fc13" providerId="ADAL" clId="{7B68E79D-E387-4068-86A3-054C26CF6DB7}" dt="2019-09-17T06:05:13.657" v="4913" actId="20577"/>
          <ac:spMkLst>
            <pc:docMk/>
            <pc:sldMk cId="1792915792" sldId="292"/>
            <ac:spMk id="3" creationId="{00000000-0000-0000-0000-000000000000}"/>
          </ac:spMkLst>
        </pc:spChg>
        <pc:spChg chg="mod">
          <ac:chgData name="#TAN WEI XUAN#" userId="30bb9218-dce6-4d17-b8aa-b083b054fc13" providerId="ADAL" clId="{7B68E79D-E387-4068-86A3-054C26CF6DB7}" dt="2019-09-17T04:51:10.994" v="4775" actId="1076"/>
          <ac:spMkLst>
            <pc:docMk/>
            <pc:sldMk cId="1792915792" sldId="292"/>
            <ac:spMk id="6" creationId="{306FDA7A-20AF-4FE4-B77E-D811E0530CBF}"/>
          </ac:spMkLst>
        </pc:spChg>
        <pc:spChg chg="del">
          <ac:chgData name="#TAN WEI XUAN#" userId="30bb9218-dce6-4d17-b8aa-b083b054fc13" providerId="ADAL" clId="{7B68E79D-E387-4068-86A3-054C26CF6DB7}" dt="2019-09-16T19:06:26.130" v="2567" actId="478"/>
          <ac:spMkLst>
            <pc:docMk/>
            <pc:sldMk cId="1792915792" sldId="292"/>
            <ac:spMk id="8" creationId="{00000000-0000-0000-0000-000000000000}"/>
          </ac:spMkLst>
        </pc:spChg>
        <pc:spChg chg="del">
          <ac:chgData name="#TAN WEI XUAN#" userId="30bb9218-dce6-4d17-b8aa-b083b054fc13" providerId="ADAL" clId="{7B68E79D-E387-4068-86A3-054C26CF6DB7}" dt="2019-09-16T19:07:55.391" v="2638" actId="478"/>
          <ac:spMkLst>
            <pc:docMk/>
            <pc:sldMk cId="1792915792" sldId="292"/>
            <ac:spMk id="10" creationId="{284B46E3-BE29-41CD-AD9A-8552911E0C93}"/>
          </ac:spMkLst>
        </pc:spChg>
        <pc:spChg chg="del mod">
          <ac:chgData name="#TAN WEI XUAN#" userId="30bb9218-dce6-4d17-b8aa-b083b054fc13" providerId="ADAL" clId="{7B68E79D-E387-4068-86A3-054C26CF6DB7}" dt="2019-09-16T19:07:53.904" v="2637" actId="478"/>
          <ac:spMkLst>
            <pc:docMk/>
            <pc:sldMk cId="1792915792" sldId="292"/>
            <ac:spMk id="11" creationId="{F83C87D2-7128-4C1D-8C4F-D54E1658920E}"/>
          </ac:spMkLst>
        </pc:spChg>
      </pc:sldChg>
      <pc:sldChg chg="addSp delSp modSp add ord delAnim modAnim">
        <pc:chgData name="#TAN WEI XUAN#" userId="30bb9218-dce6-4d17-b8aa-b083b054fc13" providerId="ADAL" clId="{7B68E79D-E387-4068-86A3-054C26CF6DB7}" dt="2019-09-16T19:52:52.933" v="4628" actId="122"/>
        <pc:sldMkLst>
          <pc:docMk/>
          <pc:sldMk cId="3645906625" sldId="293"/>
        </pc:sldMkLst>
        <pc:spChg chg="mod">
          <ac:chgData name="#TAN WEI XUAN#" userId="30bb9218-dce6-4d17-b8aa-b083b054fc13" providerId="ADAL" clId="{7B68E79D-E387-4068-86A3-054C26CF6DB7}" dt="2019-09-16T19:09:27.712" v="2768" actId="20577"/>
          <ac:spMkLst>
            <pc:docMk/>
            <pc:sldMk cId="3645906625" sldId="293"/>
            <ac:spMk id="4" creationId="{00000000-0000-0000-0000-000000000000}"/>
          </ac:spMkLst>
        </pc:spChg>
        <pc:spChg chg="add mod">
          <ac:chgData name="#TAN WEI XUAN#" userId="30bb9218-dce6-4d17-b8aa-b083b054fc13" providerId="ADAL" clId="{7B68E79D-E387-4068-86A3-054C26CF6DB7}" dt="2019-09-16T19:12:33.931" v="2840" actId="692"/>
          <ac:spMkLst>
            <pc:docMk/>
            <pc:sldMk cId="3645906625" sldId="293"/>
            <ac:spMk id="5" creationId="{6D732FF7-C516-467F-986F-7C4FBDB9E94D}"/>
          </ac:spMkLst>
        </pc:spChg>
        <pc:spChg chg="mod">
          <ac:chgData name="#TAN WEI XUAN#" userId="30bb9218-dce6-4d17-b8aa-b083b054fc13" providerId="ADAL" clId="{7B68E79D-E387-4068-86A3-054C26CF6DB7}" dt="2019-09-16T19:52:52.933" v="4628" actId="122"/>
          <ac:spMkLst>
            <pc:docMk/>
            <pc:sldMk cId="3645906625" sldId="293"/>
            <ac:spMk id="8" creationId="{C8434F08-26C2-46D7-813B-CD96DCAD172D}"/>
          </ac:spMkLst>
        </pc:spChg>
        <pc:spChg chg="add del mod">
          <ac:chgData name="#TAN WEI XUAN#" userId="30bb9218-dce6-4d17-b8aa-b083b054fc13" providerId="ADAL" clId="{7B68E79D-E387-4068-86A3-054C26CF6DB7}" dt="2019-09-16T19:16:23.919" v="2958" actId="478"/>
          <ac:spMkLst>
            <pc:docMk/>
            <pc:sldMk cId="3645906625" sldId="293"/>
            <ac:spMk id="9" creationId="{6A8070CE-0B13-4433-8804-EAF3CFBCC5B3}"/>
          </ac:spMkLst>
        </pc:spChg>
        <pc:picChg chg="add mod">
          <ac:chgData name="#TAN WEI XUAN#" userId="30bb9218-dce6-4d17-b8aa-b083b054fc13" providerId="ADAL" clId="{7B68E79D-E387-4068-86A3-054C26CF6DB7}" dt="2019-09-16T19:11:51.385" v="2828" actId="1076"/>
          <ac:picMkLst>
            <pc:docMk/>
            <pc:sldMk cId="3645906625" sldId="293"/>
            <ac:picMk id="2" creationId="{87D22714-9CDD-499F-9C97-AD65E080C4A0}"/>
          </ac:picMkLst>
        </pc:picChg>
        <pc:picChg chg="del">
          <ac:chgData name="#TAN WEI XUAN#" userId="30bb9218-dce6-4d17-b8aa-b083b054fc13" providerId="ADAL" clId="{7B68E79D-E387-4068-86A3-054C26CF6DB7}" dt="2019-09-16T19:10:35.995" v="2769" actId="478"/>
          <ac:picMkLst>
            <pc:docMk/>
            <pc:sldMk cId="3645906625" sldId="293"/>
            <ac:picMk id="3" creationId="{E1722355-6AFA-45FA-BD51-FD24E55E3601}"/>
          </ac:picMkLst>
        </pc:picChg>
      </pc:sldChg>
      <pc:sldChg chg="addSp delSp modSp add delAnim modAnim">
        <pc:chgData name="#TAN WEI XUAN#" userId="30bb9218-dce6-4d17-b8aa-b083b054fc13" providerId="ADAL" clId="{7B68E79D-E387-4068-86A3-054C26CF6DB7}" dt="2019-09-17T06:05:21.066" v="4914" actId="20577"/>
        <pc:sldMkLst>
          <pc:docMk/>
          <pc:sldMk cId="2839963969" sldId="294"/>
        </pc:sldMkLst>
        <pc:spChg chg="del">
          <ac:chgData name="#TAN WEI XUAN#" userId="30bb9218-dce6-4d17-b8aa-b083b054fc13" providerId="ADAL" clId="{7B68E79D-E387-4068-86A3-054C26CF6DB7}" dt="2019-09-16T19:16:29.932" v="2961" actId="478"/>
          <ac:spMkLst>
            <pc:docMk/>
            <pc:sldMk cId="2839963969" sldId="294"/>
            <ac:spMk id="5" creationId="{6D732FF7-C516-467F-986F-7C4FBDB9E94D}"/>
          </ac:spMkLst>
        </pc:spChg>
        <pc:spChg chg="del">
          <ac:chgData name="#TAN WEI XUAN#" userId="30bb9218-dce6-4d17-b8aa-b083b054fc13" providerId="ADAL" clId="{7B68E79D-E387-4068-86A3-054C26CF6DB7}" dt="2019-09-16T19:16:32.190" v="2962" actId="478"/>
          <ac:spMkLst>
            <pc:docMk/>
            <pc:sldMk cId="2839963969" sldId="294"/>
            <ac:spMk id="8" creationId="{C8434F08-26C2-46D7-813B-CD96DCAD172D}"/>
          </ac:spMkLst>
        </pc:spChg>
        <pc:spChg chg="add mod">
          <ac:chgData name="#TAN WEI XUAN#" userId="30bb9218-dce6-4d17-b8aa-b083b054fc13" providerId="ADAL" clId="{7B68E79D-E387-4068-86A3-054C26CF6DB7}" dt="2019-09-16T19:21:56.808" v="3195" actId="20577"/>
          <ac:spMkLst>
            <pc:docMk/>
            <pc:sldMk cId="2839963969" sldId="294"/>
            <ac:spMk id="11" creationId="{2069D56E-382B-4B2D-BE32-55E379A19E26}"/>
          </ac:spMkLst>
        </pc:spChg>
        <pc:graphicFrameChg chg="add mod modGraphic">
          <ac:chgData name="#TAN WEI XUAN#" userId="30bb9218-dce6-4d17-b8aa-b083b054fc13" providerId="ADAL" clId="{7B68E79D-E387-4068-86A3-054C26CF6DB7}" dt="2019-09-17T06:05:21.066" v="4914" actId="20577"/>
          <ac:graphicFrameMkLst>
            <pc:docMk/>
            <pc:sldMk cId="2839963969" sldId="294"/>
            <ac:graphicFrameMk id="3" creationId="{101CCAFB-80D2-4437-B616-DCBA19E83EEB}"/>
          </ac:graphicFrameMkLst>
        </pc:graphicFrameChg>
        <pc:graphicFrameChg chg="add mod modGraphic">
          <ac:chgData name="#TAN WEI XUAN#" userId="30bb9218-dce6-4d17-b8aa-b083b054fc13" providerId="ADAL" clId="{7B68E79D-E387-4068-86A3-054C26CF6DB7}" dt="2019-09-16T19:21:00.344" v="3128" actId="20577"/>
          <ac:graphicFrameMkLst>
            <pc:docMk/>
            <pc:sldMk cId="2839963969" sldId="294"/>
            <ac:graphicFrameMk id="9" creationId="{82268253-28A6-469A-94DC-928B055A3218}"/>
          </ac:graphicFrameMkLst>
        </pc:graphicFrameChg>
        <pc:picChg chg="del">
          <ac:chgData name="#TAN WEI XUAN#" userId="30bb9218-dce6-4d17-b8aa-b083b054fc13" providerId="ADAL" clId="{7B68E79D-E387-4068-86A3-054C26CF6DB7}" dt="2019-09-16T19:16:27.787" v="2960" actId="478"/>
          <ac:picMkLst>
            <pc:docMk/>
            <pc:sldMk cId="2839963969" sldId="294"/>
            <ac:picMk id="2" creationId="{87D22714-9CDD-499F-9C97-AD65E080C4A0}"/>
          </ac:picMkLst>
        </pc:picChg>
        <pc:cxnChg chg="add del mod">
          <ac:chgData name="#TAN WEI XUAN#" userId="30bb9218-dce6-4d17-b8aa-b083b054fc13" providerId="ADAL" clId="{7B68E79D-E387-4068-86A3-054C26CF6DB7}" dt="2019-09-16T19:19:45.088" v="3055" actId="478"/>
          <ac:cxnSpMkLst>
            <pc:docMk/>
            <pc:sldMk cId="2839963969" sldId="294"/>
            <ac:cxnSpMk id="10" creationId="{9278E609-5A2C-4089-A4D7-273CB703BC55}"/>
          </ac:cxnSpMkLst>
        </pc:cxnChg>
      </pc:sldChg>
      <pc:sldChg chg="addSp delSp modSp add del">
        <pc:chgData name="#TAN WEI XUAN#" userId="30bb9218-dce6-4d17-b8aa-b083b054fc13" providerId="ADAL" clId="{7B68E79D-E387-4068-86A3-054C26CF6DB7}" dt="2019-09-16T19:25:02.151" v="3272" actId="2696"/>
        <pc:sldMkLst>
          <pc:docMk/>
          <pc:sldMk cId="2130064361" sldId="295"/>
        </pc:sldMkLst>
        <pc:graphicFrameChg chg="add del">
          <ac:chgData name="#TAN WEI XUAN#" userId="30bb9218-dce6-4d17-b8aa-b083b054fc13" providerId="ADAL" clId="{7B68E79D-E387-4068-86A3-054C26CF6DB7}" dt="2019-09-16T19:23:49.401" v="3255"/>
          <ac:graphicFrameMkLst>
            <pc:docMk/>
            <pc:sldMk cId="2130064361" sldId="295"/>
            <ac:graphicFrameMk id="2" creationId="{20CDB7E3-50EA-4B19-BB19-95B7090DEBB1}"/>
          </ac:graphicFrameMkLst>
        </pc:graphicFrameChg>
        <pc:graphicFrameChg chg="mod">
          <ac:chgData name="#TAN WEI XUAN#" userId="30bb9218-dce6-4d17-b8aa-b083b054fc13" providerId="ADAL" clId="{7B68E79D-E387-4068-86A3-054C26CF6DB7}" dt="2019-09-16T19:23:52.523" v="3256"/>
          <ac:graphicFrameMkLst>
            <pc:docMk/>
            <pc:sldMk cId="2130064361" sldId="295"/>
            <ac:graphicFrameMk id="3" creationId="{AE951F57-15C9-4FC3-8530-7979BA096498}"/>
          </ac:graphicFrameMkLst>
        </pc:graphicFrameChg>
        <pc:graphicFrameChg chg="add mod modGraphic">
          <ac:chgData name="#TAN WEI XUAN#" userId="30bb9218-dce6-4d17-b8aa-b083b054fc13" providerId="ADAL" clId="{7B68E79D-E387-4068-86A3-054C26CF6DB7}" dt="2019-09-16T19:24:43.602" v="3271" actId="14100"/>
          <ac:graphicFrameMkLst>
            <pc:docMk/>
            <pc:sldMk cId="2130064361" sldId="295"/>
            <ac:graphicFrameMk id="5" creationId="{0ED9858A-AB48-40B6-B2A0-C4863FB71E31}"/>
          </ac:graphicFrameMkLst>
        </pc:graphicFrameChg>
      </pc:sldChg>
      <pc:sldChg chg="modSp add">
        <pc:chgData name="#TAN WEI XUAN#" userId="30bb9218-dce6-4d17-b8aa-b083b054fc13" providerId="ADAL" clId="{7B68E79D-E387-4068-86A3-054C26CF6DB7}" dt="2019-09-16T19:26:05.903" v="3333" actId="255"/>
        <pc:sldMkLst>
          <pc:docMk/>
          <pc:sldMk cId="3318102857" sldId="295"/>
        </pc:sldMkLst>
        <pc:spChg chg="mod">
          <ac:chgData name="#TAN WEI XUAN#" userId="30bb9218-dce6-4d17-b8aa-b083b054fc13" providerId="ADAL" clId="{7B68E79D-E387-4068-86A3-054C26CF6DB7}" dt="2019-09-16T19:25:10.856" v="3299" actId="20577"/>
          <ac:spMkLst>
            <pc:docMk/>
            <pc:sldMk cId="3318102857" sldId="295"/>
            <ac:spMk id="59" creationId="{00000000-0000-0000-0000-000000000000}"/>
          </ac:spMkLst>
        </pc:spChg>
        <pc:graphicFrameChg chg="mod modGraphic">
          <ac:chgData name="#TAN WEI XUAN#" userId="30bb9218-dce6-4d17-b8aa-b083b054fc13" providerId="ADAL" clId="{7B68E79D-E387-4068-86A3-054C26CF6DB7}" dt="2019-09-16T19:26:05.903" v="3333" actId="255"/>
          <ac:graphicFrameMkLst>
            <pc:docMk/>
            <pc:sldMk cId="3318102857" sldId="295"/>
            <ac:graphicFrameMk id="3" creationId="{AE951F57-15C9-4FC3-8530-7979BA096498}"/>
          </ac:graphicFrameMkLst>
        </pc:graphicFrameChg>
      </pc:sldChg>
      <pc:sldChg chg="modSp add">
        <pc:chgData name="#TAN WEI XUAN#" userId="30bb9218-dce6-4d17-b8aa-b083b054fc13" providerId="ADAL" clId="{7B68E79D-E387-4068-86A3-054C26CF6DB7}" dt="2019-09-17T05:01:38.428" v="4857" actId="255"/>
        <pc:sldMkLst>
          <pc:docMk/>
          <pc:sldMk cId="537224622" sldId="296"/>
        </pc:sldMkLst>
        <pc:spChg chg="mod">
          <ac:chgData name="#TAN WEI XUAN#" userId="30bb9218-dce6-4d17-b8aa-b083b054fc13" providerId="ADAL" clId="{7B68E79D-E387-4068-86A3-054C26CF6DB7}" dt="2019-09-16T19:25:26.680" v="3320" actId="20577"/>
          <ac:spMkLst>
            <pc:docMk/>
            <pc:sldMk cId="537224622" sldId="296"/>
            <ac:spMk id="59" creationId="{00000000-0000-0000-0000-000000000000}"/>
          </ac:spMkLst>
        </pc:spChg>
        <pc:graphicFrameChg chg="mod modGraphic">
          <ac:chgData name="#TAN WEI XUAN#" userId="30bb9218-dce6-4d17-b8aa-b083b054fc13" providerId="ADAL" clId="{7B68E79D-E387-4068-86A3-054C26CF6DB7}" dt="2019-09-17T05:01:38.428" v="4857" actId="255"/>
          <ac:graphicFrameMkLst>
            <pc:docMk/>
            <pc:sldMk cId="537224622" sldId="296"/>
            <ac:graphicFrameMk id="3" creationId="{AE951F57-15C9-4FC3-8530-7979BA096498}"/>
          </ac:graphicFrameMkLst>
        </pc:graphicFrameChg>
      </pc:sldChg>
      <pc:sldChg chg="addSp delSp modSp add">
        <pc:chgData name="#TAN WEI XUAN#" userId="30bb9218-dce6-4d17-b8aa-b083b054fc13" providerId="ADAL" clId="{7B68E79D-E387-4068-86A3-054C26CF6DB7}" dt="2019-09-16T19:28:46.420" v="3373"/>
        <pc:sldMkLst>
          <pc:docMk/>
          <pc:sldMk cId="1195713980" sldId="297"/>
        </pc:sldMkLst>
        <pc:picChg chg="add del mod">
          <ac:chgData name="#TAN WEI XUAN#" userId="30bb9218-dce6-4d17-b8aa-b083b054fc13" providerId="ADAL" clId="{7B68E79D-E387-4068-86A3-054C26CF6DB7}" dt="2019-09-16T19:27:51.072" v="3365"/>
          <ac:picMkLst>
            <pc:docMk/>
            <pc:sldMk cId="1195713980" sldId="297"/>
            <ac:picMk id="5" creationId="{2CF8869C-CC08-4EDB-9C50-B1E79C38B38D}"/>
          </ac:picMkLst>
        </pc:picChg>
        <pc:picChg chg="add">
          <ac:chgData name="#TAN WEI XUAN#" userId="30bb9218-dce6-4d17-b8aa-b083b054fc13" providerId="ADAL" clId="{7B68E79D-E387-4068-86A3-054C26CF6DB7}" dt="2019-09-16T19:27:53.161" v="3367"/>
          <ac:picMkLst>
            <pc:docMk/>
            <pc:sldMk cId="1195713980" sldId="297"/>
            <ac:picMk id="6" creationId="{44A684D8-41DC-4CF7-B23D-F87193659424}"/>
          </ac:picMkLst>
        </pc:picChg>
        <pc:picChg chg="del">
          <ac:chgData name="#TAN WEI XUAN#" userId="30bb9218-dce6-4d17-b8aa-b083b054fc13" providerId="ADAL" clId="{7B68E79D-E387-4068-86A3-054C26CF6DB7}" dt="2019-09-16T19:27:52.615" v="3366" actId="478"/>
          <ac:picMkLst>
            <pc:docMk/>
            <pc:sldMk cId="1195713980" sldId="297"/>
            <ac:picMk id="8" creationId="{3CA1209A-3000-41B1-A5AE-521FD6119F9C}"/>
          </ac:picMkLst>
        </pc:picChg>
        <pc:picChg chg="add">
          <ac:chgData name="#TAN WEI XUAN#" userId="30bb9218-dce6-4d17-b8aa-b083b054fc13" providerId="ADAL" clId="{7B68E79D-E387-4068-86A3-054C26CF6DB7}" dt="2019-09-16T19:28:46.420" v="3373"/>
          <ac:picMkLst>
            <pc:docMk/>
            <pc:sldMk cId="1195713980" sldId="297"/>
            <ac:picMk id="9" creationId="{28C31EE6-829A-4A99-98C4-BC5FFCD7E703}"/>
          </ac:picMkLst>
        </pc:picChg>
      </pc:sldChg>
      <pc:sldChg chg="add del">
        <pc:chgData name="#TAN WEI XUAN#" userId="30bb9218-dce6-4d17-b8aa-b083b054fc13" providerId="ADAL" clId="{7B68E79D-E387-4068-86A3-054C26CF6DB7}" dt="2019-09-16T19:28:40.146" v="3371" actId="2696"/>
        <pc:sldMkLst>
          <pc:docMk/>
          <pc:sldMk cId="752122026" sldId="298"/>
        </pc:sldMkLst>
      </pc:sldChg>
      <pc:sldChg chg="addSp modSp add">
        <pc:chgData name="#TAN WEI XUAN#" userId="30bb9218-dce6-4d17-b8aa-b083b054fc13" providerId="ADAL" clId="{7B68E79D-E387-4068-86A3-054C26CF6DB7}" dt="2019-09-16T19:29:10.607" v="3380" actId="2085"/>
        <pc:sldMkLst>
          <pc:docMk/>
          <pc:sldMk cId="982761398" sldId="298"/>
        </pc:sldMkLst>
        <pc:picChg chg="add mod">
          <ac:chgData name="#TAN WEI XUAN#" userId="30bb9218-dce6-4d17-b8aa-b083b054fc13" providerId="ADAL" clId="{7B68E79D-E387-4068-86A3-054C26CF6DB7}" dt="2019-09-16T19:29:10.607" v="3380" actId="2085"/>
          <ac:picMkLst>
            <pc:docMk/>
            <pc:sldMk cId="982761398" sldId="298"/>
            <ac:picMk id="5" creationId="{FB000E35-3F34-4D27-A3A7-55AB6522D263}"/>
          </ac:picMkLst>
        </pc:picChg>
      </pc:sldChg>
      <pc:sldChg chg="add del setBg">
        <pc:chgData name="#TAN WEI XUAN#" userId="30bb9218-dce6-4d17-b8aa-b083b054fc13" providerId="ADAL" clId="{7B68E79D-E387-4068-86A3-054C26CF6DB7}" dt="2019-09-16T19:30:18.922" v="3417"/>
        <pc:sldMkLst>
          <pc:docMk/>
          <pc:sldMk cId="2355682934" sldId="299"/>
        </pc:sldMkLst>
      </pc:sldChg>
      <pc:sldChg chg="modSp add ord">
        <pc:chgData name="#TAN WEI XUAN#" userId="30bb9218-dce6-4d17-b8aa-b083b054fc13" providerId="ADAL" clId="{7B68E79D-E387-4068-86A3-054C26CF6DB7}" dt="2019-09-16T19:30:28.512" v="3442" actId="20577"/>
        <pc:sldMkLst>
          <pc:docMk/>
          <pc:sldMk cId="3869991097" sldId="299"/>
        </pc:sldMkLst>
        <pc:spChg chg="mod">
          <ac:chgData name="#TAN WEI XUAN#" userId="30bb9218-dce6-4d17-b8aa-b083b054fc13" providerId="ADAL" clId="{7B68E79D-E387-4068-86A3-054C26CF6DB7}" dt="2019-09-16T19:30:28.512" v="3442" actId="20577"/>
          <ac:spMkLst>
            <pc:docMk/>
            <pc:sldMk cId="3869991097" sldId="299"/>
            <ac:spMk id="4" creationId="{00000000-0000-0000-0000-000000000000}"/>
          </ac:spMkLst>
        </pc:spChg>
      </pc:sldChg>
      <pc:sldChg chg="delSp modSp add ord delAnim modAnim">
        <pc:chgData name="#TAN WEI XUAN#" userId="30bb9218-dce6-4d17-b8aa-b083b054fc13" providerId="ADAL" clId="{7B68E79D-E387-4068-86A3-054C26CF6DB7}" dt="2019-09-16T19:35:41.377" v="3950" actId="20577"/>
        <pc:sldMkLst>
          <pc:docMk/>
          <pc:sldMk cId="3675220416" sldId="300"/>
        </pc:sldMkLst>
        <pc:spChg chg="mod">
          <ac:chgData name="#TAN WEI XUAN#" userId="30bb9218-dce6-4d17-b8aa-b083b054fc13" providerId="ADAL" clId="{7B68E79D-E387-4068-86A3-054C26CF6DB7}" dt="2019-09-16T19:33:57.545" v="3638" actId="20577"/>
          <ac:spMkLst>
            <pc:docMk/>
            <pc:sldMk cId="3675220416" sldId="300"/>
            <ac:spMk id="3" creationId="{00000000-0000-0000-0000-000000000000}"/>
          </ac:spMkLst>
        </pc:spChg>
        <pc:spChg chg="mod">
          <ac:chgData name="#TAN WEI XUAN#" userId="30bb9218-dce6-4d17-b8aa-b083b054fc13" providerId="ADAL" clId="{7B68E79D-E387-4068-86A3-054C26CF6DB7}" dt="2019-09-16T19:31:43.551" v="3465" actId="20577"/>
          <ac:spMkLst>
            <pc:docMk/>
            <pc:sldMk cId="3675220416" sldId="300"/>
            <ac:spMk id="4" creationId="{00000000-0000-0000-0000-000000000000}"/>
          </ac:spMkLst>
        </pc:spChg>
        <pc:spChg chg="mod">
          <ac:chgData name="#TAN WEI XUAN#" userId="30bb9218-dce6-4d17-b8aa-b083b054fc13" providerId="ADAL" clId="{7B68E79D-E387-4068-86A3-054C26CF6DB7}" dt="2019-09-16T19:35:41.377" v="3950" actId="20577"/>
          <ac:spMkLst>
            <pc:docMk/>
            <pc:sldMk cId="3675220416" sldId="300"/>
            <ac:spMk id="6" creationId="{306FDA7A-20AF-4FE4-B77E-D811E0530CBF}"/>
          </ac:spMkLst>
        </pc:spChg>
        <pc:spChg chg="del">
          <ac:chgData name="#TAN WEI XUAN#" userId="30bb9218-dce6-4d17-b8aa-b083b054fc13" providerId="ADAL" clId="{7B68E79D-E387-4068-86A3-054C26CF6DB7}" dt="2019-09-16T19:35:03.112" v="3875" actId="478"/>
          <ac:spMkLst>
            <pc:docMk/>
            <pc:sldMk cId="3675220416" sldId="300"/>
            <ac:spMk id="10" creationId="{284B46E3-BE29-41CD-AD9A-8552911E0C93}"/>
          </ac:spMkLst>
        </pc:spChg>
        <pc:spChg chg="del">
          <ac:chgData name="#TAN WEI XUAN#" userId="30bb9218-dce6-4d17-b8aa-b083b054fc13" providerId="ADAL" clId="{7B68E79D-E387-4068-86A3-054C26CF6DB7}" dt="2019-09-16T19:35:01.423" v="3874" actId="478"/>
          <ac:spMkLst>
            <pc:docMk/>
            <pc:sldMk cId="3675220416" sldId="300"/>
            <ac:spMk id="11" creationId="{F83C87D2-7128-4C1D-8C4F-D54E1658920E}"/>
          </ac:spMkLst>
        </pc:spChg>
      </pc:sldChg>
      <pc:sldChg chg="modSp add modAnim">
        <pc:chgData name="#TAN WEI XUAN#" userId="30bb9218-dce6-4d17-b8aa-b083b054fc13" providerId="ADAL" clId="{7B68E79D-E387-4068-86A3-054C26CF6DB7}" dt="2019-09-16T19:56:33.099" v="4759"/>
        <pc:sldMkLst>
          <pc:docMk/>
          <pc:sldMk cId="1424707157" sldId="301"/>
        </pc:sldMkLst>
        <pc:spChg chg="mod">
          <ac:chgData name="#TAN WEI XUAN#" userId="30bb9218-dce6-4d17-b8aa-b083b054fc13" providerId="ADAL" clId="{7B68E79D-E387-4068-86A3-054C26CF6DB7}" dt="2019-09-16T19:42:47.921" v="4377" actId="403"/>
          <ac:spMkLst>
            <pc:docMk/>
            <pc:sldMk cId="1424707157" sldId="301"/>
            <ac:spMk id="6" creationId="{306FDA7A-20AF-4FE4-B77E-D811E0530CBF}"/>
          </ac:spMkLst>
        </pc:spChg>
        <pc:spChg chg="mod">
          <ac:chgData name="#TAN WEI XUAN#" userId="30bb9218-dce6-4d17-b8aa-b083b054fc13" providerId="ADAL" clId="{7B68E79D-E387-4068-86A3-054C26CF6DB7}" dt="2019-09-16T19:35:50.016" v="3961" actId="20577"/>
          <ac:spMkLst>
            <pc:docMk/>
            <pc:sldMk cId="1424707157" sldId="301"/>
            <ac:spMk id="8" creationId="{00000000-0000-0000-0000-000000000000}"/>
          </ac:spMkLst>
        </pc:spChg>
      </pc:sldChg>
      <pc:sldChg chg="addSp delSp modSp add ord delAnim modAnim">
        <pc:chgData name="#TAN WEI XUAN#" userId="30bb9218-dce6-4d17-b8aa-b083b054fc13" providerId="ADAL" clId="{7B68E79D-E387-4068-86A3-054C26CF6DB7}" dt="2019-09-16T19:51:29.101" v="4587"/>
        <pc:sldMkLst>
          <pc:docMk/>
          <pc:sldMk cId="2229184873" sldId="302"/>
        </pc:sldMkLst>
        <pc:spChg chg="del">
          <ac:chgData name="#TAN WEI XUAN#" userId="30bb9218-dce6-4d17-b8aa-b083b054fc13" providerId="ADAL" clId="{7B68E79D-E387-4068-86A3-054C26CF6DB7}" dt="2019-09-16T19:43:02.352" v="4382" actId="478"/>
          <ac:spMkLst>
            <pc:docMk/>
            <pc:sldMk cId="2229184873" sldId="302"/>
            <ac:spMk id="5" creationId="{6D732FF7-C516-467F-986F-7C4FBDB9E94D}"/>
          </ac:spMkLst>
        </pc:spChg>
        <pc:spChg chg="del">
          <ac:chgData name="#TAN WEI XUAN#" userId="30bb9218-dce6-4d17-b8aa-b083b054fc13" providerId="ADAL" clId="{7B68E79D-E387-4068-86A3-054C26CF6DB7}" dt="2019-09-16T19:43:01.433" v="4381" actId="478"/>
          <ac:spMkLst>
            <pc:docMk/>
            <pc:sldMk cId="2229184873" sldId="302"/>
            <ac:spMk id="8" creationId="{C8434F08-26C2-46D7-813B-CD96DCAD172D}"/>
          </ac:spMkLst>
        </pc:spChg>
        <pc:spChg chg="add mod">
          <ac:chgData name="#TAN WEI XUAN#" userId="30bb9218-dce6-4d17-b8aa-b083b054fc13" providerId="ADAL" clId="{7B68E79D-E387-4068-86A3-054C26CF6DB7}" dt="2019-09-16T19:47:37.599" v="4457" actId="1076"/>
          <ac:spMkLst>
            <pc:docMk/>
            <pc:sldMk cId="2229184873" sldId="302"/>
            <ac:spMk id="11" creationId="{D1250C9A-1B16-424C-9665-BD72ABE4D371}"/>
          </ac:spMkLst>
        </pc:spChg>
        <pc:spChg chg="add mod">
          <ac:chgData name="#TAN WEI XUAN#" userId="30bb9218-dce6-4d17-b8aa-b083b054fc13" providerId="ADAL" clId="{7B68E79D-E387-4068-86A3-054C26CF6DB7}" dt="2019-09-16T19:47:23.271" v="4455" actId="20577"/>
          <ac:spMkLst>
            <pc:docMk/>
            <pc:sldMk cId="2229184873" sldId="302"/>
            <ac:spMk id="12" creationId="{B821EB9E-540B-4A99-89F1-A76359F80634}"/>
          </ac:spMkLst>
        </pc:spChg>
        <pc:spChg chg="add mod">
          <ac:chgData name="#TAN WEI XUAN#" userId="30bb9218-dce6-4d17-b8aa-b083b054fc13" providerId="ADAL" clId="{7B68E79D-E387-4068-86A3-054C26CF6DB7}" dt="2019-09-16T19:47:57.071" v="4463" actId="14100"/>
          <ac:spMkLst>
            <pc:docMk/>
            <pc:sldMk cId="2229184873" sldId="302"/>
            <ac:spMk id="13" creationId="{1104FA80-D5E5-4F43-B84F-E1CC16FC9537}"/>
          </ac:spMkLst>
        </pc:spChg>
        <pc:spChg chg="add mod">
          <ac:chgData name="#TAN WEI XUAN#" userId="30bb9218-dce6-4d17-b8aa-b083b054fc13" providerId="ADAL" clId="{7B68E79D-E387-4068-86A3-054C26CF6DB7}" dt="2019-09-16T19:48:29.524" v="4482" actId="20577"/>
          <ac:spMkLst>
            <pc:docMk/>
            <pc:sldMk cId="2229184873" sldId="302"/>
            <ac:spMk id="14" creationId="{526E756B-505E-44E6-9A39-EB2DE0731F53}"/>
          </ac:spMkLst>
        </pc:spChg>
        <pc:spChg chg="add mod">
          <ac:chgData name="#TAN WEI XUAN#" userId="30bb9218-dce6-4d17-b8aa-b083b054fc13" providerId="ADAL" clId="{7B68E79D-E387-4068-86A3-054C26CF6DB7}" dt="2019-09-16T19:49:25.041" v="4491" actId="14100"/>
          <ac:spMkLst>
            <pc:docMk/>
            <pc:sldMk cId="2229184873" sldId="302"/>
            <ac:spMk id="15" creationId="{0F20F74F-0B7D-40F8-ADFC-9A70ADD3B0DB}"/>
          </ac:spMkLst>
        </pc:spChg>
        <pc:spChg chg="add mod">
          <ac:chgData name="#TAN WEI XUAN#" userId="30bb9218-dce6-4d17-b8aa-b083b054fc13" providerId="ADAL" clId="{7B68E79D-E387-4068-86A3-054C26CF6DB7}" dt="2019-09-16T19:49:50.197" v="4534" actId="20577"/>
          <ac:spMkLst>
            <pc:docMk/>
            <pc:sldMk cId="2229184873" sldId="302"/>
            <ac:spMk id="16" creationId="{A261804C-6F4A-4DCF-A6B4-745FB75F8838}"/>
          </ac:spMkLst>
        </pc:spChg>
        <pc:spChg chg="add mod">
          <ac:chgData name="#TAN WEI XUAN#" userId="30bb9218-dce6-4d17-b8aa-b083b054fc13" providerId="ADAL" clId="{7B68E79D-E387-4068-86A3-054C26CF6DB7}" dt="2019-09-16T19:50:30.219" v="4538" actId="14100"/>
          <ac:spMkLst>
            <pc:docMk/>
            <pc:sldMk cId="2229184873" sldId="302"/>
            <ac:spMk id="17" creationId="{30AA84A0-D8C4-42A5-A7F9-481E928FC91C}"/>
          </ac:spMkLst>
        </pc:spChg>
        <pc:spChg chg="add mod">
          <ac:chgData name="#TAN WEI XUAN#" userId="30bb9218-dce6-4d17-b8aa-b083b054fc13" providerId="ADAL" clId="{7B68E79D-E387-4068-86A3-054C26CF6DB7}" dt="2019-09-16T19:50:46.659" v="4556" actId="20577"/>
          <ac:spMkLst>
            <pc:docMk/>
            <pc:sldMk cId="2229184873" sldId="302"/>
            <ac:spMk id="18" creationId="{93526878-4573-4C87-B7B6-678495110D6C}"/>
          </ac:spMkLst>
        </pc:spChg>
        <pc:spChg chg="add mod">
          <ac:chgData name="#TAN WEI XUAN#" userId="30bb9218-dce6-4d17-b8aa-b083b054fc13" providerId="ADAL" clId="{7B68E79D-E387-4068-86A3-054C26CF6DB7}" dt="2019-09-16T19:51:12.056" v="4560" actId="14100"/>
          <ac:spMkLst>
            <pc:docMk/>
            <pc:sldMk cId="2229184873" sldId="302"/>
            <ac:spMk id="19" creationId="{E6AF13DB-D5C0-4DC4-8918-4CD9746DBBFD}"/>
          </ac:spMkLst>
        </pc:spChg>
        <pc:spChg chg="add mod">
          <ac:chgData name="#TAN WEI XUAN#" userId="30bb9218-dce6-4d17-b8aa-b083b054fc13" providerId="ADAL" clId="{7B68E79D-E387-4068-86A3-054C26CF6DB7}" dt="2019-09-16T19:51:26.379" v="4586" actId="20577"/>
          <ac:spMkLst>
            <pc:docMk/>
            <pc:sldMk cId="2229184873" sldId="302"/>
            <ac:spMk id="20" creationId="{16EF8D17-E604-4B17-B778-0F83AB60B517}"/>
          </ac:spMkLst>
        </pc:spChg>
        <pc:picChg chg="del">
          <ac:chgData name="#TAN WEI XUAN#" userId="30bb9218-dce6-4d17-b8aa-b083b054fc13" providerId="ADAL" clId="{7B68E79D-E387-4068-86A3-054C26CF6DB7}" dt="2019-09-16T19:43:00.216" v="4380" actId="478"/>
          <ac:picMkLst>
            <pc:docMk/>
            <pc:sldMk cId="2229184873" sldId="302"/>
            <ac:picMk id="2" creationId="{87D22714-9CDD-499F-9C97-AD65E080C4A0}"/>
          </ac:picMkLst>
        </pc:picChg>
        <pc:picChg chg="add mod">
          <ac:chgData name="#TAN WEI XUAN#" userId="30bb9218-dce6-4d17-b8aa-b083b054fc13" providerId="ADAL" clId="{7B68E79D-E387-4068-86A3-054C26CF6DB7}" dt="2019-09-16T19:47:46.633" v="4460" actId="1076"/>
          <ac:picMkLst>
            <pc:docMk/>
            <pc:sldMk cId="2229184873" sldId="302"/>
            <ac:picMk id="3" creationId="{F6E08744-87B5-4A60-9996-2CD4A6AA6767}"/>
          </ac:picMkLst>
        </pc:picChg>
        <pc:cxnChg chg="add del mod">
          <ac:chgData name="#TAN WEI XUAN#" userId="30bb9218-dce6-4d17-b8aa-b083b054fc13" providerId="ADAL" clId="{7B68E79D-E387-4068-86A3-054C26CF6DB7}" dt="2019-09-16T19:44:44.374" v="4401" actId="478"/>
          <ac:cxnSpMkLst>
            <pc:docMk/>
            <pc:sldMk cId="2229184873" sldId="302"/>
            <ac:cxnSpMk id="9" creationId="{534AB2B5-13D4-46F8-AE31-B6E6C3E26B67}"/>
          </ac:cxnSpMkLst>
        </pc:cxnChg>
      </pc:sldChg>
      <pc:sldChg chg="addSp modSp add ord modAnim">
        <pc:chgData name="#TAN WEI XUAN#" userId="30bb9218-dce6-4d17-b8aa-b083b054fc13" providerId="ADAL" clId="{7B68E79D-E387-4068-86A3-054C26CF6DB7}" dt="2019-09-16T19:56:23.846" v="4758"/>
        <pc:sldMkLst>
          <pc:docMk/>
          <pc:sldMk cId="1274064922" sldId="303"/>
        </pc:sldMkLst>
        <pc:spChg chg="mod">
          <ac:chgData name="#TAN WEI XUAN#" userId="30bb9218-dce6-4d17-b8aa-b083b054fc13" providerId="ADAL" clId="{7B68E79D-E387-4068-86A3-054C26CF6DB7}" dt="2019-09-16T19:52:20.284" v="4593" actId="1076"/>
          <ac:spMkLst>
            <pc:docMk/>
            <pc:sldMk cId="1274064922" sldId="303"/>
            <ac:spMk id="5" creationId="{6D732FF7-C516-467F-986F-7C4FBDB9E94D}"/>
          </ac:spMkLst>
        </pc:spChg>
        <pc:spChg chg="mod">
          <ac:chgData name="#TAN WEI XUAN#" userId="30bb9218-dce6-4d17-b8aa-b083b054fc13" providerId="ADAL" clId="{7B68E79D-E387-4068-86A3-054C26CF6DB7}" dt="2019-09-16T19:52:43.555" v="4623" actId="403"/>
          <ac:spMkLst>
            <pc:docMk/>
            <pc:sldMk cId="1274064922" sldId="303"/>
            <ac:spMk id="8" creationId="{C8434F08-26C2-46D7-813B-CD96DCAD172D}"/>
          </ac:spMkLst>
        </pc:spChg>
        <pc:spChg chg="add mod">
          <ac:chgData name="#TAN WEI XUAN#" userId="30bb9218-dce6-4d17-b8aa-b083b054fc13" providerId="ADAL" clId="{7B68E79D-E387-4068-86A3-054C26CF6DB7}" dt="2019-09-16T19:53:25.507" v="4631" actId="14100"/>
          <ac:spMkLst>
            <pc:docMk/>
            <pc:sldMk cId="1274064922" sldId="303"/>
            <ac:spMk id="9" creationId="{DC2A0BF3-03B8-4DD8-BF09-0C0AE705693B}"/>
          </ac:spMkLst>
        </pc:spChg>
        <pc:spChg chg="add mod">
          <ac:chgData name="#TAN WEI XUAN#" userId="30bb9218-dce6-4d17-b8aa-b083b054fc13" providerId="ADAL" clId="{7B68E79D-E387-4068-86A3-054C26CF6DB7}" dt="2019-09-16T19:54:46.079" v="4744" actId="20577"/>
          <ac:spMkLst>
            <pc:docMk/>
            <pc:sldMk cId="1274064922" sldId="303"/>
            <ac:spMk id="10" creationId="{6A955FF4-28B1-45CD-AF84-91DB51D14562}"/>
          </ac:spMkLst>
        </pc:spChg>
        <pc:picChg chg="mod">
          <ac:chgData name="#TAN WEI XUAN#" userId="30bb9218-dce6-4d17-b8aa-b083b054fc13" providerId="ADAL" clId="{7B68E79D-E387-4068-86A3-054C26CF6DB7}" dt="2019-09-16T19:52:07.463" v="4592" actId="1076"/>
          <ac:picMkLst>
            <pc:docMk/>
            <pc:sldMk cId="1274064922" sldId="303"/>
            <ac:picMk id="2" creationId="{87D22714-9CDD-499F-9C97-AD65E080C4A0}"/>
          </ac:picMkLst>
        </pc:picChg>
      </pc:sldChg>
    </pc:docChg>
  </pc:docChgLst>
  <pc:docChgLst>
    <pc:chgData name="#TAN WEI XUAN#" userId="30bb9218-dce6-4d17-b8aa-b083b054fc13" providerId="ADAL" clId="{64064215-7F72-41A8-B0D2-12AD3C5EC4F0}"/>
    <pc:docChg chg="delSld modSld sldOrd">
      <pc:chgData name="#TAN WEI XUAN#" userId="30bb9218-dce6-4d17-b8aa-b083b054fc13" providerId="ADAL" clId="{64064215-7F72-41A8-B0D2-12AD3C5EC4F0}" dt="2019-10-22T04:45:28.402" v="129" actId="20577"/>
      <pc:docMkLst>
        <pc:docMk/>
      </pc:docMkLst>
      <pc:sldChg chg="del">
        <pc:chgData name="#TAN WEI XUAN#" userId="30bb9218-dce6-4d17-b8aa-b083b054fc13" providerId="ADAL" clId="{64064215-7F72-41A8-B0D2-12AD3C5EC4F0}" dt="2019-10-22T04:25:25.646" v="70" actId="2696"/>
        <pc:sldMkLst>
          <pc:docMk/>
          <pc:sldMk cId="422792557" sldId="263"/>
        </pc:sldMkLst>
      </pc:sldChg>
      <pc:sldChg chg="del">
        <pc:chgData name="#TAN WEI XUAN#" userId="30bb9218-dce6-4d17-b8aa-b083b054fc13" providerId="ADAL" clId="{64064215-7F72-41A8-B0D2-12AD3C5EC4F0}" dt="2019-10-22T04:12:21.055" v="1" actId="2696"/>
        <pc:sldMkLst>
          <pc:docMk/>
          <pc:sldMk cId="26275123" sldId="278"/>
        </pc:sldMkLst>
      </pc:sldChg>
      <pc:sldChg chg="del">
        <pc:chgData name="#TAN WEI XUAN#" userId="30bb9218-dce6-4d17-b8aa-b083b054fc13" providerId="ADAL" clId="{64064215-7F72-41A8-B0D2-12AD3C5EC4F0}" dt="2019-10-22T04:13:20.538" v="28" actId="2696"/>
        <pc:sldMkLst>
          <pc:docMk/>
          <pc:sldMk cId="74375802" sldId="279"/>
        </pc:sldMkLst>
      </pc:sldChg>
      <pc:sldChg chg="ord">
        <pc:chgData name="#TAN WEI XUAN#" userId="30bb9218-dce6-4d17-b8aa-b083b054fc13" providerId="ADAL" clId="{64064215-7F72-41A8-B0D2-12AD3C5EC4F0}" dt="2019-10-22T04:27:35.788" v="71"/>
        <pc:sldMkLst>
          <pc:docMk/>
          <pc:sldMk cId="3376128120" sldId="304"/>
        </pc:sldMkLst>
      </pc:sldChg>
      <pc:sldChg chg="modSp">
        <pc:chgData name="#TAN WEI XUAN#" userId="30bb9218-dce6-4d17-b8aa-b083b054fc13" providerId="ADAL" clId="{64064215-7F72-41A8-B0D2-12AD3C5EC4F0}" dt="2019-10-22T04:45:20.473" v="93" actId="20577"/>
        <pc:sldMkLst>
          <pc:docMk/>
          <pc:sldMk cId="2257387492" sldId="314"/>
        </pc:sldMkLst>
        <pc:spChg chg="mod">
          <ac:chgData name="#TAN WEI XUAN#" userId="30bb9218-dce6-4d17-b8aa-b083b054fc13" providerId="ADAL" clId="{64064215-7F72-41A8-B0D2-12AD3C5EC4F0}" dt="2019-10-22T04:45:20.473" v="93" actId="20577"/>
          <ac:spMkLst>
            <pc:docMk/>
            <pc:sldMk cId="2257387492" sldId="314"/>
            <ac:spMk id="2" creationId="{00000000-0000-0000-0000-000000000000}"/>
          </ac:spMkLst>
        </pc:spChg>
      </pc:sldChg>
      <pc:sldChg chg="modSp">
        <pc:chgData name="#TAN WEI XUAN#" userId="30bb9218-dce6-4d17-b8aa-b083b054fc13" providerId="ADAL" clId="{64064215-7F72-41A8-B0D2-12AD3C5EC4F0}" dt="2019-10-22T04:45:28.402" v="129" actId="20577"/>
        <pc:sldMkLst>
          <pc:docMk/>
          <pc:sldMk cId="929870145" sldId="316"/>
        </pc:sldMkLst>
        <pc:spChg chg="mod">
          <ac:chgData name="#TAN WEI XUAN#" userId="30bb9218-dce6-4d17-b8aa-b083b054fc13" providerId="ADAL" clId="{64064215-7F72-41A8-B0D2-12AD3C5EC4F0}" dt="2019-10-22T04:45:28.402" v="129" actId="20577"/>
          <ac:spMkLst>
            <pc:docMk/>
            <pc:sldMk cId="929870145" sldId="316"/>
            <ac:spMk id="10" creationId="{78269130-4381-488F-B65A-5ED56E4F33F5}"/>
          </ac:spMkLst>
        </pc:spChg>
      </pc:sldChg>
      <pc:sldChg chg="del">
        <pc:chgData name="#TAN WEI XUAN#" userId="30bb9218-dce6-4d17-b8aa-b083b054fc13" providerId="ADAL" clId="{64064215-7F72-41A8-B0D2-12AD3C5EC4F0}" dt="2019-10-22T04:08:10.182" v="0" actId="2696"/>
        <pc:sldMkLst>
          <pc:docMk/>
          <pc:sldMk cId="1535341583" sldId="318"/>
        </pc:sldMkLst>
      </pc:sldChg>
      <pc:sldChg chg="modSp ord">
        <pc:chgData name="#TAN WEI XUAN#" userId="30bb9218-dce6-4d17-b8aa-b083b054fc13" providerId="ADAL" clId="{64064215-7F72-41A8-B0D2-12AD3C5EC4F0}" dt="2019-10-22T04:13:12.021" v="26" actId="20577"/>
        <pc:sldMkLst>
          <pc:docMk/>
          <pc:sldMk cId="2500915757" sldId="321"/>
        </pc:sldMkLst>
        <pc:spChg chg="mod">
          <ac:chgData name="#TAN WEI XUAN#" userId="30bb9218-dce6-4d17-b8aa-b083b054fc13" providerId="ADAL" clId="{64064215-7F72-41A8-B0D2-12AD3C5EC4F0}" dt="2019-10-22T04:13:12.021" v="26" actId="20577"/>
          <ac:spMkLst>
            <pc:docMk/>
            <pc:sldMk cId="2500915757" sldId="321"/>
            <ac:spMk id="4" creationId="{00000000-0000-0000-0000-000000000000}"/>
          </ac:spMkLst>
        </pc:spChg>
      </pc:sldChg>
      <pc:sldChg chg="modSp ord">
        <pc:chgData name="#TAN WEI XUAN#" userId="30bb9218-dce6-4d17-b8aa-b083b054fc13" providerId="ADAL" clId="{64064215-7F72-41A8-B0D2-12AD3C5EC4F0}" dt="2019-10-22T04:13:28.512" v="69" actId="20577"/>
        <pc:sldMkLst>
          <pc:docMk/>
          <pc:sldMk cId="4268188583" sldId="322"/>
        </pc:sldMkLst>
        <pc:spChg chg="mod">
          <ac:chgData name="#TAN WEI XUAN#" userId="30bb9218-dce6-4d17-b8aa-b083b054fc13" providerId="ADAL" clId="{64064215-7F72-41A8-B0D2-12AD3C5EC4F0}" dt="2019-10-22T04:13:28.512" v="69" actId="20577"/>
          <ac:spMkLst>
            <pc:docMk/>
            <pc:sldMk cId="4268188583" sldId="322"/>
            <ac:spMk id="4" creationId="{00000000-0000-0000-0000-000000000000}"/>
          </ac:spMkLst>
        </pc:spChg>
      </pc:sldChg>
    </pc:docChg>
  </pc:docChgLst>
  <pc:docChgLst>
    <pc:chgData name="Guest User" userId="S::urn:spo:anon#a335b092888d035187eb384f643a302ab649c32eb43ca797637c706835494d49::" providerId="AD" clId="Web-{C0061B97-4268-928A-0056-70C94E7559BF}"/>
    <pc:docChg chg="modSld">
      <pc:chgData name="Guest User" userId="S::urn:spo:anon#a335b092888d035187eb384f643a302ab649c32eb43ca797637c706835494d49::" providerId="AD" clId="Web-{C0061B97-4268-928A-0056-70C94E7559BF}" dt="2019-10-22T04:35:18.444" v="0" actId="1076"/>
      <pc:docMkLst>
        <pc:docMk/>
      </pc:docMkLst>
      <pc:sldChg chg="modSp">
        <pc:chgData name="Guest User" userId="S::urn:spo:anon#a335b092888d035187eb384f643a302ab649c32eb43ca797637c706835494d49::" providerId="AD" clId="Web-{C0061B97-4268-928A-0056-70C94E7559BF}" dt="2019-10-22T04:35:18.444" v="0" actId="1076"/>
        <pc:sldMkLst>
          <pc:docMk/>
          <pc:sldMk cId="2500915757" sldId="321"/>
        </pc:sldMkLst>
        <pc:graphicFrameChg chg="mod">
          <ac:chgData name="Guest User" userId="S::urn:spo:anon#a335b092888d035187eb384f643a302ab649c32eb43ca797637c706835494d49::" providerId="AD" clId="Web-{C0061B97-4268-928A-0056-70C94E7559BF}" dt="2019-10-22T04:35:18.444" v="0" actId="1076"/>
          <ac:graphicFrameMkLst>
            <pc:docMk/>
            <pc:sldMk cId="2500915757" sldId="321"/>
            <ac:graphicFrameMk id="5" creationId="{A1FB43C3-D3CB-4894-B65A-D02E1DC87EE1}"/>
          </ac:graphicFrameMkLst>
        </pc:graphicFrame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52DA1C-1765-4FD9-BA59-A1A7083EB27D}"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D66268-7656-4B7A-887D-E49018E28B74}" type="slidenum">
              <a:rPr lang="en-US" smtClean="0"/>
              <a:t>‹#›</a:t>
            </a:fld>
            <a:endParaRPr lang="en-US"/>
          </a:p>
        </p:txBody>
      </p:sp>
    </p:spTree>
    <p:extLst>
      <p:ext uri="{BB962C8B-B14F-4D97-AF65-F5344CB8AC3E}">
        <p14:creationId xmlns:p14="http://schemas.microsoft.com/office/powerpoint/2010/main" val="2509068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52DA1C-1765-4FD9-BA59-A1A7083EB27D}"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D66268-7656-4B7A-887D-E49018E28B74}" type="slidenum">
              <a:rPr lang="en-US" smtClean="0"/>
              <a:t>‹#›</a:t>
            </a:fld>
            <a:endParaRPr lang="en-US"/>
          </a:p>
        </p:txBody>
      </p:sp>
    </p:spTree>
    <p:extLst>
      <p:ext uri="{BB962C8B-B14F-4D97-AF65-F5344CB8AC3E}">
        <p14:creationId xmlns:p14="http://schemas.microsoft.com/office/powerpoint/2010/main" val="823809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52DA1C-1765-4FD9-BA59-A1A7083EB27D}"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D66268-7656-4B7A-887D-E49018E28B74}" type="slidenum">
              <a:rPr lang="en-US" smtClean="0"/>
              <a:t>‹#›</a:t>
            </a:fld>
            <a:endParaRPr lang="en-US"/>
          </a:p>
        </p:txBody>
      </p:sp>
    </p:spTree>
    <p:extLst>
      <p:ext uri="{BB962C8B-B14F-4D97-AF65-F5344CB8AC3E}">
        <p14:creationId xmlns:p14="http://schemas.microsoft.com/office/powerpoint/2010/main" val="1877318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52DA1C-1765-4FD9-BA59-A1A7083EB27D}"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D66268-7656-4B7A-887D-E49018E28B74}" type="slidenum">
              <a:rPr lang="en-US" smtClean="0"/>
              <a:t>‹#›</a:t>
            </a:fld>
            <a:endParaRPr lang="en-US"/>
          </a:p>
        </p:txBody>
      </p:sp>
    </p:spTree>
    <p:extLst>
      <p:ext uri="{BB962C8B-B14F-4D97-AF65-F5344CB8AC3E}">
        <p14:creationId xmlns:p14="http://schemas.microsoft.com/office/powerpoint/2010/main" val="1578600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52DA1C-1765-4FD9-BA59-A1A7083EB27D}"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D66268-7656-4B7A-887D-E49018E28B74}" type="slidenum">
              <a:rPr lang="en-US" smtClean="0"/>
              <a:t>‹#›</a:t>
            </a:fld>
            <a:endParaRPr lang="en-US"/>
          </a:p>
        </p:txBody>
      </p:sp>
    </p:spTree>
    <p:extLst>
      <p:ext uri="{BB962C8B-B14F-4D97-AF65-F5344CB8AC3E}">
        <p14:creationId xmlns:p14="http://schemas.microsoft.com/office/powerpoint/2010/main" val="2392223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52DA1C-1765-4FD9-BA59-A1A7083EB27D}"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D66268-7656-4B7A-887D-E49018E28B74}" type="slidenum">
              <a:rPr lang="en-US" smtClean="0"/>
              <a:t>‹#›</a:t>
            </a:fld>
            <a:endParaRPr lang="en-US"/>
          </a:p>
        </p:txBody>
      </p:sp>
    </p:spTree>
    <p:extLst>
      <p:ext uri="{BB962C8B-B14F-4D97-AF65-F5344CB8AC3E}">
        <p14:creationId xmlns:p14="http://schemas.microsoft.com/office/powerpoint/2010/main" val="191221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52DA1C-1765-4FD9-BA59-A1A7083EB27D}" type="datetimeFigureOut">
              <a:rPr lang="en-US" smtClean="0"/>
              <a:t>10/21/2019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D66268-7656-4B7A-887D-E49018E28B74}" type="slidenum">
              <a:rPr lang="en-US" smtClean="0"/>
              <a:t>‹#›</a:t>
            </a:fld>
            <a:endParaRPr lang="en-US"/>
          </a:p>
        </p:txBody>
      </p:sp>
    </p:spTree>
    <p:extLst>
      <p:ext uri="{BB962C8B-B14F-4D97-AF65-F5344CB8AC3E}">
        <p14:creationId xmlns:p14="http://schemas.microsoft.com/office/powerpoint/2010/main" val="2938438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52DA1C-1765-4FD9-BA59-A1A7083EB27D}" type="datetimeFigureOut">
              <a:rPr lang="en-US" smtClean="0"/>
              <a:t>10/21/2019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D66268-7656-4B7A-887D-E49018E28B74}" type="slidenum">
              <a:rPr lang="en-US" smtClean="0"/>
              <a:t>‹#›</a:t>
            </a:fld>
            <a:endParaRPr lang="en-US"/>
          </a:p>
        </p:txBody>
      </p:sp>
    </p:spTree>
    <p:extLst>
      <p:ext uri="{BB962C8B-B14F-4D97-AF65-F5344CB8AC3E}">
        <p14:creationId xmlns:p14="http://schemas.microsoft.com/office/powerpoint/2010/main" val="1453199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52DA1C-1765-4FD9-BA59-A1A7083EB27D}" type="datetimeFigureOut">
              <a:rPr lang="en-US" smtClean="0"/>
              <a:t>10/21/2019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D66268-7656-4B7A-887D-E49018E28B74}" type="slidenum">
              <a:rPr lang="en-US" smtClean="0"/>
              <a:t>‹#›</a:t>
            </a:fld>
            <a:endParaRPr lang="en-US"/>
          </a:p>
        </p:txBody>
      </p:sp>
    </p:spTree>
    <p:extLst>
      <p:ext uri="{BB962C8B-B14F-4D97-AF65-F5344CB8AC3E}">
        <p14:creationId xmlns:p14="http://schemas.microsoft.com/office/powerpoint/2010/main" val="972523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52DA1C-1765-4FD9-BA59-A1A7083EB27D}"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D66268-7656-4B7A-887D-E49018E28B74}" type="slidenum">
              <a:rPr lang="en-US" smtClean="0"/>
              <a:t>‹#›</a:t>
            </a:fld>
            <a:endParaRPr lang="en-US"/>
          </a:p>
        </p:txBody>
      </p:sp>
    </p:spTree>
    <p:extLst>
      <p:ext uri="{BB962C8B-B14F-4D97-AF65-F5344CB8AC3E}">
        <p14:creationId xmlns:p14="http://schemas.microsoft.com/office/powerpoint/2010/main" val="1559237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52DA1C-1765-4FD9-BA59-A1A7083EB27D}"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D66268-7656-4B7A-887D-E49018E28B74}" type="slidenum">
              <a:rPr lang="en-US" smtClean="0"/>
              <a:t>‹#›</a:t>
            </a:fld>
            <a:endParaRPr lang="en-US"/>
          </a:p>
        </p:txBody>
      </p:sp>
    </p:spTree>
    <p:extLst>
      <p:ext uri="{BB962C8B-B14F-4D97-AF65-F5344CB8AC3E}">
        <p14:creationId xmlns:p14="http://schemas.microsoft.com/office/powerpoint/2010/main" val="104163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52DA1C-1765-4FD9-BA59-A1A7083EB27D}" type="datetimeFigureOut">
              <a:rPr lang="en-US" smtClean="0"/>
              <a:t>10/21/2019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D66268-7656-4B7A-887D-E49018E28B74}" type="slidenum">
              <a:rPr lang="en-US" smtClean="0"/>
              <a:t>‹#›</a:t>
            </a:fld>
            <a:endParaRPr lang="en-US"/>
          </a:p>
        </p:txBody>
      </p:sp>
    </p:spTree>
    <p:extLst>
      <p:ext uri="{BB962C8B-B14F-4D97-AF65-F5344CB8AC3E}">
        <p14:creationId xmlns:p14="http://schemas.microsoft.com/office/powerpoint/2010/main" val="33778454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package" Target="../embeddings/Microsoft_Word_Document_4CA458D4.docx"/></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1386037" y="2213817"/>
            <a:ext cx="9500136" cy="646331"/>
          </a:xfrm>
          <a:prstGeom prst="rect">
            <a:avLst/>
          </a:prstGeom>
          <a:noFill/>
        </p:spPr>
        <p:txBody>
          <a:bodyPr wrap="square" rtlCol="0">
            <a:spAutoFit/>
          </a:bodyPr>
          <a:lstStyle/>
          <a:p>
            <a:pPr algn="ctr"/>
            <a:r>
              <a:rPr lang="en-US" sz="3600" spc="150"/>
              <a:t>CZ2001 – ALGORITHMS – EXAMPLE CLASS 3A</a:t>
            </a:r>
          </a:p>
        </p:txBody>
      </p:sp>
      <p:sp>
        <p:nvSpPr>
          <p:cNvPr id="5" name="TextBox 4"/>
          <p:cNvSpPr txBox="1"/>
          <p:nvPr/>
        </p:nvSpPr>
        <p:spPr>
          <a:xfrm>
            <a:off x="2887580" y="3084968"/>
            <a:ext cx="6429676" cy="2123658"/>
          </a:xfrm>
          <a:prstGeom prst="rect">
            <a:avLst/>
          </a:prstGeom>
          <a:noFill/>
        </p:spPr>
        <p:txBody>
          <a:bodyPr wrap="square" rtlCol="0">
            <a:spAutoFit/>
          </a:bodyPr>
          <a:lstStyle/>
          <a:p>
            <a:pPr algn="ctr"/>
            <a:r>
              <a:rPr lang="en-US" sz="2000" spc="100"/>
              <a:t>Group 3</a:t>
            </a:r>
          </a:p>
          <a:p>
            <a:pPr algn="ctr"/>
            <a:r>
              <a:rPr lang="en-US" sz="1600" spc="50">
                <a:latin typeface="+mj-lt"/>
              </a:rPr>
              <a:t>Tan Wei Xuan</a:t>
            </a:r>
          </a:p>
          <a:p>
            <a:pPr algn="ctr"/>
            <a:r>
              <a:rPr lang="en-US" sz="1600" spc="50">
                <a:latin typeface="+mj-lt"/>
              </a:rPr>
              <a:t>Datta Anusha</a:t>
            </a:r>
          </a:p>
          <a:p>
            <a:pPr algn="ctr"/>
            <a:r>
              <a:rPr lang="en-US" sz="1600" spc="50">
                <a:latin typeface="+mj-lt"/>
              </a:rPr>
              <a:t>Prashant Mohit</a:t>
            </a:r>
          </a:p>
          <a:p>
            <a:pPr algn="ctr"/>
            <a:r>
              <a:rPr lang="en-US" sz="1600" spc="50">
                <a:latin typeface="+mj-lt"/>
              </a:rPr>
              <a:t>Han Jun</a:t>
            </a:r>
          </a:p>
          <a:p>
            <a:pPr algn="ctr"/>
            <a:r>
              <a:rPr lang="en-US" sz="1600" spc="50">
                <a:latin typeface="+mj-lt"/>
              </a:rPr>
              <a:t>Wang </a:t>
            </a:r>
            <a:r>
              <a:rPr lang="en-US" sz="1600" spc="50" err="1">
                <a:latin typeface="+mj-lt"/>
              </a:rPr>
              <a:t>Yifan</a:t>
            </a:r>
            <a:endParaRPr lang="en-US" sz="1600" spc="50">
              <a:latin typeface="+mj-lt"/>
            </a:endParaRPr>
          </a:p>
          <a:p>
            <a:pPr algn="ctr"/>
            <a:r>
              <a:rPr lang="en-US" sz="1600" spc="50">
                <a:latin typeface="+mj-lt"/>
              </a:rPr>
              <a:t>Ho Shu Peng Xavier</a:t>
            </a:r>
          </a:p>
          <a:p>
            <a:pPr algn="ctr"/>
            <a:r>
              <a:rPr lang="en-US" sz="1600" spc="50">
                <a:latin typeface="+mj-lt"/>
              </a:rPr>
              <a:t>Kumar Mehul</a:t>
            </a:r>
          </a:p>
        </p:txBody>
      </p:sp>
    </p:spTree>
    <p:extLst>
      <p:ext uri="{BB962C8B-B14F-4D97-AF65-F5344CB8AC3E}">
        <p14:creationId xmlns:p14="http://schemas.microsoft.com/office/powerpoint/2010/main" val="42407894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4"/>
          <p:cNvSpPr txBox="1"/>
          <p:nvPr/>
        </p:nvSpPr>
        <p:spPr>
          <a:xfrm>
            <a:off x="1321870" y="3048159"/>
            <a:ext cx="9548261" cy="769441"/>
          </a:xfrm>
          <a:prstGeom prst="rect">
            <a:avLst/>
          </a:prstGeom>
          <a:noFill/>
        </p:spPr>
        <p:txBody>
          <a:bodyPr wrap="square" rtlCol="0" anchor="t">
            <a:spAutoFit/>
          </a:bodyPr>
          <a:lstStyle/>
          <a:p>
            <a:pPr algn="ctr"/>
            <a:r>
              <a:rPr lang="en-US" sz="4400" spc="150"/>
              <a:t>Random List</a:t>
            </a:r>
          </a:p>
        </p:txBody>
      </p:sp>
      <p:sp>
        <p:nvSpPr>
          <p:cNvPr id="3" name="TextBox 2">
            <a:extLst>
              <a:ext uri="{FF2B5EF4-FFF2-40B4-BE49-F238E27FC236}">
                <a16:creationId xmlns:a16="http://schemas.microsoft.com/office/drawing/2014/main" id="{CA5C8F74-3018-44B5-899E-5A1231806E28}"/>
              </a:ext>
            </a:extLst>
          </p:cNvPr>
          <p:cNvSpPr txBox="1"/>
          <p:nvPr/>
        </p:nvSpPr>
        <p:spPr>
          <a:xfrm>
            <a:off x="2852257" y="3949080"/>
            <a:ext cx="6509857" cy="369332"/>
          </a:xfrm>
          <a:prstGeom prst="rect">
            <a:avLst/>
          </a:prstGeom>
          <a:noFill/>
        </p:spPr>
        <p:txBody>
          <a:bodyPr wrap="square" rtlCol="0">
            <a:spAutoFit/>
          </a:bodyPr>
          <a:lstStyle/>
          <a:p>
            <a:pPr algn="ctr"/>
            <a:r>
              <a:rPr lang="en-US" b="1" spc="50"/>
              <a:t>Randomly generated datasets </a:t>
            </a:r>
            <a:r>
              <a:rPr lang="en-US" spc="50"/>
              <a:t>of Integers in the range [1 … n] </a:t>
            </a:r>
          </a:p>
        </p:txBody>
      </p:sp>
    </p:spTree>
    <p:extLst>
      <p:ext uri="{BB962C8B-B14F-4D97-AF65-F5344CB8AC3E}">
        <p14:creationId xmlns:p14="http://schemas.microsoft.com/office/powerpoint/2010/main" val="9011549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78862" y="350203"/>
            <a:ext cx="3214406" cy="769441"/>
          </a:xfrm>
          <a:prstGeom prst="rect">
            <a:avLst/>
          </a:prstGeom>
          <a:noFill/>
        </p:spPr>
        <p:txBody>
          <a:bodyPr wrap="none" rtlCol="0">
            <a:spAutoFit/>
          </a:bodyPr>
          <a:lstStyle/>
          <a:p>
            <a:r>
              <a:rPr lang="en-US" sz="4400" spc="150"/>
              <a:t>Random List</a:t>
            </a:r>
          </a:p>
        </p:txBody>
      </p:sp>
      <p:sp>
        <p:nvSpPr>
          <p:cNvPr id="2" name="Rectangle 1">
            <a:extLst>
              <a:ext uri="{FF2B5EF4-FFF2-40B4-BE49-F238E27FC236}">
                <a16:creationId xmlns:a16="http://schemas.microsoft.com/office/drawing/2014/main" id="{20F5F7B0-C8AE-4F8F-BB60-4F17AABC0B71}"/>
              </a:ext>
            </a:extLst>
          </p:cNvPr>
          <p:cNvSpPr/>
          <p:nvPr/>
        </p:nvSpPr>
        <p:spPr>
          <a:xfrm>
            <a:off x="737937" y="2041129"/>
            <a:ext cx="10966382" cy="3693319"/>
          </a:xfrm>
          <a:prstGeom prst="rect">
            <a:avLst/>
          </a:prstGeom>
        </p:spPr>
        <p:txBody>
          <a:bodyPr wrap="square">
            <a:spAutoFit/>
          </a:bodyPr>
          <a:lstStyle/>
          <a:p>
            <a:r>
              <a:rPr lang="en-US">
                <a:solidFill>
                  <a:srgbClr val="008000"/>
                </a:solidFill>
                <a:latin typeface="Courier New" panose="02070309020205020404" pitchFamily="49" charset="0"/>
              </a:rPr>
              <a:t>#Generate random data (with repeats) for each data size </a:t>
            </a:r>
            <a:endParaRPr lang="en-US">
              <a:solidFill>
                <a:srgbClr val="000000"/>
              </a:solidFill>
              <a:latin typeface="Courier New" panose="02070309020205020404" pitchFamily="49" charset="0"/>
            </a:endParaRPr>
          </a:p>
          <a:p>
            <a:r>
              <a:rPr lang="en-US">
                <a:solidFill>
                  <a:srgbClr val="0000FF"/>
                </a:solidFill>
                <a:latin typeface="Courier New" panose="02070309020205020404" pitchFamily="49" charset="0"/>
              </a:rPr>
              <a:t>def</a:t>
            </a:r>
            <a:r>
              <a:rPr lang="en-US">
                <a:solidFill>
                  <a:srgbClr val="000000"/>
                </a:solidFill>
                <a:latin typeface="Courier New" panose="02070309020205020404" pitchFamily="49" charset="0"/>
              </a:rPr>
              <a:t> </a:t>
            </a:r>
            <a:r>
              <a:rPr lang="en-US" err="1">
                <a:solidFill>
                  <a:srgbClr val="795E26"/>
                </a:solidFill>
                <a:latin typeface="Courier New" panose="02070309020205020404" pitchFamily="49" charset="0"/>
              </a:rPr>
              <a:t>generateRandom</a:t>
            </a:r>
            <a:r>
              <a:rPr lang="en-US">
                <a:solidFill>
                  <a:srgbClr val="000000"/>
                </a:solidFill>
                <a:latin typeface="Courier New" panose="02070309020205020404" pitchFamily="49" charset="0"/>
              </a:rPr>
              <a:t>():</a:t>
            </a:r>
          </a:p>
          <a:p>
            <a:r>
              <a:rPr lang="en-US">
                <a:solidFill>
                  <a:srgbClr val="000000"/>
                </a:solidFill>
                <a:latin typeface="Courier New" panose="02070309020205020404" pitchFamily="49" charset="0"/>
              </a:rPr>
              <a:t>  </a:t>
            </a:r>
            <a:r>
              <a:rPr lang="en-US">
                <a:solidFill>
                  <a:srgbClr val="008000"/>
                </a:solidFill>
                <a:latin typeface="Courier New" panose="02070309020205020404" pitchFamily="49" charset="0"/>
              </a:rPr>
              <a:t>#List (Parent) to store all the data sets of different sizes</a:t>
            </a:r>
            <a:endParaRPr lang="en-US">
              <a:solidFill>
                <a:srgbClr val="000000"/>
              </a:solidFill>
              <a:latin typeface="Courier New" panose="02070309020205020404" pitchFamily="49" charset="0"/>
            </a:endParaRPr>
          </a:p>
          <a:p>
            <a:r>
              <a:rPr lang="en-US">
                <a:solidFill>
                  <a:srgbClr val="000000"/>
                </a:solidFill>
                <a:latin typeface="Courier New" panose="02070309020205020404" pitchFamily="49" charset="0"/>
              </a:rPr>
              <a:t>  </a:t>
            </a:r>
            <a:r>
              <a:rPr lang="en-US" err="1">
                <a:solidFill>
                  <a:srgbClr val="000000"/>
                </a:solidFill>
                <a:latin typeface="Courier New" panose="02070309020205020404" pitchFamily="49" charset="0"/>
              </a:rPr>
              <a:t>bigList</a:t>
            </a:r>
            <a:r>
              <a:rPr lang="en-US">
                <a:solidFill>
                  <a:srgbClr val="000000"/>
                </a:solidFill>
                <a:latin typeface="Courier New" panose="02070309020205020404" pitchFamily="49" charset="0"/>
              </a:rPr>
              <a:t> = []</a:t>
            </a:r>
          </a:p>
          <a:p>
            <a:r>
              <a:rPr lang="en-US">
                <a:solidFill>
                  <a:srgbClr val="000000"/>
                </a:solidFill>
                <a:latin typeface="Courier New" panose="02070309020205020404" pitchFamily="49" charset="0"/>
              </a:rPr>
              <a:t>  </a:t>
            </a:r>
            <a:r>
              <a:rPr lang="en-US">
                <a:solidFill>
                  <a:srgbClr val="008000"/>
                </a:solidFill>
                <a:latin typeface="Courier New" panose="02070309020205020404" pitchFamily="49" charset="0"/>
              </a:rPr>
              <a:t># Generate Data Set Size from 100 to 10000, with a step size of 100</a:t>
            </a:r>
            <a:endParaRPr lang="en-US">
              <a:solidFill>
                <a:srgbClr val="000000"/>
              </a:solidFill>
              <a:latin typeface="Courier New" panose="02070309020205020404" pitchFamily="49" charset="0"/>
            </a:endParaRPr>
          </a:p>
          <a:p>
            <a:r>
              <a:rPr lang="en-US">
                <a:solidFill>
                  <a:srgbClr val="000000"/>
                </a:solidFill>
                <a:latin typeface="Courier New" panose="02070309020205020404" pitchFamily="49" charset="0"/>
              </a:rPr>
              <a:t>  </a:t>
            </a:r>
            <a:r>
              <a:rPr lang="en-US">
                <a:solidFill>
                  <a:srgbClr val="AF00DB"/>
                </a:solidFill>
                <a:latin typeface="Courier New" panose="02070309020205020404" pitchFamily="49" charset="0"/>
              </a:rPr>
              <a:t>for</a:t>
            </a:r>
            <a:r>
              <a:rPr lang="en-US">
                <a:solidFill>
                  <a:srgbClr val="000000"/>
                </a:solidFill>
                <a:latin typeface="Courier New" panose="02070309020205020404" pitchFamily="49" charset="0"/>
              </a:rPr>
              <a:t> n </a:t>
            </a:r>
            <a:r>
              <a:rPr lang="en-US">
                <a:solidFill>
                  <a:srgbClr val="0000FF"/>
                </a:solidFill>
                <a:latin typeface="Courier New" panose="02070309020205020404" pitchFamily="49" charset="0"/>
              </a:rPr>
              <a:t>in</a:t>
            </a:r>
            <a:r>
              <a:rPr lang="en-US">
                <a:solidFill>
                  <a:srgbClr val="000000"/>
                </a:solidFill>
                <a:latin typeface="Courier New" panose="02070309020205020404" pitchFamily="49" charset="0"/>
              </a:rPr>
              <a:t> </a:t>
            </a:r>
            <a:r>
              <a:rPr lang="en-US">
                <a:solidFill>
                  <a:srgbClr val="795E26"/>
                </a:solidFill>
                <a:latin typeface="Courier New" panose="02070309020205020404" pitchFamily="49" charset="0"/>
              </a:rPr>
              <a:t>range</a:t>
            </a:r>
            <a:r>
              <a:rPr lang="en-US">
                <a:solidFill>
                  <a:srgbClr val="000000"/>
                </a:solidFill>
                <a:latin typeface="Courier New" panose="02070309020205020404" pitchFamily="49" charset="0"/>
              </a:rPr>
              <a:t>(</a:t>
            </a:r>
            <a:r>
              <a:rPr lang="en-US">
                <a:solidFill>
                  <a:srgbClr val="09885A"/>
                </a:solidFill>
                <a:latin typeface="Courier New" panose="02070309020205020404" pitchFamily="49" charset="0"/>
              </a:rPr>
              <a:t>100</a:t>
            </a:r>
            <a:r>
              <a:rPr lang="en-US">
                <a:solidFill>
                  <a:srgbClr val="000000"/>
                </a:solidFill>
                <a:latin typeface="Courier New" panose="02070309020205020404" pitchFamily="49" charset="0"/>
              </a:rPr>
              <a:t> , </a:t>
            </a:r>
            <a:r>
              <a:rPr lang="en-US">
                <a:solidFill>
                  <a:srgbClr val="09885A"/>
                </a:solidFill>
                <a:latin typeface="Courier New" panose="02070309020205020404" pitchFamily="49" charset="0"/>
              </a:rPr>
              <a:t>10001</a:t>
            </a:r>
            <a:r>
              <a:rPr lang="en-US">
                <a:solidFill>
                  <a:srgbClr val="000000"/>
                </a:solidFill>
                <a:latin typeface="Courier New" panose="02070309020205020404" pitchFamily="49" charset="0"/>
              </a:rPr>
              <a:t>, </a:t>
            </a:r>
            <a:r>
              <a:rPr lang="en-US">
                <a:solidFill>
                  <a:srgbClr val="09885A"/>
                </a:solidFill>
                <a:latin typeface="Courier New" panose="02070309020205020404" pitchFamily="49" charset="0"/>
              </a:rPr>
              <a:t>100</a:t>
            </a:r>
            <a:r>
              <a:rPr lang="en-US">
                <a:solidFill>
                  <a:srgbClr val="000000"/>
                </a:solidFill>
                <a:latin typeface="Courier New" panose="02070309020205020404" pitchFamily="49" charset="0"/>
              </a:rPr>
              <a:t>):</a:t>
            </a:r>
          </a:p>
          <a:p>
            <a:r>
              <a:rPr lang="en-US">
                <a:solidFill>
                  <a:srgbClr val="000000"/>
                </a:solidFill>
                <a:latin typeface="Courier New" panose="02070309020205020404" pitchFamily="49" charset="0"/>
              </a:rPr>
              <a:t>    </a:t>
            </a:r>
            <a:r>
              <a:rPr lang="en-US">
                <a:solidFill>
                  <a:srgbClr val="008000"/>
                </a:solidFill>
                <a:latin typeface="Courier New" panose="02070309020205020404" pitchFamily="49" charset="0"/>
              </a:rPr>
              <a:t>#Generate a list of n size selected from the range 1 to n, with duplicates</a:t>
            </a:r>
            <a:endParaRPr lang="en-US">
              <a:solidFill>
                <a:srgbClr val="000000"/>
              </a:solidFill>
              <a:latin typeface="Courier New" panose="02070309020205020404" pitchFamily="49" charset="0"/>
            </a:endParaRPr>
          </a:p>
          <a:p>
            <a:r>
              <a:rPr lang="en-US">
                <a:solidFill>
                  <a:srgbClr val="000000"/>
                </a:solidFill>
                <a:latin typeface="Courier New" panose="02070309020205020404" pitchFamily="49" charset="0"/>
              </a:rPr>
              <a:t>    </a:t>
            </a:r>
            <a:r>
              <a:rPr lang="en-US">
                <a:solidFill>
                  <a:srgbClr val="008000"/>
                </a:solidFill>
                <a:latin typeface="Courier New" panose="02070309020205020404" pitchFamily="49" charset="0"/>
              </a:rPr>
              <a:t># Store each list (child) in a list (parent)</a:t>
            </a:r>
            <a:endParaRPr lang="en-US">
              <a:solidFill>
                <a:srgbClr val="000000"/>
              </a:solidFill>
              <a:latin typeface="Courier New" panose="02070309020205020404" pitchFamily="49" charset="0"/>
            </a:endParaRPr>
          </a:p>
          <a:p>
            <a:r>
              <a:rPr lang="en-US">
                <a:solidFill>
                  <a:srgbClr val="000000"/>
                </a:solidFill>
                <a:latin typeface="Courier New" panose="02070309020205020404" pitchFamily="49" charset="0"/>
              </a:rPr>
              <a:t>    </a:t>
            </a:r>
            <a:r>
              <a:rPr lang="en-US" err="1">
                <a:solidFill>
                  <a:srgbClr val="000000"/>
                </a:solidFill>
                <a:latin typeface="Courier New" panose="02070309020205020404" pitchFamily="49" charset="0"/>
              </a:rPr>
              <a:t>bigList.append</a:t>
            </a:r>
            <a:r>
              <a:rPr lang="en-US">
                <a:solidFill>
                  <a:srgbClr val="000000"/>
                </a:solidFill>
                <a:latin typeface="Courier New" panose="02070309020205020404" pitchFamily="49" charset="0"/>
              </a:rPr>
              <a:t>([</a:t>
            </a:r>
            <a:r>
              <a:rPr lang="en-US" err="1">
                <a:solidFill>
                  <a:srgbClr val="000000"/>
                </a:solidFill>
                <a:latin typeface="Courier New" panose="02070309020205020404" pitchFamily="49" charset="0"/>
              </a:rPr>
              <a:t>random.choice</a:t>
            </a:r>
            <a:r>
              <a:rPr lang="en-US">
                <a:solidFill>
                  <a:srgbClr val="000000"/>
                </a:solidFill>
                <a:latin typeface="Courier New" panose="02070309020205020404" pitchFamily="49" charset="0"/>
              </a:rPr>
              <a:t>(</a:t>
            </a:r>
            <a:r>
              <a:rPr lang="en-US">
                <a:solidFill>
                  <a:srgbClr val="795E26"/>
                </a:solidFill>
                <a:latin typeface="Courier New" panose="02070309020205020404" pitchFamily="49" charset="0"/>
              </a:rPr>
              <a:t>range</a:t>
            </a:r>
            <a:r>
              <a:rPr lang="en-US">
                <a:solidFill>
                  <a:srgbClr val="000000"/>
                </a:solidFill>
                <a:latin typeface="Courier New" panose="02070309020205020404" pitchFamily="49" charset="0"/>
              </a:rPr>
              <a:t>(</a:t>
            </a:r>
            <a:r>
              <a:rPr lang="en-US">
                <a:solidFill>
                  <a:srgbClr val="09885A"/>
                </a:solidFill>
                <a:latin typeface="Courier New" panose="02070309020205020404" pitchFamily="49" charset="0"/>
              </a:rPr>
              <a:t>1</a:t>
            </a:r>
            <a:r>
              <a:rPr lang="en-US">
                <a:solidFill>
                  <a:srgbClr val="000000"/>
                </a:solidFill>
                <a:latin typeface="Courier New" panose="02070309020205020404" pitchFamily="49" charset="0"/>
              </a:rPr>
              <a:t>,n+</a:t>
            </a:r>
            <a:r>
              <a:rPr lang="en-US">
                <a:solidFill>
                  <a:srgbClr val="09885A"/>
                </a:solidFill>
                <a:latin typeface="Courier New" panose="02070309020205020404" pitchFamily="49" charset="0"/>
              </a:rPr>
              <a:t>1</a:t>
            </a:r>
            <a:r>
              <a:rPr lang="en-US">
                <a:solidFill>
                  <a:srgbClr val="000000"/>
                </a:solidFill>
                <a:latin typeface="Courier New" panose="02070309020205020404" pitchFamily="49" charset="0"/>
              </a:rPr>
              <a:t>)) </a:t>
            </a:r>
            <a:r>
              <a:rPr lang="en-US">
                <a:solidFill>
                  <a:srgbClr val="AF00DB"/>
                </a:solidFill>
                <a:latin typeface="Courier New" panose="02070309020205020404" pitchFamily="49" charset="0"/>
              </a:rPr>
              <a:t>for</a:t>
            </a:r>
            <a:r>
              <a:rPr lang="en-US">
                <a:solidFill>
                  <a:srgbClr val="000000"/>
                </a:solidFill>
                <a:latin typeface="Courier New" panose="02070309020205020404" pitchFamily="49" charset="0"/>
              </a:rPr>
              <a:t> </a:t>
            </a:r>
            <a:r>
              <a:rPr lang="en-US" err="1">
                <a:solidFill>
                  <a:srgbClr val="000000"/>
                </a:solidFill>
                <a:latin typeface="Courier New" panose="02070309020205020404" pitchFamily="49" charset="0"/>
              </a:rPr>
              <a:t>i</a:t>
            </a:r>
            <a:r>
              <a:rPr lang="en-US">
                <a:solidFill>
                  <a:srgbClr val="000000"/>
                </a:solidFill>
                <a:latin typeface="Courier New" panose="02070309020205020404" pitchFamily="49" charset="0"/>
              </a:rPr>
              <a:t> </a:t>
            </a:r>
            <a:r>
              <a:rPr lang="en-US">
                <a:solidFill>
                  <a:srgbClr val="0000FF"/>
                </a:solidFill>
                <a:latin typeface="Courier New" panose="02070309020205020404" pitchFamily="49" charset="0"/>
              </a:rPr>
              <a:t>in</a:t>
            </a:r>
            <a:r>
              <a:rPr lang="en-US">
                <a:solidFill>
                  <a:srgbClr val="000000"/>
                </a:solidFill>
                <a:latin typeface="Courier New" panose="02070309020205020404" pitchFamily="49" charset="0"/>
              </a:rPr>
              <a:t> </a:t>
            </a:r>
            <a:r>
              <a:rPr lang="en-US">
                <a:solidFill>
                  <a:srgbClr val="795E26"/>
                </a:solidFill>
                <a:latin typeface="Courier New" panose="02070309020205020404" pitchFamily="49" charset="0"/>
              </a:rPr>
              <a:t>range</a:t>
            </a:r>
            <a:r>
              <a:rPr lang="en-US">
                <a:solidFill>
                  <a:srgbClr val="000000"/>
                </a:solidFill>
                <a:latin typeface="Courier New" panose="02070309020205020404" pitchFamily="49" charset="0"/>
              </a:rPr>
              <a:t>(n)])</a:t>
            </a:r>
          </a:p>
          <a:p>
            <a:r>
              <a:rPr lang="en-US">
                <a:solidFill>
                  <a:srgbClr val="000000"/>
                </a:solidFill>
                <a:latin typeface="Courier New" panose="02070309020205020404" pitchFamily="49" charset="0"/>
              </a:rPr>
              <a:t>  </a:t>
            </a:r>
            <a:r>
              <a:rPr lang="en-US">
                <a:solidFill>
                  <a:srgbClr val="AF00DB"/>
                </a:solidFill>
                <a:latin typeface="Courier New" panose="02070309020205020404" pitchFamily="49" charset="0"/>
              </a:rPr>
              <a:t>return</a:t>
            </a:r>
            <a:r>
              <a:rPr lang="en-US">
                <a:solidFill>
                  <a:srgbClr val="000000"/>
                </a:solidFill>
                <a:latin typeface="Courier New" panose="02070309020205020404" pitchFamily="49" charset="0"/>
              </a:rPr>
              <a:t> </a:t>
            </a:r>
            <a:r>
              <a:rPr lang="en-US" err="1">
                <a:solidFill>
                  <a:srgbClr val="000000"/>
                </a:solidFill>
                <a:latin typeface="Courier New" panose="02070309020205020404" pitchFamily="49" charset="0"/>
              </a:rPr>
              <a:t>bigList</a:t>
            </a:r>
            <a:endParaRPr lang="en-US">
              <a:solidFill>
                <a:srgbClr val="000000"/>
              </a:solidFill>
              <a:latin typeface="Courier New" panose="02070309020205020404" pitchFamily="49" charset="0"/>
            </a:endParaRPr>
          </a:p>
          <a:p>
            <a:br>
              <a:rPr lang="en-US">
                <a:solidFill>
                  <a:srgbClr val="000000"/>
                </a:solidFill>
                <a:latin typeface="Courier New" panose="02070309020205020404" pitchFamily="49" charset="0"/>
              </a:rPr>
            </a:br>
            <a:r>
              <a:rPr lang="en-US">
                <a:solidFill>
                  <a:srgbClr val="008000"/>
                </a:solidFill>
                <a:latin typeface="Courier New" panose="02070309020205020404" pitchFamily="49" charset="0"/>
              </a:rPr>
              <a:t>#Generating the Randomly-Ordered List</a:t>
            </a:r>
            <a:endParaRPr lang="en-US">
              <a:solidFill>
                <a:srgbClr val="000000"/>
              </a:solidFill>
              <a:latin typeface="Courier New" panose="02070309020205020404" pitchFamily="49" charset="0"/>
            </a:endParaRPr>
          </a:p>
          <a:p>
            <a:r>
              <a:rPr lang="en-US" err="1">
                <a:solidFill>
                  <a:srgbClr val="000000"/>
                </a:solidFill>
                <a:latin typeface="Courier New" panose="02070309020205020404" pitchFamily="49" charset="0"/>
              </a:rPr>
              <a:t>randList</a:t>
            </a:r>
            <a:r>
              <a:rPr lang="en-US">
                <a:solidFill>
                  <a:srgbClr val="000000"/>
                </a:solidFill>
                <a:latin typeface="Courier New" panose="02070309020205020404" pitchFamily="49" charset="0"/>
              </a:rPr>
              <a:t> = </a:t>
            </a:r>
            <a:r>
              <a:rPr lang="en-US" err="1">
                <a:solidFill>
                  <a:srgbClr val="000000"/>
                </a:solidFill>
                <a:latin typeface="Courier New" panose="02070309020205020404" pitchFamily="49" charset="0"/>
              </a:rPr>
              <a:t>generateRandom</a:t>
            </a:r>
            <a:r>
              <a:rPr lang="en-US">
                <a:solidFill>
                  <a:srgbClr val="000000"/>
                </a:solidFill>
                <a:latin typeface="Courier New" panose="02070309020205020404" pitchFamily="49" charset="0"/>
              </a:rPr>
              <a:t>()</a:t>
            </a:r>
            <a:endParaRPr lang="en-US" b="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18467274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500"/>
                                        <p:tgtEl>
                                          <p:spTgt spid="2">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fade">
                                      <p:cBhvr>
                                        <p:cTn id="15" dur="500"/>
                                        <p:tgtEl>
                                          <p:spTgt spid="2">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Effect transition="in" filter="fade">
                                      <p:cBhvr>
                                        <p:cTn id="18" dur="500"/>
                                        <p:tgtEl>
                                          <p:spTgt spid="2">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fade">
                                      <p:cBhvr>
                                        <p:cTn id="23" dur="500"/>
                                        <p:tgtEl>
                                          <p:spTgt spid="2">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7" end="7"/>
                                            </p:txEl>
                                          </p:spTgt>
                                        </p:tgtEl>
                                        <p:attrNameLst>
                                          <p:attrName>style.visibility</p:attrName>
                                        </p:attrNameLst>
                                      </p:cBhvr>
                                      <p:to>
                                        <p:strVal val="visible"/>
                                      </p:to>
                                    </p:set>
                                    <p:animEffect transition="in" filter="fade">
                                      <p:cBhvr>
                                        <p:cTn id="26" dur="500"/>
                                        <p:tgtEl>
                                          <p:spTgt spid="2">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animEffect transition="in" filter="fade">
                                      <p:cBhvr>
                                        <p:cTn id="29" dur="500"/>
                                        <p:tgtEl>
                                          <p:spTgt spid="2">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2">
                                            <p:txEl>
                                              <p:pRg st="9" end="9"/>
                                            </p:txEl>
                                          </p:spTgt>
                                        </p:tgtEl>
                                        <p:attrNameLst>
                                          <p:attrName>style.visibility</p:attrName>
                                        </p:attrNameLst>
                                      </p:cBhvr>
                                      <p:to>
                                        <p:strVal val="visible"/>
                                      </p:to>
                                    </p:set>
                                    <p:animEffect transition="in" filter="fade">
                                      <p:cBhvr>
                                        <p:cTn id="32" dur="500"/>
                                        <p:tgtEl>
                                          <p:spTgt spid="2">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animEffect transition="in" filter="fade">
                                      <p:cBhvr>
                                        <p:cTn id="37" dur="500"/>
                                        <p:tgtEl>
                                          <p:spTgt spid="2">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
                                            <p:txEl>
                                              <p:pRg st="11" end="11"/>
                                            </p:txEl>
                                          </p:spTgt>
                                        </p:tgtEl>
                                        <p:attrNameLst>
                                          <p:attrName>style.visibility</p:attrName>
                                        </p:attrNameLst>
                                      </p:cBhvr>
                                      <p:to>
                                        <p:strVal val="visible"/>
                                      </p:to>
                                    </p:set>
                                    <p:animEffect transition="in" filter="fade">
                                      <p:cBhvr>
                                        <p:cTn id="40"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4"/>
          <p:cNvSpPr txBox="1"/>
          <p:nvPr/>
        </p:nvSpPr>
        <p:spPr>
          <a:xfrm>
            <a:off x="1321870" y="3048159"/>
            <a:ext cx="9548261" cy="769441"/>
          </a:xfrm>
          <a:prstGeom prst="rect">
            <a:avLst/>
          </a:prstGeom>
          <a:noFill/>
        </p:spPr>
        <p:txBody>
          <a:bodyPr wrap="square" rtlCol="0" anchor="t">
            <a:spAutoFit/>
          </a:bodyPr>
          <a:lstStyle/>
          <a:p>
            <a:pPr algn="ctr"/>
            <a:r>
              <a:rPr lang="en-US" sz="4400" spc="150"/>
              <a:t>IMPLEMENTATION</a:t>
            </a:r>
          </a:p>
        </p:txBody>
      </p:sp>
    </p:spTree>
    <p:extLst>
      <p:ext uri="{BB962C8B-B14F-4D97-AF65-F5344CB8AC3E}">
        <p14:creationId xmlns:p14="http://schemas.microsoft.com/office/powerpoint/2010/main" val="42441094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78862" y="350203"/>
            <a:ext cx="4676217" cy="769441"/>
          </a:xfrm>
          <a:prstGeom prst="rect">
            <a:avLst/>
          </a:prstGeom>
          <a:noFill/>
        </p:spPr>
        <p:txBody>
          <a:bodyPr wrap="none" rtlCol="0">
            <a:spAutoFit/>
          </a:bodyPr>
          <a:lstStyle/>
          <a:p>
            <a:r>
              <a:rPr lang="en-US" sz="4400" spc="150"/>
              <a:t>IMPLEMENTATION</a:t>
            </a:r>
          </a:p>
        </p:txBody>
      </p:sp>
      <p:sp>
        <p:nvSpPr>
          <p:cNvPr id="5" name="TextBox 4"/>
          <p:cNvSpPr txBox="1"/>
          <p:nvPr/>
        </p:nvSpPr>
        <p:spPr>
          <a:xfrm>
            <a:off x="4436112" y="3167390"/>
            <a:ext cx="3319776" cy="523220"/>
          </a:xfrm>
          <a:prstGeom prst="rect">
            <a:avLst/>
          </a:prstGeom>
          <a:noFill/>
        </p:spPr>
        <p:txBody>
          <a:bodyPr wrap="square" rtlCol="0" anchor="t">
            <a:spAutoFit/>
          </a:bodyPr>
          <a:lstStyle/>
          <a:p>
            <a:pPr algn="ctr"/>
            <a:r>
              <a:rPr lang="en-US" sz="2800" b="1" spc="150">
                <a:latin typeface="+mj-lt"/>
              </a:rPr>
              <a:t>Insertion Sort</a:t>
            </a:r>
          </a:p>
        </p:txBody>
      </p:sp>
      <p:sp>
        <p:nvSpPr>
          <p:cNvPr id="6" name="TextBox 5"/>
          <p:cNvSpPr txBox="1"/>
          <p:nvPr/>
        </p:nvSpPr>
        <p:spPr>
          <a:xfrm>
            <a:off x="5126318" y="3796944"/>
            <a:ext cx="1992981" cy="523220"/>
          </a:xfrm>
          <a:prstGeom prst="rect">
            <a:avLst/>
          </a:prstGeom>
          <a:noFill/>
        </p:spPr>
        <p:txBody>
          <a:bodyPr wrap="none" rtlCol="0" anchor="t">
            <a:spAutoFit/>
          </a:bodyPr>
          <a:lstStyle/>
          <a:p>
            <a:pPr algn="ctr"/>
            <a:r>
              <a:rPr lang="en-US" sz="2800" b="1" spc="150">
                <a:latin typeface="+mj-lt"/>
              </a:rPr>
              <a:t>Merge Sort</a:t>
            </a:r>
          </a:p>
        </p:txBody>
      </p:sp>
    </p:spTree>
    <p:extLst>
      <p:ext uri="{BB962C8B-B14F-4D97-AF65-F5344CB8AC3E}">
        <p14:creationId xmlns:p14="http://schemas.microsoft.com/office/powerpoint/2010/main" val="37853167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4"/>
          <p:cNvSpPr txBox="1"/>
          <p:nvPr/>
        </p:nvSpPr>
        <p:spPr>
          <a:xfrm>
            <a:off x="1321870" y="3048159"/>
            <a:ext cx="9548261" cy="769441"/>
          </a:xfrm>
          <a:prstGeom prst="rect">
            <a:avLst/>
          </a:prstGeom>
          <a:noFill/>
        </p:spPr>
        <p:txBody>
          <a:bodyPr wrap="square" rtlCol="0" anchor="t">
            <a:spAutoFit/>
          </a:bodyPr>
          <a:lstStyle/>
          <a:p>
            <a:pPr algn="ctr"/>
            <a:r>
              <a:rPr lang="en-US" sz="4400" spc="150"/>
              <a:t>Insertion Sort</a:t>
            </a:r>
          </a:p>
        </p:txBody>
      </p:sp>
    </p:spTree>
    <p:extLst>
      <p:ext uri="{BB962C8B-B14F-4D97-AF65-F5344CB8AC3E}">
        <p14:creationId xmlns:p14="http://schemas.microsoft.com/office/powerpoint/2010/main" val="38853760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78862" y="350203"/>
            <a:ext cx="3578224" cy="769441"/>
          </a:xfrm>
          <a:prstGeom prst="rect">
            <a:avLst/>
          </a:prstGeom>
          <a:noFill/>
        </p:spPr>
        <p:txBody>
          <a:bodyPr wrap="none" rtlCol="0">
            <a:spAutoFit/>
          </a:bodyPr>
          <a:lstStyle/>
          <a:p>
            <a:r>
              <a:rPr lang="en-US" sz="4400" spc="150"/>
              <a:t>Insertion Sort</a:t>
            </a:r>
          </a:p>
        </p:txBody>
      </p:sp>
      <p:sp>
        <p:nvSpPr>
          <p:cNvPr id="2" name="TextBox 1"/>
          <p:cNvSpPr txBox="1"/>
          <p:nvPr/>
        </p:nvSpPr>
        <p:spPr>
          <a:xfrm>
            <a:off x="378862" y="1566528"/>
            <a:ext cx="10131925" cy="646331"/>
          </a:xfrm>
          <a:prstGeom prst="rect">
            <a:avLst/>
          </a:prstGeom>
          <a:noFill/>
        </p:spPr>
        <p:txBody>
          <a:bodyPr wrap="square" rtlCol="0">
            <a:spAutoFit/>
          </a:bodyPr>
          <a:lstStyle/>
          <a:p>
            <a:r>
              <a:rPr lang="en-US">
                <a:latin typeface="+mj-lt"/>
              </a:rPr>
              <a:t>The Insertion Sort algorithm takes elements from the input array and places those elements in their correct place into a new array, shifting existing array elements as needed.</a:t>
            </a:r>
            <a:endParaRPr lang="en-US" sz="2000" spc="50">
              <a:latin typeface="+mj-lt"/>
            </a:endParaRPr>
          </a:p>
        </p:txBody>
      </p:sp>
      <p:pic>
        <p:nvPicPr>
          <p:cNvPr id="19" name="Picture 18">
            <a:extLst>
              <a:ext uri="{FF2B5EF4-FFF2-40B4-BE49-F238E27FC236}">
                <a16:creationId xmlns:a16="http://schemas.microsoft.com/office/drawing/2014/main" id="{B62A0E26-0252-46C4-9B78-B840135417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4332" y="2378605"/>
            <a:ext cx="6643335" cy="3986001"/>
          </a:xfrm>
          <a:prstGeom prst="rect">
            <a:avLst/>
          </a:prstGeom>
        </p:spPr>
      </p:pic>
    </p:spTree>
    <p:extLst>
      <p:ext uri="{BB962C8B-B14F-4D97-AF65-F5344CB8AC3E}">
        <p14:creationId xmlns:p14="http://schemas.microsoft.com/office/powerpoint/2010/main" val="6181668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78862" y="350203"/>
            <a:ext cx="3578224" cy="769441"/>
          </a:xfrm>
          <a:prstGeom prst="rect">
            <a:avLst/>
          </a:prstGeom>
          <a:noFill/>
        </p:spPr>
        <p:txBody>
          <a:bodyPr wrap="none" rtlCol="0">
            <a:spAutoFit/>
          </a:bodyPr>
          <a:lstStyle/>
          <a:p>
            <a:r>
              <a:rPr lang="en-US" sz="4400" spc="150"/>
              <a:t>Insertion Sort</a:t>
            </a:r>
          </a:p>
        </p:txBody>
      </p:sp>
      <p:sp>
        <p:nvSpPr>
          <p:cNvPr id="2" name="TextBox 1"/>
          <p:cNvSpPr txBox="1"/>
          <p:nvPr/>
        </p:nvSpPr>
        <p:spPr>
          <a:xfrm>
            <a:off x="378862" y="1566528"/>
            <a:ext cx="10131925" cy="646331"/>
          </a:xfrm>
          <a:prstGeom prst="rect">
            <a:avLst/>
          </a:prstGeom>
          <a:noFill/>
        </p:spPr>
        <p:txBody>
          <a:bodyPr wrap="square" rtlCol="0">
            <a:spAutoFit/>
          </a:bodyPr>
          <a:lstStyle/>
          <a:p>
            <a:r>
              <a:rPr lang="en-US">
                <a:latin typeface="+mj-lt"/>
              </a:rPr>
              <a:t>The Insertion Sort algorithm takes elements from the input array and places those elements in their correct place into a new array, shifting existing array elements as needed.</a:t>
            </a:r>
            <a:endParaRPr lang="en-US" sz="2000" spc="50">
              <a:latin typeface="+mj-lt"/>
            </a:endParaRPr>
          </a:p>
        </p:txBody>
      </p:sp>
      <p:sp>
        <p:nvSpPr>
          <p:cNvPr id="8" name="TextBox 7"/>
          <p:cNvSpPr txBox="1"/>
          <p:nvPr/>
        </p:nvSpPr>
        <p:spPr>
          <a:xfrm>
            <a:off x="378862" y="2663090"/>
            <a:ext cx="1238224" cy="369332"/>
          </a:xfrm>
          <a:prstGeom prst="rect">
            <a:avLst/>
          </a:prstGeom>
          <a:noFill/>
        </p:spPr>
        <p:txBody>
          <a:bodyPr wrap="none" rtlCol="0">
            <a:spAutoFit/>
          </a:bodyPr>
          <a:lstStyle/>
          <a:p>
            <a:r>
              <a:rPr lang="en-US" b="1" i="1" spc="100">
                <a:latin typeface="+mj-lt"/>
              </a:rPr>
              <a:t>Best Case:</a:t>
            </a:r>
          </a:p>
        </p:txBody>
      </p:sp>
      <mc:AlternateContent xmlns:mc="http://schemas.openxmlformats.org/markup-compatibility/2006">
        <mc:Choice xmlns:a14="http://schemas.microsoft.com/office/drawing/2010/main" Requires="a14">
          <p:sp>
            <p:nvSpPr>
              <p:cNvPr id="9" name="TextBox 8"/>
              <p:cNvSpPr txBox="1"/>
              <p:nvPr/>
            </p:nvSpPr>
            <p:spPr>
              <a:xfrm>
                <a:off x="627868" y="3032422"/>
                <a:ext cx="9633912" cy="1477328"/>
              </a:xfrm>
              <a:prstGeom prst="rect">
                <a:avLst/>
              </a:prstGeom>
              <a:noFill/>
            </p:spPr>
            <p:txBody>
              <a:bodyPr wrap="square" rtlCol="0">
                <a:spAutoFit/>
              </a:bodyPr>
              <a:lstStyle/>
              <a:p>
                <a:r>
                  <a:rPr lang="en-US"/>
                  <a:t>Occurs when the input array is already sorted. </a:t>
                </a:r>
                <a:br>
                  <a:rPr lang="en-US"/>
                </a:br>
                <a:r>
                  <a:rPr lang="en-US"/>
                  <a:t>In this scenario, each element will only be compared to its immediate predecessor. The number of comparisons required will be </a:t>
                </a:r>
                <a:r>
                  <a:rPr lang="en-US" b="1"/>
                  <a:t>n-1 </a:t>
                </a:r>
                <a:r>
                  <a:rPr lang="en-US"/>
                  <a:t>as comparison is made from the 2</a:t>
                </a:r>
                <a:r>
                  <a:rPr lang="en-US" baseline="30000"/>
                  <a:t>nd</a:t>
                </a:r>
                <a:r>
                  <a:rPr lang="en-US"/>
                  <a:t> element onwards till the last element. </a:t>
                </a:r>
                <a:br>
                  <a:rPr lang="en-US"/>
                </a:br>
                <a:r>
                  <a:rPr lang="en-US"/>
                  <a:t>Big O time complexity of</a:t>
                </a:r>
                <a14:m>
                  <m:oMath xmlns:m="http://schemas.openxmlformats.org/officeDocument/2006/math">
                    <m:r>
                      <a:rPr lang="en-US" i="1">
                        <a:latin typeface="Cambria Math" panose="02040503050406030204" pitchFamily="18" charset="0"/>
                      </a:rPr>
                      <m:t> </m:t>
                    </m:r>
                    <m:r>
                      <a:rPr lang="en-US" b="1" i="1">
                        <a:latin typeface="Cambria Math" panose="02040503050406030204" pitchFamily="18" charset="0"/>
                      </a:rPr>
                      <m:t>𝑶</m:t>
                    </m:r>
                    <m:r>
                      <a:rPr lang="en-US" b="1" i="1">
                        <a:latin typeface="Cambria Math" panose="02040503050406030204" pitchFamily="18" charset="0"/>
                      </a:rPr>
                      <m:t>(</m:t>
                    </m:r>
                    <m:r>
                      <a:rPr lang="en-US" b="1" i="1">
                        <a:latin typeface="Cambria Math" panose="02040503050406030204" pitchFamily="18" charset="0"/>
                      </a:rPr>
                      <m:t>𝒏</m:t>
                    </m:r>
                  </m:oMath>
                </a14:m>
                <a:r>
                  <a:rPr lang="en-US"/>
                  <a:t>).</a:t>
                </a:r>
                <a:endParaRPr lang="en-SG"/>
              </a:p>
            </p:txBody>
          </p:sp>
        </mc:Choice>
        <mc:Fallback>
          <p:sp>
            <p:nvSpPr>
              <p:cNvPr id="9" name="TextBox 8"/>
              <p:cNvSpPr txBox="1">
                <a:spLocks noRot="1" noChangeAspect="1" noMove="1" noResize="1" noEditPoints="1" noAdjustHandles="1" noChangeArrowheads="1" noChangeShapeType="1" noTextEdit="1"/>
              </p:cNvSpPr>
              <p:nvPr/>
            </p:nvSpPr>
            <p:spPr>
              <a:xfrm>
                <a:off x="627868" y="3032422"/>
                <a:ext cx="9633912" cy="1477328"/>
              </a:xfrm>
              <a:prstGeom prst="rect">
                <a:avLst/>
              </a:prstGeom>
              <a:blipFill>
                <a:blip r:embed="rId3"/>
                <a:stretch>
                  <a:fillRect l="-570" t="-2058" b="-5350"/>
                </a:stretch>
              </a:blipFill>
            </p:spPr>
            <p:txBody>
              <a:bodyPr/>
              <a:lstStyle/>
              <a:p>
                <a:r>
                  <a:rPr lang="en-US">
                    <a:noFill/>
                  </a:rPr>
                  <a:t> </a:t>
                </a:r>
              </a:p>
            </p:txBody>
          </p:sp>
        </mc:Fallback>
      </mc:AlternateContent>
    </p:spTree>
    <p:extLst>
      <p:ext uri="{BB962C8B-B14F-4D97-AF65-F5344CB8AC3E}">
        <p14:creationId xmlns:p14="http://schemas.microsoft.com/office/powerpoint/2010/main" val="17145028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78862" y="350203"/>
            <a:ext cx="3578224" cy="769441"/>
          </a:xfrm>
          <a:prstGeom prst="rect">
            <a:avLst/>
          </a:prstGeom>
          <a:noFill/>
        </p:spPr>
        <p:txBody>
          <a:bodyPr wrap="none" rtlCol="0">
            <a:spAutoFit/>
          </a:bodyPr>
          <a:lstStyle/>
          <a:p>
            <a:r>
              <a:rPr lang="en-US" sz="4400" spc="150"/>
              <a:t>Insertion Sort</a:t>
            </a:r>
          </a:p>
        </p:txBody>
      </p:sp>
      <p:sp>
        <p:nvSpPr>
          <p:cNvPr id="7" name="TextBox 6"/>
          <p:cNvSpPr txBox="1"/>
          <p:nvPr/>
        </p:nvSpPr>
        <p:spPr>
          <a:xfrm>
            <a:off x="3943809" y="6530353"/>
            <a:ext cx="4304383" cy="246221"/>
          </a:xfrm>
          <a:prstGeom prst="rect">
            <a:avLst/>
          </a:prstGeom>
          <a:noFill/>
        </p:spPr>
        <p:txBody>
          <a:bodyPr wrap="none" rtlCol="0">
            <a:spAutoFit/>
          </a:bodyPr>
          <a:lstStyle/>
          <a:p>
            <a:r>
              <a:rPr lang="en-US" sz="1000" spc="100">
                <a:latin typeface="+mj-lt"/>
              </a:rPr>
              <a:t>INTRODUCTION • </a:t>
            </a:r>
            <a:r>
              <a:rPr lang="en-US" sz="1000" b="1" spc="100">
                <a:latin typeface="+mj-lt"/>
              </a:rPr>
              <a:t>IMPLEMENTATION</a:t>
            </a:r>
            <a:r>
              <a:rPr lang="en-US" sz="1000" spc="100">
                <a:latin typeface="+mj-lt"/>
              </a:rPr>
              <a:t> • STATISTICS • CONCLUSION</a:t>
            </a:r>
          </a:p>
        </p:txBody>
      </p:sp>
      <p:sp>
        <p:nvSpPr>
          <p:cNvPr id="2" name="TextBox 1"/>
          <p:cNvSpPr txBox="1"/>
          <p:nvPr/>
        </p:nvSpPr>
        <p:spPr>
          <a:xfrm>
            <a:off x="378862" y="1566528"/>
            <a:ext cx="10131925" cy="646331"/>
          </a:xfrm>
          <a:prstGeom prst="rect">
            <a:avLst/>
          </a:prstGeom>
          <a:noFill/>
        </p:spPr>
        <p:txBody>
          <a:bodyPr wrap="square" rtlCol="0">
            <a:spAutoFit/>
          </a:bodyPr>
          <a:lstStyle/>
          <a:p>
            <a:r>
              <a:rPr lang="en-US">
                <a:latin typeface="+mj-lt"/>
              </a:rPr>
              <a:t>The Insertion Sort algorithm takes elements from the input array and places those elements in their correct place into a new array, shifting existing array elements as needed.</a:t>
            </a:r>
            <a:endParaRPr lang="en-US" sz="2000" spc="50">
              <a:latin typeface="+mj-lt"/>
            </a:endParaRPr>
          </a:p>
        </p:txBody>
      </p:sp>
      <p:sp>
        <p:nvSpPr>
          <p:cNvPr id="8" name="TextBox 7"/>
          <p:cNvSpPr txBox="1"/>
          <p:nvPr/>
        </p:nvSpPr>
        <p:spPr>
          <a:xfrm>
            <a:off x="378862" y="2663090"/>
            <a:ext cx="1404423" cy="369332"/>
          </a:xfrm>
          <a:prstGeom prst="rect">
            <a:avLst/>
          </a:prstGeom>
          <a:noFill/>
        </p:spPr>
        <p:txBody>
          <a:bodyPr wrap="none" rtlCol="0">
            <a:spAutoFit/>
          </a:bodyPr>
          <a:lstStyle/>
          <a:p>
            <a:r>
              <a:rPr lang="en-US" b="1" i="1" spc="100">
                <a:latin typeface="+mj-lt"/>
              </a:rPr>
              <a:t>Worst Case:</a:t>
            </a:r>
          </a:p>
        </p:txBody>
      </p:sp>
      <mc:AlternateContent xmlns:mc="http://schemas.openxmlformats.org/markup-compatibility/2006">
        <mc:Choice xmlns:a14="http://schemas.microsoft.com/office/drawing/2010/main" Requires="a14">
          <p:sp>
            <p:nvSpPr>
              <p:cNvPr id="9" name="TextBox 8"/>
              <p:cNvSpPr txBox="1"/>
              <p:nvPr/>
            </p:nvSpPr>
            <p:spPr>
              <a:xfrm>
                <a:off x="627868" y="3032422"/>
                <a:ext cx="9633912" cy="1370119"/>
              </a:xfrm>
              <a:prstGeom prst="rect">
                <a:avLst/>
              </a:prstGeom>
              <a:noFill/>
            </p:spPr>
            <p:txBody>
              <a:bodyPr wrap="square" rtlCol="0">
                <a:spAutoFit/>
              </a:bodyPr>
              <a:lstStyle/>
              <a:p>
                <a:r>
                  <a:rPr lang="en-US"/>
                  <a:t>Occurs when the input array is in descending order. </a:t>
                </a:r>
              </a:p>
              <a:p>
                <a:r>
                  <a:rPr lang="en-US"/>
                  <a:t>In this case every iteration of the array elements will scan and shift the entire sorted region of the array before inserting the next element. The number of elements required will be </a:t>
                </a:r>
                <a14:m>
                  <m:oMath xmlns:m="http://schemas.openxmlformats.org/officeDocument/2006/math">
                    <m:r>
                      <a:rPr lang="en-US" i="1">
                        <a:latin typeface="Cambria Math" panose="02040503050406030204" pitchFamily="18" charset="0"/>
                      </a:rPr>
                      <m:t>𝑇</m:t>
                    </m:r>
                    <m:d>
                      <m:dPr>
                        <m:ctrlPr>
                          <a:rPr lang="en-SG"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 </m:t>
                    </m:r>
                    <m:f>
                      <m:fPr>
                        <m:ctrlPr>
                          <a:rPr lang="en-SG" i="1">
                            <a:latin typeface="Cambria Math" panose="02040503050406030204" pitchFamily="18" charset="0"/>
                          </a:rPr>
                        </m:ctrlPr>
                      </m:fPr>
                      <m:num>
                        <m:r>
                          <a:rPr lang="en-US" i="1">
                            <a:latin typeface="Cambria Math" panose="02040503050406030204" pitchFamily="18" charset="0"/>
                          </a:rPr>
                          <m:t>𝑛</m:t>
                        </m:r>
                        <m:d>
                          <m:dPr>
                            <m:ctrlPr>
                              <a:rPr lang="en-SG"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−1</m:t>
                            </m:r>
                          </m:e>
                        </m:d>
                      </m:num>
                      <m:den>
                        <m:r>
                          <a:rPr lang="en-US" i="1">
                            <a:latin typeface="Cambria Math" panose="02040503050406030204" pitchFamily="18" charset="0"/>
                          </a:rPr>
                          <m:t>2</m:t>
                        </m:r>
                      </m:den>
                    </m:f>
                  </m:oMath>
                </a14:m>
                <a:r>
                  <a:rPr lang="en-US"/>
                  <a:t>. </a:t>
                </a:r>
              </a:p>
              <a:p>
                <a:r>
                  <a:rPr lang="en-US"/>
                  <a:t>Big O time complexity of </a:t>
                </a:r>
                <a14:m>
                  <m:oMath xmlns:m="http://schemas.openxmlformats.org/officeDocument/2006/math">
                    <m:r>
                      <a:rPr lang="en-US" b="1" i="1">
                        <a:latin typeface="Cambria Math" panose="02040503050406030204" pitchFamily="18" charset="0"/>
                      </a:rPr>
                      <m:t>𝑶</m:t>
                    </m:r>
                    <m:d>
                      <m:dPr>
                        <m:ctrlPr>
                          <a:rPr lang="en-SG" b="1" i="1">
                            <a:latin typeface="Cambria Math" panose="02040503050406030204" pitchFamily="18" charset="0"/>
                          </a:rPr>
                        </m:ctrlPr>
                      </m:dPr>
                      <m:e>
                        <m:sSup>
                          <m:sSupPr>
                            <m:ctrlPr>
                              <a:rPr lang="en-SG" b="1" i="1">
                                <a:latin typeface="Cambria Math" panose="02040503050406030204" pitchFamily="18" charset="0"/>
                              </a:rPr>
                            </m:ctrlPr>
                          </m:sSupPr>
                          <m:e>
                            <m:r>
                              <a:rPr lang="en-US" b="1" i="1">
                                <a:latin typeface="Cambria Math" panose="02040503050406030204" pitchFamily="18" charset="0"/>
                              </a:rPr>
                              <m:t>𝒏</m:t>
                            </m:r>
                          </m:e>
                          <m:sup>
                            <m:r>
                              <a:rPr lang="en-US" b="1" i="1">
                                <a:latin typeface="Cambria Math" panose="02040503050406030204" pitchFamily="18" charset="0"/>
                              </a:rPr>
                              <m:t>𝟐</m:t>
                            </m:r>
                          </m:sup>
                        </m:sSup>
                      </m:e>
                    </m:d>
                  </m:oMath>
                </a14:m>
                <a:endParaRPr lang="en-SG" b="1"/>
              </a:p>
            </p:txBody>
          </p:sp>
        </mc:Choice>
        <mc:Fallback>
          <p:sp>
            <p:nvSpPr>
              <p:cNvPr id="9" name="TextBox 8"/>
              <p:cNvSpPr txBox="1">
                <a:spLocks noRot="1" noChangeAspect="1" noMove="1" noResize="1" noEditPoints="1" noAdjustHandles="1" noChangeArrowheads="1" noChangeShapeType="1" noTextEdit="1"/>
              </p:cNvSpPr>
              <p:nvPr/>
            </p:nvSpPr>
            <p:spPr>
              <a:xfrm>
                <a:off x="627868" y="3032422"/>
                <a:ext cx="9633912" cy="1370119"/>
              </a:xfrm>
              <a:prstGeom prst="rect">
                <a:avLst/>
              </a:prstGeom>
              <a:blipFill>
                <a:blip r:embed="rId3"/>
                <a:stretch>
                  <a:fillRect l="-570" t="-2222" b="-5333"/>
                </a:stretch>
              </a:blipFill>
            </p:spPr>
            <p:txBody>
              <a:bodyPr/>
              <a:lstStyle/>
              <a:p>
                <a:r>
                  <a:rPr lang="en-US">
                    <a:noFill/>
                  </a:rPr>
                  <a:t> </a:t>
                </a:r>
              </a:p>
            </p:txBody>
          </p:sp>
        </mc:Fallback>
      </mc:AlternateContent>
    </p:spTree>
    <p:extLst>
      <p:ext uri="{BB962C8B-B14F-4D97-AF65-F5344CB8AC3E}">
        <p14:creationId xmlns:p14="http://schemas.microsoft.com/office/powerpoint/2010/main" val="31606982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78862" y="350203"/>
            <a:ext cx="3578224" cy="769441"/>
          </a:xfrm>
          <a:prstGeom prst="rect">
            <a:avLst/>
          </a:prstGeom>
          <a:noFill/>
        </p:spPr>
        <p:txBody>
          <a:bodyPr wrap="none" rtlCol="0">
            <a:spAutoFit/>
          </a:bodyPr>
          <a:lstStyle/>
          <a:p>
            <a:r>
              <a:rPr lang="en-US" sz="4400" spc="150"/>
              <a:t>Insertion Sort</a:t>
            </a:r>
          </a:p>
        </p:txBody>
      </p:sp>
      <p:sp>
        <p:nvSpPr>
          <p:cNvPr id="3" name="Rectangle 2">
            <a:extLst>
              <a:ext uri="{FF2B5EF4-FFF2-40B4-BE49-F238E27FC236}">
                <a16:creationId xmlns:a16="http://schemas.microsoft.com/office/drawing/2014/main" id="{B2846744-2F3F-45F3-AECF-ED9683D341D4}"/>
              </a:ext>
            </a:extLst>
          </p:cNvPr>
          <p:cNvSpPr/>
          <p:nvPr/>
        </p:nvSpPr>
        <p:spPr>
          <a:xfrm>
            <a:off x="2517775" y="1405214"/>
            <a:ext cx="11339575" cy="5478423"/>
          </a:xfrm>
          <a:prstGeom prst="rect">
            <a:avLst/>
          </a:prstGeom>
        </p:spPr>
        <p:txBody>
          <a:bodyPr wrap="square">
            <a:spAutoFit/>
          </a:bodyPr>
          <a:lstStyle/>
          <a:p>
            <a:r>
              <a:rPr lang="en-US" sz="1000">
                <a:solidFill>
                  <a:srgbClr val="0000FF"/>
                </a:solidFill>
                <a:latin typeface="Courier New" panose="02070309020205020404" pitchFamily="49" charset="0"/>
              </a:rPr>
              <a:t>def</a:t>
            </a:r>
            <a:r>
              <a:rPr lang="en-US" sz="1000">
                <a:solidFill>
                  <a:srgbClr val="000000"/>
                </a:solidFill>
                <a:latin typeface="Courier New" panose="02070309020205020404" pitchFamily="49" charset="0"/>
              </a:rPr>
              <a:t> </a:t>
            </a:r>
            <a:r>
              <a:rPr lang="en-US" sz="1000" err="1">
                <a:solidFill>
                  <a:srgbClr val="795E26"/>
                </a:solidFill>
                <a:latin typeface="Courier New" panose="02070309020205020404" pitchFamily="49" charset="0"/>
              </a:rPr>
              <a:t>insertionSort</a:t>
            </a:r>
            <a:r>
              <a:rPr lang="en-US" sz="1000">
                <a:solidFill>
                  <a:srgbClr val="000000"/>
                </a:solidFill>
                <a:latin typeface="Courier New" panose="02070309020205020404" pitchFamily="49" charset="0"/>
              </a:rPr>
              <a:t>(</a:t>
            </a:r>
            <a:r>
              <a:rPr lang="en-US" sz="1000">
                <a:solidFill>
                  <a:srgbClr val="001080"/>
                </a:solidFill>
                <a:latin typeface="Courier New" panose="02070309020205020404" pitchFamily="49" charset="0"/>
              </a:rPr>
              <a:t>list</a:t>
            </a:r>
            <a:r>
              <a:rPr lang="en-US" sz="1000">
                <a:solidFill>
                  <a:srgbClr val="000000"/>
                </a:solidFill>
                <a:latin typeface="Courier New" panose="02070309020205020404" pitchFamily="49" charset="0"/>
              </a:rPr>
              <a:t>):</a:t>
            </a:r>
          </a:p>
          <a:p>
            <a:r>
              <a:rPr lang="en-US" sz="1000">
                <a:solidFill>
                  <a:srgbClr val="000000"/>
                </a:solidFill>
                <a:latin typeface="Courier New" panose="02070309020205020404" pitchFamily="49" charset="0"/>
              </a:rPr>
              <a:t>    </a:t>
            </a:r>
            <a:r>
              <a:rPr lang="en-US" sz="1000">
                <a:solidFill>
                  <a:srgbClr val="008000"/>
                </a:solidFill>
                <a:latin typeface="Courier New" panose="02070309020205020404" pitchFamily="49" charset="0"/>
              </a:rPr>
              <a:t>#Number of Comparisons</a:t>
            </a:r>
            <a:endParaRPr lang="en-US" sz="1000">
              <a:solidFill>
                <a:srgbClr val="000000"/>
              </a:solidFill>
              <a:latin typeface="Courier New" panose="02070309020205020404" pitchFamily="49" charset="0"/>
            </a:endParaRPr>
          </a:p>
          <a:p>
            <a:r>
              <a:rPr lang="en-US" sz="1000">
                <a:solidFill>
                  <a:srgbClr val="000000"/>
                </a:solidFill>
                <a:latin typeface="Courier New" panose="02070309020205020404" pitchFamily="49" charset="0"/>
              </a:rPr>
              <a:t>    </a:t>
            </a:r>
            <a:r>
              <a:rPr lang="en-US" sz="1000" err="1">
                <a:solidFill>
                  <a:srgbClr val="000000"/>
                </a:solidFill>
                <a:latin typeface="Courier New" panose="02070309020205020404" pitchFamily="49" charset="0"/>
              </a:rPr>
              <a:t>numOfComp</a:t>
            </a:r>
            <a:r>
              <a:rPr lang="en-US" sz="1000">
                <a:solidFill>
                  <a:srgbClr val="000000"/>
                </a:solidFill>
                <a:latin typeface="Courier New" panose="02070309020205020404" pitchFamily="49" charset="0"/>
              </a:rPr>
              <a:t> = </a:t>
            </a:r>
            <a:r>
              <a:rPr lang="en-US" sz="1000">
                <a:solidFill>
                  <a:srgbClr val="09885A"/>
                </a:solidFill>
                <a:latin typeface="Courier New" panose="02070309020205020404" pitchFamily="49" charset="0"/>
              </a:rPr>
              <a:t>0</a:t>
            </a:r>
            <a:endParaRPr lang="en-US" sz="1000">
              <a:solidFill>
                <a:srgbClr val="000000"/>
              </a:solidFill>
              <a:latin typeface="Courier New" panose="02070309020205020404" pitchFamily="49" charset="0"/>
            </a:endParaRPr>
          </a:p>
          <a:p>
            <a:br>
              <a:rPr lang="en-US" sz="1000">
                <a:solidFill>
                  <a:srgbClr val="000000"/>
                </a:solidFill>
                <a:latin typeface="Courier New" panose="02070309020205020404" pitchFamily="49" charset="0"/>
              </a:rPr>
            </a:br>
            <a:r>
              <a:rPr lang="en-US" sz="1000">
                <a:solidFill>
                  <a:srgbClr val="000000"/>
                </a:solidFill>
                <a:latin typeface="Courier New" panose="02070309020205020404" pitchFamily="49" charset="0"/>
              </a:rPr>
              <a:t>    </a:t>
            </a:r>
            <a:r>
              <a:rPr lang="en-US" sz="1000">
                <a:solidFill>
                  <a:srgbClr val="008000"/>
                </a:solidFill>
                <a:latin typeface="Courier New" panose="02070309020205020404" pitchFamily="49" charset="0"/>
              </a:rPr>
              <a:t># Traverse through 1 to N (Length of Array)</a:t>
            </a:r>
            <a:endParaRPr lang="en-US" sz="1000">
              <a:solidFill>
                <a:srgbClr val="000000"/>
              </a:solidFill>
              <a:latin typeface="Courier New" panose="02070309020205020404" pitchFamily="49" charset="0"/>
            </a:endParaRPr>
          </a:p>
          <a:p>
            <a:r>
              <a:rPr lang="en-US" sz="1000">
                <a:solidFill>
                  <a:srgbClr val="000000"/>
                </a:solidFill>
                <a:latin typeface="Courier New" panose="02070309020205020404" pitchFamily="49" charset="0"/>
              </a:rPr>
              <a:t>    </a:t>
            </a:r>
            <a:r>
              <a:rPr lang="en-US" sz="1000">
                <a:solidFill>
                  <a:srgbClr val="AF00DB"/>
                </a:solidFill>
                <a:latin typeface="Courier New" panose="02070309020205020404" pitchFamily="49" charset="0"/>
              </a:rPr>
              <a:t>for</a:t>
            </a:r>
            <a:r>
              <a:rPr lang="en-US" sz="1000">
                <a:solidFill>
                  <a:srgbClr val="000000"/>
                </a:solidFill>
                <a:latin typeface="Courier New" panose="02070309020205020404" pitchFamily="49" charset="0"/>
              </a:rPr>
              <a:t> </a:t>
            </a:r>
            <a:r>
              <a:rPr lang="en-US" sz="1000" err="1">
                <a:solidFill>
                  <a:srgbClr val="000000"/>
                </a:solidFill>
                <a:latin typeface="Courier New" panose="02070309020205020404" pitchFamily="49" charset="0"/>
              </a:rPr>
              <a:t>i</a:t>
            </a:r>
            <a:r>
              <a:rPr lang="en-US" sz="1000">
                <a:solidFill>
                  <a:srgbClr val="000000"/>
                </a:solidFill>
                <a:latin typeface="Courier New" panose="02070309020205020404" pitchFamily="49" charset="0"/>
              </a:rPr>
              <a:t> </a:t>
            </a:r>
            <a:r>
              <a:rPr lang="en-US" sz="1000">
                <a:solidFill>
                  <a:srgbClr val="0000FF"/>
                </a:solidFill>
                <a:latin typeface="Courier New" panose="02070309020205020404" pitchFamily="49" charset="0"/>
              </a:rPr>
              <a:t>in</a:t>
            </a:r>
            <a:r>
              <a:rPr lang="en-US" sz="1000">
                <a:solidFill>
                  <a:srgbClr val="000000"/>
                </a:solidFill>
                <a:latin typeface="Courier New" panose="02070309020205020404" pitchFamily="49" charset="0"/>
              </a:rPr>
              <a:t> </a:t>
            </a:r>
            <a:r>
              <a:rPr lang="en-US" sz="1000">
                <a:solidFill>
                  <a:srgbClr val="795E26"/>
                </a:solidFill>
                <a:latin typeface="Courier New" panose="02070309020205020404" pitchFamily="49" charset="0"/>
              </a:rPr>
              <a:t>range</a:t>
            </a:r>
            <a:r>
              <a:rPr lang="en-US" sz="1000">
                <a:solidFill>
                  <a:srgbClr val="000000"/>
                </a:solidFill>
                <a:latin typeface="Courier New" panose="02070309020205020404" pitchFamily="49" charset="0"/>
              </a:rPr>
              <a:t>(</a:t>
            </a:r>
            <a:r>
              <a:rPr lang="en-US" sz="1000">
                <a:solidFill>
                  <a:srgbClr val="09885A"/>
                </a:solidFill>
                <a:latin typeface="Courier New" panose="02070309020205020404" pitchFamily="49" charset="0"/>
              </a:rPr>
              <a:t>1</a:t>
            </a:r>
            <a:r>
              <a:rPr lang="en-US" sz="1000">
                <a:solidFill>
                  <a:srgbClr val="000000"/>
                </a:solidFill>
                <a:latin typeface="Courier New" panose="02070309020205020404" pitchFamily="49" charset="0"/>
              </a:rPr>
              <a:t>,</a:t>
            </a:r>
            <a:r>
              <a:rPr lang="en-US" sz="1000">
                <a:solidFill>
                  <a:srgbClr val="795E26"/>
                </a:solidFill>
                <a:latin typeface="Courier New" panose="02070309020205020404" pitchFamily="49" charset="0"/>
              </a:rPr>
              <a:t>len</a:t>
            </a:r>
            <a:r>
              <a:rPr lang="en-US" sz="1000">
                <a:solidFill>
                  <a:srgbClr val="000000"/>
                </a:solidFill>
                <a:latin typeface="Courier New" panose="02070309020205020404" pitchFamily="49" charset="0"/>
              </a:rPr>
              <a:t>(</a:t>
            </a:r>
            <a:r>
              <a:rPr lang="en-US" sz="1000">
                <a:solidFill>
                  <a:srgbClr val="267F99"/>
                </a:solidFill>
                <a:latin typeface="Courier New" panose="02070309020205020404" pitchFamily="49" charset="0"/>
              </a:rPr>
              <a:t>list</a:t>
            </a:r>
            <a:r>
              <a:rPr lang="en-US" sz="1000">
                <a:solidFill>
                  <a:srgbClr val="000000"/>
                </a:solidFill>
                <a:latin typeface="Courier New" panose="02070309020205020404" pitchFamily="49" charset="0"/>
              </a:rPr>
              <a:t>)):</a:t>
            </a:r>
          </a:p>
          <a:p>
            <a:r>
              <a:rPr lang="en-US" sz="1000">
                <a:solidFill>
                  <a:srgbClr val="000000"/>
                </a:solidFill>
                <a:latin typeface="Courier New" panose="02070309020205020404" pitchFamily="49" charset="0"/>
              </a:rPr>
              <a:t>        </a:t>
            </a:r>
            <a:r>
              <a:rPr lang="en-US" sz="1000">
                <a:solidFill>
                  <a:srgbClr val="008000"/>
                </a:solidFill>
                <a:latin typeface="Courier New" panose="02070309020205020404" pitchFamily="49" charset="0"/>
              </a:rPr>
              <a:t>#Key Value</a:t>
            </a:r>
            <a:endParaRPr lang="en-US" sz="1000">
              <a:solidFill>
                <a:srgbClr val="000000"/>
              </a:solidFill>
              <a:latin typeface="Courier New" panose="02070309020205020404" pitchFamily="49" charset="0"/>
            </a:endParaRPr>
          </a:p>
          <a:p>
            <a:r>
              <a:rPr lang="en-US" sz="1000">
                <a:solidFill>
                  <a:srgbClr val="000000"/>
                </a:solidFill>
                <a:latin typeface="Courier New" panose="02070309020205020404" pitchFamily="49" charset="0"/>
              </a:rPr>
              <a:t>        value = </a:t>
            </a:r>
            <a:r>
              <a:rPr lang="en-US" sz="1000">
                <a:solidFill>
                  <a:srgbClr val="267F99"/>
                </a:solidFill>
                <a:latin typeface="Courier New" panose="02070309020205020404" pitchFamily="49" charset="0"/>
              </a:rPr>
              <a:t>list</a:t>
            </a:r>
            <a:r>
              <a:rPr lang="en-US" sz="1000">
                <a:solidFill>
                  <a:srgbClr val="000000"/>
                </a:solidFill>
                <a:latin typeface="Courier New" panose="02070309020205020404" pitchFamily="49" charset="0"/>
              </a:rPr>
              <a:t>[</a:t>
            </a:r>
            <a:r>
              <a:rPr lang="en-US" sz="1000" err="1">
                <a:solidFill>
                  <a:srgbClr val="000000"/>
                </a:solidFill>
                <a:latin typeface="Courier New" panose="02070309020205020404" pitchFamily="49" charset="0"/>
              </a:rPr>
              <a:t>i</a:t>
            </a:r>
            <a:r>
              <a:rPr lang="en-US" sz="1000">
                <a:solidFill>
                  <a:srgbClr val="000000"/>
                </a:solidFill>
                <a:latin typeface="Courier New" panose="02070309020205020404" pitchFamily="49" charset="0"/>
              </a:rPr>
              <a:t>]</a:t>
            </a:r>
          </a:p>
          <a:p>
            <a:br>
              <a:rPr lang="en-US" sz="1000">
                <a:solidFill>
                  <a:srgbClr val="000000"/>
                </a:solidFill>
                <a:latin typeface="Courier New" panose="02070309020205020404" pitchFamily="49" charset="0"/>
              </a:rPr>
            </a:br>
            <a:r>
              <a:rPr lang="en-US" sz="1000">
                <a:solidFill>
                  <a:srgbClr val="000000"/>
                </a:solidFill>
                <a:latin typeface="Courier New" panose="02070309020205020404" pitchFamily="49" charset="0"/>
              </a:rPr>
              <a:t>        </a:t>
            </a:r>
            <a:r>
              <a:rPr lang="en-US" sz="1000">
                <a:solidFill>
                  <a:srgbClr val="008000"/>
                </a:solidFill>
                <a:latin typeface="Courier New" panose="02070309020205020404" pitchFamily="49" charset="0"/>
              </a:rPr>
              <a:t>#Index to compare key with</a:t>
            </a:r>
            <a:endParaRPr lang="en-US" sz="1000">
              <a:solidFill>
                <a:srgbClr val="000000"/>
              </a:solidFill>
              <a:latin typeface="Courier New" panose="02070309020205020404" pitchFamily="49" charset="0"/>
            </a:endParaRPr>
          </a:p>
          <a:p>
            <a:r>
              <a:rPr lang="en-US" sz="1000">
                <a:solidFill>
                  <a:srgbClr val="000000"/>
                </a:solidFill>
                <a:latin typeface="Courier New" panose="02070309020205020404" pitchFamily="49" charset="0"/>
              </a:rPr>
              <a:t>        j = </a:t>
            </a:r>
            <a:r>
              <a:rPr lang="en-US" sz="1000" err="1">
                <a:solidFill>
                  <a:srgbClr val="000000"/>
                </a:solidFill>
                <a:latin typeface="Courier New" panose="02070309020205020404" pitchFamily="49" charset="0"/>
              </a:rPr>
              <a:t>i</a:t>
            </a:r>
            <a:r>
              <a:rPr lang="en-US" sz="1000">
                <a:solidFill>
                  <a:srgbClr val="000000"/>
                </a:solidFill>
                <a:latin typeface="Courier New" panose="02070309020205020404" pitchFamily="49" charset="0"/>
              </a:rPr>
              <a:t> - </a:t>
            </a:r>
            <a:r>
              <a:rPr lang="en-US" sz="1000">
                <a:solidFill>
                  <a:srgbClr val="09885A"/>
                </a:solidFill>
                <a:latin typeface="Courier New" panose="02070309020205020404" pitchFamily="49" charset="0"/>
              </a:rPr>
              <a:t>1</a:t>
            </a:r>
            <a:endParaRPr lang="en-US" sz="1000">
              <a:solidFill>
                <a:srgbClr val="000000"/>
              </a:solidFill>
              <a:latin typeface="Courier New" panose="02070309020205020404" pitchFamily="49" charset="0"/>
            </a:endParaRPr>
          </a:p>
          <a:p>
            <a:br>
              <a:rPr lang="en-US" sz="1000">
                <a:solidFill>
                  <a:srgbClr val="000000"/>
                </a:solidFill>
                <a:latin typeface="Courier New" panose="02070309020205020404" pitchFamily="49" charset="0"/>
              </a:rPr>
            </a:br>
            <a:r>
              <a:rPr lang="en-US" sz="1000">
                <a:solidFill>
                  <a:srgbClr val="000000"/>
                </a:solidFill>
                <a:latin typeface="Courier New" panose="02070309020205020404" pitchFamily="49" charset="0"/>
              </a:rPr>
              <a:t>        </a:t>
            </a:r>
            <a:r>
              <a:rPr lang="en-US" sz="1000">
                <a:solidFill>
                  <a:srgbClr val="008000"/>
                </a:solidFill>
                <a:latin typeface="Courier New" panose="02070309020205020404" pitchFamily="49" charset="0"/>
              </a:rPr>
              <a:t># Move elements of </a:t>
            </a:r>
            <a:r>
              <a:rPr lang="en-US" sz="1000" err="1">
                <a:solidFill>
                  <a:srgbClr val="008000"/>
                </a:solidFill>
                <a:latin typeface="Courier New" panose="02070309020205020404" pitchFamily="49" charset="0"/>
              </a:rPr>
              <a:t>arr</a:t>
            </a:r>
            <a:r>
              <a:rPr lang="en-US" sz="1000">
                <a:solidFill>
                  <a:srgbClr val="008000"/>
                </a:solidFill>
                <a:latin typeface="Courier New" panose="02070309020205020404" pitchFamily="49" charset="0"/>
              </a:rPr>
              <a:t>[0..i-1], that are </a:t>
            </a:r>
            <a:endParaRPr lang="en-US" sz="1000">
              <a:solidFill>
                <a:srgbClr val="000000"/>
              </a:solidFill>
              <a:latin typeface="Courier New" panose="02070309020205020404" pitchFamily="49" charset="0"/>
            </a:endParaRPr>
          </a:p>
          <a:p>
            <a:r>
              <a:rPr lang="en-US" sz="1000">
                <a:solidFill>
                  <a:srgbClr val="000000"/>
                </a:solidFill>
                <a:latin typeface="Courier New" panose="02070309020205020404" pitchFamily="49" charset="0"/>
              </a:rPr>
              <a:t>        </a:t>
            </a:r>
            <a:r>
              <a:rPr lang="en-US" sz="1000">
                <a:solidFill>
                  <a:srgbClr val="008000"/>
                </a:solidFill>
                <a:latin typeface="Courier New" panose="02070309020205020404" pitchFamily="49" charset="0"/>
              </a:rPr>
              <a:t># greater than key, to one position ahead </a:t>
            </a:r>
            <a:endParaRPr lang="en-US" sz="1000">
              <a:solidFill>
                <a:srgbClr val="000000"/>
              </a:solidFill>
              <a:latin typeface="Courier New" panose="02070309020205020404" pitchFamily="49" charset="0"/>
            </a:endParaRPr>
          </a:p>
          <a:p>
            <a:r>
              <a:rPr lang="en-US" sz="1000">
                <a:solidFill>
                  <a:srgbClr val="000000"/>
                </a:solidFill>
                <a:latin typeface="Courier New" panose="02070309020205020404" pitchFamily="49" charset="0"/>
              </a:rPr>
              <a:t>        </a:t>
            </a:r>
            <a:r>
              <a:rPr lang="en-US" sz="1000">
                <a:solidFill>
                  <a:srgbClr val="008000"/>
                </a:solidFill>
                <a:latin typeface="Courier New" panose="02070309020205020404" pitchFamily="49" charset="0"/>
              </a:rPr>
              <a:t># of their current position or till index reaches the front of the array </a:t>
            </a:r>
            <a:endParaRPr lang="en-US" sz="1000">
              <a:solidFill>
                <a:srgbClr val="000000"/>
              </a:solidFill>
              <a:latin typeface="Courier New" panose="02070309020205020404" pitchFamily="49" charset="0"/>
            </a:endParaRPr>
          </a:p>
          <a:p>
            <a:r>
              <a:rPr lang="en-US" sz="1000">
                <a:solidFill>
                  <a:srgbClr val="000000"/>
                </a:solidFill>
                <a:latin typeface="Courier New" panose="02070309020205020404" pitchFamily="49" charset="0"/>
              </a:rPr>
              <a:t>        </a:t>
            </a:r>
            <a:r>
              <a:rPr lang="en-US" sz="1000">
                <a:solidFill>
                  <a:srgbClr val="AF00DB"/>
                </a:solidFill>
                <a:latin typeface="Courier New" panose="02070309020205020404" pitchFamily="49" charset="0"/>
              </a:rPr>
              <a:t>while</a:t>
            </a:r>
            <a:r>
              <a:rPr lang="en-US" sz="1000">
                <a:solidFill>
                  <a:srgbClr val="000000"/>
                </a:solidFill>
                <a:latin typeface="Courier New" panose="02070309020205020404" pitchFamily="49" charset="0"/>
              </a:rPr>
              <a:t> j&gt;=</a:t>
            </a:r>
            <a:r>
              <a:rPr lang="en-US" sz="1000">
                <a:solidFill>
                  <a:srgbClr val="09885A"/>
                </a:solidFill>
                <a:latin typeface="Courier New" panose="02070309020205020404" pitchFamily="49" charset="0"/>
              </a:rPr>
              <a:t>0</a:t>
            </a:r>
            <a:r>
              <a:rPr lang="en-US" sz="1000">
                <a:solidFill>
                  <a:srgbClr val="000000"/>
                </a:solidFill>
                <a:latin typeface="Courier New" panose="02070309020205020404" pitchFamily="49" charset="0"/>
              </a:rPr>
              <a:t>:</a:t>
            </a:r>
          </a:p>
          <a:p>
            <a:br>
              <a:rPr lang="en-US" sz="1000">
                <a:solidFill>
                  <a:srgbClr val="000000"/>
                </a:solidFill>
                <a:latin typeface="Courier New" panose="02070309020205020404" pitchFamily="49" charset="0"/>
              </a:rPr>
            </a:br>
            <a:r>
              <a:rPr lang="en-US" sz="1000">
                <a:solidFill>
                  <a:srgbClr val="000000"/>
                </a:solidFill>
                <a:latin typeface="Courier New" panose="02070309020205020404" pitchFamily="49" charset="0"/>
              </a:rPr>
              <a:t>            </a:t>
            </a:r>
            <a:r>
              <a:rPr lang="en-US" sz="1000">
                <a:solidFill>
                  <a:srgbClr val="008000"/>
                </a:solidFill>
                <a:latin typeface="Courier New" panose="02070309020205020404" pitchFamily="49" charset="0"/>
              </a:rPr>
              <a:t>#Increase the number of key Comparisons</a:t>
            </a:r>
            <a:endParaRPr lang="en-US" sz="1000">
              <a:solidFill>
                <a:srgbClr val="000000"/>
              </a:solidFill>
              <a:latin typeface="Courier New" panose="02070309020205020404" pitchFamily="49" charset="0"/>
            </a:endParaRPr>
          </a:p>
          <a:p>
            <a:r>
              <a:rPr lang="en-US" sz="1000">
                <a:solidFill>
                  <a:srgbClr val="000000"/>
                </a:solidFill>
                <a:latin typeface="Courier New" panose="02070309020205020404" pitchFamily="49" charset="0"/>
              </a:rPr>
              <a:t>            </a:t>
            </a:r>
            <a:r>
              <a:rPr lang="en-US" sz="1000" err="1">
                <a:solidFill>
                  <a:srgbClr val="000000"/>
                </a:solidFill>
                <a:latin typeface="Courier New" panose="02070309020205020404" pitchFamily="49" charset="0"/>
              </a:rPr>
              <a:t>numOfComp</a:t>
            </a:r>
            <a:r>
              <a:rPr lang="en-US" sz="1000">
                <a:solidFill>
                  <a:srgbClr val="000000"/>
                </a:solidFill>
                <a:latin typeface="Courier New" panose="02070309020205020404" pitchFamily="49" charset="0"/>
              </a:rPr>
              <a:t> = </a:t>
            </a:r>
            <a:r>
              <a:rPr lang="en-US" sz="1000" err="1">
                <a:solidFill>
                  <a:srgbClr val="000000"/>
                </a:solidFill>
                <a:latin typeface="Courier New" panose="02070309020205020404" pitchFamily="49" charset="0"/>
              </a:rPr>
              <a:t>numOfComp</a:t>
            </a:r>
            <a:r>
              <a:rPr lang="en-US" sz="1000">
                <a:solidFill>
                  <a:srgbClr val="000000"/>
                </a:solidFill>
                <a:latin typeface="Courier New" panose="02070309020205020404" pitchFamily="49" charset="0"/>
              </a:rPr>
              <a:t> + </a:t>
            </a:r>
            <a:r>
              <a:rPr lang="en-US" sz="1000">
                <a:solidFill>
                  <a:srgbClr val="09885A"/>
                </a:solidFill>
                <a:latin typeface="Courier New" panose="02070309020205020404" pitchFamily="49" charset="0"/>
              </a:rPr>
              <a:t>1</a:t>
            </a:r>
            <a:endParaRPr lang="en-US" sz="1000">
              <a:solidFill>
                <a:srgbClr val="000000"/>
              </a:solidFill>
              <a:latin typeface="Courier New" panose="02070309020205020404" pitchFamily="49" charset="0"/>
            </a:endParaRPr>
          </a:p>
          <a:p>
            <a:r>
              <a:rPr lang="en-US" sz="1000">
                <a:solidFill>
                  <a:srgbClr val="000000"/>
                </a:solidFill>
                <a:latin typeface="Courier New" panose="02070309020205020404" pitchFamily="49" charset="0"/>
              </a:rPr>
              <a:t>            </a:t>
            </a:r>
            <a:r>
              <a:rPr lang="en-US" sz="1000">
                <a:solidFill>
                  <a:srgbClr val="008000"/>
                </a:solidFill>
                <a:latin typeface="Courier New" panose="02070309020205020404" pitchFamily="49" charset="0"/>
              </a:rPr>
              <a:t>#Key is smaller than the Element of the array</a:t>
            </a:r>
            <a:endParaRPr lang="en-US" sz="1000">
              <a:solidFill>
                <a:srgbClr val="000000"/>
              </a:solidFill>
              <a:latin typeface="Courier New" panose="02070309020205020404" pitchFamily="49" charset="0"/>
            </a:endParaRPr>
          </a:p>
          <a:p>
            <a:r>
              <a:rPr lang="en-US" sz="1000">
                <a:solidFill>
                  <a:srgbClr val="000000"/>
                </a:solidFill>
                <a:latin typeface="Courier New" panose="02070309020205020404" pitchFamily="49" charset="0"/>
              </a:rPr>
              <a:t>            </a:t>
            </a:r>
            <a:r>
              <a:rPr lang="en-US" sz="1000">
                <a:solidFill>
                  <a:srgbClr val="AF00DB"/>
                </a:solidFill>
                <a:latin typeface="Courier New" panose="02070309020205020404" pitchFamily="49" charset="0"/>
              </a:rPr>
              <a:t>if</a:t>
            </a:r>
            <a:r>
              <a:rPr lang="en-US" sz="1000">
                <a:solidFill>
                  <a:srgbClr val="000000"/>
                </a:solidFill>
                <a:latin typeface="Courier New" panose="02070309020205020404" pitchFamily="49" charset="0"/>
              </a:rPr>
              <a:t> value&lt;</a:t>
            </a:r>
            <a:r>
              <a:rPr lang="en-US" sz="1000">
                <a:solidFill>
                  <a:srgbClr val="267F99"/>
                </a:solidFill>
                <a:latin typeface="Courier New" panose="02070309020205020404" pitchFamily="49" charset="0"/>
              </a:rPr>
              <a:t>list</a:t>
            </a:r>
            <a:r>
              <a:rPr lang="en-US" sz="1000">
                <a:solidFill>
                  <a:srgbClr val="000000"/>
                </a:solidFill>
                <a:latin typeface="Courier New" panose="02070309020205020404" pitchFamily="49" charset="0"/>
              </a:rPr>
              <a:t>[j]:</a:t>
            </a:r>
          </a:p>
          <a:p>
            <a:r>
              <a:rPr lang="en-US" sz="1000">
                <a:solidFill>
                  <a:srgbClr val="000000"/>
                </a:solidFill>
                <a:latin typeface="Courier New" panose="02070309020205020404" pitchFamily="49" charset="0"/>
              </a:rPr>
              <a:t>                flag=</a:t>
            </a:r>
            <a:r>
              <a:rPr lang="en-US" sz="1000">
                <a:solidFill>
                  <a:srgbClr val="0000FF"/>
                </a:solidFill>
                <a:latin typeface="Courier New" panose="02070309020205020404" pitchFamily="49" charset="0"/>
              </a:rPr>
              <a:t>True</a:t>
            </a:r>
            <a:endParaRPr lang="en-US" sz="1000">
              <a:solidFill>
                <a:srgbClr val="000000"/>
              </a:solidFill>
              <a:latin typeface="Courier New" panose="02070309020205020404" pitchFamily="49" charset="0"/>
            </a:endParaRPr>
          </a:p>
          <a:p>
            <a:r>
              <a:rPr lang="en-US" sz="1000">
                <a:solidFill>
                  <a:srgbClr val="000000"/>
                </a:solidFill>
                <a:latin typeface="Courier New" panose="02070309020205020404" pitchFamily="49" charset="0"/>
              </a:rPr>
              <a:t>            </a:t>
            </a:r>
            <a:r>
              <a:rPr lang="en-US" sz="1000">
                <a:solidFill>
                  <a:srgbClr val="008000"/>
                </a:solidFill>
                <a:latin typeface="Courier New" panose="02070309020205020404" pitchFamily="49" charset="0"/>
              </a:rPr>
              <a:t>#Key is greater than or equal to the Element of the array</a:t>
            </a:r>
            <a:endParaRPr lang="en-US" sz="1000">
              <a:solidFill>
                <a:srgbClr val="000000"/>
              </a:solidFill>
              <a:latin typeface="Courier New" panose="02070309020205020404" pitchFamily="49" charset="0"/>
            </a:endParaRPr>
          </a:p>
          <a:p>
            <a:r>
              <a:rPr lang="en-US" sz="1000">
                <a:solidFill>
                  <a:srgbClr val="000000"/>
                </a:solidFill>
                <a:latin typeface="Courier New" panose="02070309020205020404" pitchFamily="49" charset="0"/>
              </a:rPr>
              <a:t>            </a:t>
            </a:r>
            <a:r>
              <a:rPr lang="en-US" sz="1000">
                <a:solidFill>
                  <a:srgbClr val="AF00DB"/>
                </a:solidFill>
                <a:latin typeface="Courier New" panose="02070309020205020404" pitchFamily="49" charset="0"/>
              </a:rPr>
              <a:t>else</a:t>
            </a:r>
            <a:r>
              <a:rPr lang="en-US" sz="1000">
                <a:solidFill>
                  <a:srgbClr val="000000"/>
                </a:solidFill>
                <a:latin typeface="Courier New" panose="02070309020205020404" pitchFamily="49" charset="0"/>
              </a:rPr>
              <a:t> :</a:t>
            </a:r>
          </a:p>
          <a:p>
            <a:r>
              <a:rPr lang="en-US" sz="1000">
                <a:solidFill>
                  <a:srgbClr val="000000"/>
                </a:solidFill>
                <a:latin typeface="Courier New" panose="02070309020205020404" pitchFamily="49" charset="0"/>
              </a:rPr>
              <a:t>                flag=</a:t>
            </a:r>
            <a:r>
              <a:rPr lang="en-US" sz="1000">
                <a:solidFill>
                  <a:srgbClr val="0000FF"/>
                </a:solidFill>
                <a:latin typeface="Courier New" panose="02070309020205020404" pitchFamily="49" charset="0"/>
              </a:rPr>
              <a:t>False</a:t>
            </a:r>
            <a:endParaRPr lang="en-US" sz="1000">
              <a:solidFill>
                <a:srgbClr val="000000"/>
              </a:solidFill>
              <a:latin typeface="Courier New" panose="02070309020205020404" pitchFamily="49" charset="0"/>
            </a:endParaRPr>
          </a:p>
          <a:p>
            <a:r>
              <a:rPr lang="en-US" sz="1000">
                <a:solidFill>
                  <a:srgbClr val="000000"/>
                </a:solidFill>
                <a:latin typeface="Courier New" panose="02070309020205020404" pitchFamily="49" charset="0"/>
              </a:rPr>
              <a:t>            </a:t>
            </a:r>
            <a:r>
              <a:rPr lang="en-US" sz="1000">
                <a:solidFill>
                  <a:srgbClr val="008000"/>
                </a:solidFill>
                <a:latin typeface="Courier New" panose="02070309020205020404" pitchFamily="49" charset="0"/>
              </a:rPr>
              <a:t>#Swap the position of the Key and the Element of the array</a:t>
            </a:r>
            <a:endParaRPr lang="en-US" sz="1000">
              <a:solidFill>
                <a:srgbClr val="000000"/>
              </a:solidFill>
              <a:latin typeface="Courier New" panose="02070309020205020404" pitchFamily="49" charset="0"/>
            </a:endParaRPr>
          </a:p>
          <a:p>
            <a:r>
              <a:rPr lang="en-US" sz="1000">
                <a:solidFill>
                  <a:srgbClr val="000000"/>
                </a:solidFill>
                <a:latin typeface="Courier New" panose="02070309020205020404" pitchFamily="49" charset="0"/>
              </a:rPr>
              <a:t>            </a:t>
            </a:r>
            <a:r>
              <a:rPr lang="en-US" sz="1000">
                <a:solidFill>
                  <a:srgbClr val="AF00DB"/>
                </a:solidFill>
                <a:latin typeface="Courier New" panose="02070309020205020404" pitchFamily="49" charset="0"/>
              </a:rPr>
              <a:t>if</a:t>
            </a:r>
            <a:r>
              <a:rPr lang="en-US" sz="1000">
                <a:solidFill>
                  <a:srgbClr val="000000"/>
                </a:solidFill>
                <a:latin typeface="Courier New" panose="02070309020205020404" pitchFamily="49" charset="0"/>
              </a:rPr>
              <a:t> flag:</a:t>
            </a:r>
          </a:p>
          <a:p>
            <a:r>
              <a:rPr lang="en-US" sz="1000">
                <a:solidFill>
                  <a:srgbClr val="000000"/>
                </a:solidFill>
                <a:latin typeface="Courier New" panose="02070309020205020404" pitchFamily="49" charset="0"/>
              </a:rPr>
              <a:t>                </a:t>
            </a:r>
            <a:r>
              <a:rPr lang="en-US" sz="1000">
                <a:solidFill>
                  <a:srgbClr val="267F99"/>
                </a:solidFill>
                <a:latin typeface="Courier New" panose="02070309020205020404" pitchFamily="49" charset="0"/>
              </a:rPr>
              <a:t>list</a:t>
            </a:r>
            <a:r>
              <a:rPr lang="en-US" sz="1000">
                <a:solidFill>
                  <a:srgbClr val="000000"/>
                </a:solidFill>
                <a:latin typeface="Courier New" panose="02070309020205020404" pitchFamily="49" charset="0"/>
              </a:rPr>
              <a:t>[j+</a:t>
            </a:r>
            <a:r>
              <a:rPr lang="en-US" sz="1000">
                <a:solidFill>
                  <a:srgbClr val="09885A"/>
                </a:solidFill>
                <a:latin typeface="Courier New" panose="02070309020205020404" pitchFamily="49" charset="0"/>
              </a:rPr>
              <a:t>1</a:t>
            </a:r>
            <a:r>
              <a:rPr lang="en-US" sz="1000">
                <a:solidFill>
                  <a:srgbClr val="000000"/>
                </a:solidFill>
                <a:latin typeface="Courier New" panose="02070309020205020404" pitchFamily="49" charset="0"/>
              </a:rPr>
              <a:t>] = </a:t>
            </a:r>
            <a:r>
              <a:rPr lang="en-US" sz="1000">
                <a:solidFill>
                  <a:srgbClr val="267F99"/>
                </a:solidFill>
                <a:latin typeface="Courier New" panose="02070309020205020404" pitchFamily="49" charset="0"/>
              </a:rPr>
              <a:t>list</a:t>
            </a:r>
            <a:r>
              <a:rPr lang="en-US" sz="1000">
                <a:solidFill>
                  <a:srgbClr val="000000"/>
                </a:solidFill>
                <a:latin typeface="Courier New" panose="02070309020205020404" pitchFamily="49" charset="0"/>
              </a:rPr>
              <a:t>[j]</a:t>
            </a:r>
          </a:p>
          <a:p>
            <a:r>
              <a:rPr lang="en-US" sz="1000">
                <a:solidFill>
                  <a:srgbClr val="000000"/>
                </a:solidFill>
                <a:latin typeface="Courier New" panose="02070309020205020404" pitchFamily="49" charset="0"/>
              </a:rPr>
              <a:t>                </a:t>
            </a:r>
            <a:r>
              <a:rPr lang="en-US" sz="1000">
                <a:solidFill>
                  <a:srgbClr val="267F99"/>
                </a:solidFill>
                <a:latin typeface="Courier New" panose="02070309020205020404" pitchFamily="49" charset="0"/>
              </a:rPr>
              <a:t>list</a:t>
            </a:r>
            <a:r>
              <a:rPr lang="en-US" sz="1000">
                <a:solidFill>
                  <a:srgbClr val="000000"/>
                </a:solidFill>
                <a:latin typeface="Courier New" panose="02070309020205020404" pitchFamily="49" charset="0"/>
              </a:rPr>
              <a:t>[j] = value</a:t>
            </a:r>
          </a:p>
          <a:p>
            <a:r>
              <a:rPr lang="en-US" sz="1000">
                <a:solidFill>
                  <a:srgbClr val="000000"/>
                </a:solidFill>
                <a:latin typeface="Courier New" panose="02070309020205020404" pitchFamily="49" charset="0"/>
              </a:rPr>
              <a:t>                j = j - </a:t>
            </a:r>
            <a:r>
              <a:rPr lang="en-US" sz="1000">
                <a:solidFill>
                  <a:srgbClr val="09885A"/>
                </a:solidFill>
                <a:latin typeface="Courier New" panose="02070309020205020404" pitchFamily="49" charset="0"/>
              </a:rPr>
              <a:t>1</a:t>
            </a:r>
            <a:endParaRPr lang="en-US" sz="1000">
              <a:solidFill>
                <a:srgbClr val="000000"/>
              </a:solidFill>
              <a:latin typeface="Courier New" panose="02070309020205020404" pitchFamily="49" charset="0"/>
            </a:endParaRPr>
          </a:p>
          <a:p>
            <a:r>
              <a:rPr lang="en-US" sz="1000">
                <a:solidFill>
                  <a:srgbClr val="000000"/>
                </a:solidFill>
                <a:latin typeface="Courier New" panose="02070309020205020404" pitchFamily="49" charset="0"/>
              </a:rPr>
              <a:t>            </a:t>
            </a:r>
            <a:r>
              <a:rPr lang="en-US" sz="1000">
                <a:solidFill>
                  <a:srgbClr val="008000"/>
                </a:solidFill>
                <a:latin typeface="Courier New" panose="02070309020205020404" pitchFamily="49" charset="0"/>
              </a:rPr>
              <a:t>#Exit if Key is greater than the Element of the Array</a:t>
            </a:r>
            <a:endParaRPr lang="en-US" sz="1000">
              <a:solidFill>
                <a:srgbClr val="000000"/>
              </a:solidFill>
              <a:latin typeface="Courier New" panose="02070309020205020404" pitchFamily="49" charset="0"/>
            </a:endParaRPr>
          </a:p>
          <a:p>
            <a:r>
              <a:rPr lang="en-US" sz="1000">
                <a:solidFill>
                  <a:srgbClr val="000000"/>
                </a:solidFill>
                <a:latin typeface="Courier New" panose="02070309020205020404" pitchFamily="49" charset="0"/>
              </a:rPr>
              <a:t>            </a:t>
            </a:r>
            <a:r>
              <a:rPr lang="en-US" sz="1000">
                <a:solidFill>
                  <a:srgbClr val="AF00DB"/>
                </a:solidFill>
                <a:latin typeface="Courier New" panose="02070309020205020404" pitchFamily="49" charset="0"/>
              </a:rPr>
              <a:t>else</a:t>
            </a:r>
            <a:r>
              <a:rPr lang="en-US" sz="1000">
                <a:solidFill>
                  <a:srgbClr val="000000"/>
                </a:solidFill>
                <a:latin typeface="Courier New" panose="02070309020205020404" pitchFamily="49" charset="0"/>
              </a:rPr>
              <a:t>:</a:t>
            </a:r>
          </a:p>
          <a:p>
            <a:r>
              <a:rPr lang="en-US" sz="1000">
                <a:solidFill>
                  <a:srgbClr val="000000"/>
                </a:solidFill>
                <a:latin typeface="Courier New" panose="02070309020205020404" pitchFamily="49" charset="0"/>
              </a:rPr>
              <a:t>                </a:t>
            </a:r>
            <a:r>
              <a:rPr lang="en-US" sz="1000">
                <a:solidFill>
                  <a:srgbClr val="AF00DB"/>
                </a:solidFill>
                <a:latin typeface="Courier New" panose="02070309020205020404" pitchFamily="49" charset="0"/>
              </a:rPr>
              <a:t>break</a:t>
            </a:r>
            <a:endParaRPr lang="en-US" sz="1000">
              <a:solidFill>
                <a:srgbClr val="000000"/>
              </a:solidFill>
              <a:latin typeface="Courier New" panose="02070309020205020404" pitchFamily="49" charset="0"/>
            </a:endParaRPr>
          </a:p>
          <a:p>
            <a:r>
              <a:rPr lang="en-US" sz="1000">
                <a:solidFill>
                  <a:srgbClr val="000000"/>
                </a:solidFill>
                <a:latin typeface="Courier New" panose="02070309020205020404" pitchFamily="49" charset="0"/>
              </a:rPr>
              <a:t>  </a:t>
            </a:r>
          </a:p>
          <a:p>
            <a:r>
              <a:rPr lang="en-US" sz="1000">
                <a:solidFill>
                  <a:srgbClr val="000000"/>
                </a:solidFill>
                <a:latin typeface="Courier New" panose="02070309020205020404" pitchFamily="49" charset="0"/>
              </a:rPr>
              <a:t>    </a:t>
            </a:r>
            <a:r>
              <a:rPr lang="en-US" sz="1000">
                <a:solidFill>
                  <a:srgbClr val="AF00DB"/>
                </a:solidFill>
                <a:latin typeface="Courier New" panose="02070309020205020404" pitchFamily="49" charset="0"/>
              </a:rPr>
              <a:t>return</a:t>
            </a:r>
            <a:r>
              <a:rPr lang="en-US" sz="1000">
                <a:solidFill>
                  <a:srgbClr val="000000"/>
                </a:solidFill>
                <a:latin typeface="Courier New" panose="02070309020205020404" pitchFamily="49" charset="0"/>
              </a:rPr>
              <a:t> </a:t>
            </a:r>
            <a:r>
              <a:rPr lang="en-US" sz="1000" err="1">
                <a:solidFill>
                  <a:srgbClr val="000000"/>
                </a:solidFill>
                <a:latin typeface="Courier New" panose="02070309020205020404" pitchFamily="49" charset="0"/>
              </a:rPr>
              <a:t>numOfComp</a:t>
            </a:r>
            <a:endParaRPr lang="en-US" sz="1000" b="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39950357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Effect transition="in" filter="fade">
                                      <p:cBhvr>
                                        <p:cTn id="45" dur="500"/>
                                        <p:tgtEl>
                                          <p:spTgt spid="3">
                                            <p:txEl>
                                              <p:pRg st="11" end="11"/>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2" end="12"/>
                                            </p:txEl>
                                          </p:spTgt>
                                        </p:tgtEl>
                                        <p:attrNameLst>
                                          <p:attrName>style.visibility</p:attrName>
                                        </p:attrNameLst>
                                      </p:cBhvr>
                                      <p:to>
                                        <p:strVal val="visible"/>
                                      </p:to>
                                    </p:set>
                                    <p:animEffect transition="in" filter="fade">
                                      <p:cBhvr>
                                        <p:cTn id="48" dur="500"/>
                                        <p:tgtEl>
                                          <p:spTgt spid="3">
                                            <p:txEl>
                                              <p:pRg st="12" end="1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xEl>
                                              <p:pRg st="13" end="13"/>
                                            </p:txEl>
                                          </p:spTgt>
                                        </p:tgtEl>
                                        <p:attrNameLst>
                                          <p:attrName>style.visibility</p:attrName>
                                        </p:attrNameLst>
                                      </p:cBhvr>
                                      <p:to>
                                        <p:strVal val="visible"/>
                                      </p:to>
                                    </p:set>
                                    <p:animEffect transition="in" filter="fade">
                                      <p:cBhvr>
                                        <p:cTn id="53" dur="500"/>
                                        <p:tgtEl>
                                          <p:spTgt spid="3">
                                            <p:txEl>
                                              <p:pRg st="13" end="13"/>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14" end="14"/>
                                            </p:txEl>
                                          </p:spTgt>
                                        </p:tgtEl>
                                        <p:attrNameLst>
                                          <p:attrName>style.visibility</p:attrName>
                                        </p:attrNameLst>
                                      </p:cBhvr>
                                      <p:to>
                                        <p:strVal val="visible"/>
                                      </p:to>
                                    </p:set>
                                    <p:animEffect transition="in" filter="fade">
                                      <p:cBhvr>
                                        <p:cTn id="56" dur="500"/>
                                        <p:tgtEl>
                                          <p:spTgt spid="3">
                                            <p:txEl>
                                              <p:pRg st="14" end="14"/>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16" end="16"/>
                                            </p:txEl>
                                          </p:spTgt>
                                        </p:tgtEl>
                                        <p:attrNameLst>
                                          <p:attrName>style.visibility</p:attrName>
                                        </p:attrNameLst>
                                      </p:cBhvr>
                                      <p:to>
                                        <p:strVal val="visible"/>
                                      </p:to>
                                    </p:set>
                                    <p:animEffect transition="in" filter="fade">
                                      <p:cBhvr>
                                        <p:cTn id="61" dur="500"/>
                                        <p:tgtEl>
                                          <p:spTgt spid="3">
                                            <p:txEl>
                                              <p:pRg st="16" end="16"/>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21" end="21"/>
                                            </p:txEl>
                                          </p:spTgt>
                                        </p:tgtEl>
                                        <p:attrNameLst>
                                          <p:attrName>style.visibility</p:attrName>
                                        </p:attrNameLst>
                                      </p:cBhvr>
                                      <p:to>
                                        <p:strVal val="visible"/>
                                      </p:to>
                                    </p:set>
                                    <p:animEffect transition="in" filter="fade">
                                      <p:cBhvr>
                                        <p:cTn id="64" dur="500"/>
                                        <p:tgtEl>
                                          <p:spTgt spid="3">
                                            <p:txEl>
                                              <p:pRg st="21" end="21"/>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animEffect transition="in" filter="fade">
                                      <p:cBhvr>
                                        <p:cTn id="67" dur="500"/>
                                        <p:tgtEl>
                                          <p:spTgt spid="3">
                                            <p:txEl>
                                              <p:pRg st="15" end="15"/>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17" end="17"/>
                                            </p:txEl>
                                          </p:spTgt>
                                        </p:tgtEl>
                                        <p:attrNameLst>
                                          <p:attrName>style.visibility</p:attrName>
                                        </p:attrNameLst>
                                      </p:cBhvr>
                                      <p:to>
                                        <p:strVal val="visible"/>
                                      </p:to>
                                    </p:set>
                                    <p:animEffect transition="in" filter="fade">
                                      <p:cBhvr>
                                        <p:cTn id="70" dur="500"/>
                                        <p:tgtEl>
                                          <p:spTgt spid="3">
                                            <p:txEl>
                                              <p:pRg st="17" end="17"/>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3">
                                            <p:txEl>
                                              <p:pRg st="22" end="22"/>
                                            </p:txEl>
                                          </p:spTgt>
                                        </p:tgtEl>
                                        <p:attrNameLst>
                                          <p:attrName>style.visibility</p:attrName>
                                        </p:attrNameLst>
                                      </p:cBhvr>
                                      <p:to>
                                        <p:strVal val="visible"/>
                                      </p:to>
                                    </p:set>
                                    <p:animEffect transition="in" filter="fade">
                                      <p:cBhvr>
                                        <p:cTn id="73" dur="500"/>
                                        <p:tgtEl>
                                          <p:spTgt spid="3">
                                            <p:txEl>
                                              <p:pRg st="22" end="22"/>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3">
                                            <p:txEl>
                                              <p:pRg st="23" end="23"/>
                                            </p:txEl>
                                          </p:spTgt>
                                        </p:tgtEl>
                                        <p:attrNameLst>
                                          <p:attrName>style.visibility</p:attrName>
                                        </p:attrNameLst>
                                      </p:cBhvr>
                                      <p:to>
                                        <p:strVal val="visible"/>
                                      </p:to>
                                    </p:set>
                                    <p:animEffect transition="in" filter="fade">
                                      <p:cBhvr>
                                        <p:cTn id="76" dur="500"/>
                                        <p:tgtEl>
                                          <p:spTgt spid="3">
                                            <p:txEl>
                                              <p:pRg st="23" end="23"/>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3">
                                            <p:txEl>
                                              <p:pRg st="24" end="24"/>
                                            </p:txEl>
                                          </p:spTgt>
                                        </p:tgtEl>
                                        <p:attrNameLst>
                                          <p:attrName>style.visibility</p:attrName>
                                        </p:attrNameLst>
                                      </p:cBhvr>
                                      <p:to>
                                        <p:strVal val="visible"/>
                                      </p:to>
                                    </p:set>
                                    <p:animEffect transition="in" filter="fade">
                                      <p:cBhvr>
                                        <p:cTn id="79" dur="500"/>
                                        <p:tgtEl>
                                          <p:spTgt spid="3">
                                            <p:txEl>
                                              <p:pRg st="24" end="24"/>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25" end="25"/>
                                            </p:txEl>
                                          </p:spTgt>
                                        </p:tgtEl>
                                        <p:attrNameLst>
                                          <p:attrName>style.visibility</p:attrName>
                                        </p:attrNameLst>
                                      </p:cBhvr>
                                      <p:to>
                                        <p:strVal val="visible"/>
                                      </p:to>
                                    </p:set>
                                    <p:animEffect transition="in" filter="fade">
                                      <p:cBhvr>
                                        <p:cTn id="82" dur="500"/>
                                        <p:tgtEl>
                                          <p:spTgt spid="3">
                                            <p:txEl>
                                              <p:pRg st="25" end="2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3">
                                            <p:txEl>
                                              <p:pRg st="18" end="18"/>
                                            </p:txEl>
                                          </p:spTgt>
                                        </p:tgtEl>
                                        <p:attrNameLst>
                                          <p:attrName>style.visibility</p:attrName>
                                        </p:attrNameLst>
                                      </p:cBhvr>
                                      <p:to>
                                        <p:strVal val="visible"/>
                                      </p:to>
                                    </p:set>
                                    <p:animEffect transition="in" filter="fade">
                                      <p:cBhvr>
                                        <p:cTn id="87" dur="500"/>
                                        <p:tgtEl>
                                          <p:spTgt spid="3">
                                            <p:txEl>
                                              <p:pRg st="18" end="18"/>
                                            </p:txEl>
                                          </p:spTgt>
                                        </p:tgtEl>
                                      </p:cBhvr>
                                    </p:animEffect>
                                  </p:childTnLst>
                                </p:cTn>
                              </p:par>
                              <p:par>
                                <p:cTn id="88" presetID="10" presetClass="entr" presetSubtype="0" fill="hold" nodeType="withEffect">
                                  <p:stCondLst>
                                    <p:cond delay="0"/>
                                  </p:stCondLst>
                                  <p:childTnLst>
                                    <p:set>
                                      <p:cBhvr>
                                        <p:cTn id="89" dur="1" fill="hold">
                                          <p:stCondLst>
                                            <p:cond delay="0"/>
                                          </p:stCondLst>
                                        </p:cTn>
                                        <p:tgtEl>
                                          <p:spTgt spid="3">
                                            <p:txEl>
                                              <p:pRg st="19" end="19"/>
                                            </p:txEl>
                                          </p:spTgt>
                                        </p:tgtEl>
                                        <p:attrNameLst>
                                          <p:attrName>style.visibility</p:attrName>
                                        </p:attrNameLst>
                                      </p:cBhvr>
                                      <p:to>
                                        <p:strVal val="visible"/>
                                      </p:to>
                                    </p:set>
                                    <p:animEffect transition="in" filter="fade">
                                      <p:cBhvr>
                                        <p:cTn id="90" dur="500"/>
                                        <p:tgtEl>
                                          <p:spTgt spid="3">
                                            <p:txEl>
                                              <p:pRg st="19" end="19"/>
                                            </p:txEl>
                                          </p:spTgt>
                                        </p:tgtEl>
                                      </p:cBhvr>
                                    </p:animEffect>
                                  </p:childTnLst>
                                </p:cTn>
                              </p:par>
                              <p:par>
                                <p:cTn id="91" presetID="10" presetClass="entr" presetSubtype="0" fill="hold" nodeType="withEffect">
                                  <p:stCondLst>
                                    <p:cond delay="0"/>
                                  </p:stCondLst>
                                  <p:childTnLst>
                                    <p:set>
                                      <p:cBhvr>
                                        <p:cTn id="92" dur="1" fill="hold">
                                          <p:stCondLst>
                                            <p:cond delay="0"/>
                                          </p:stCondLst>
                                        </p:cTn>
                                        <p:tgtEl>
                                          <p:spTgt spid="3">
                                            <p:txEl>
                                              <p:pRg st="20" end="20"/>
                                            </p:txEl>
                                          </p:spTgt>
                                        </p:tgtEl>
                                        <p:attrNameLst>
                                          <p:attrName>style.visibility</p:attrName>
                                        </p:attrNameLst>
                                      </p:cBhvr>
                                      <p:to>
                                        <p:strVal val="visible"/>
                                      </p:to>
                                    </p:set>
                                    <p:animEffect transition="in" filter="fade">
                                      <p:cBhvr>
                                        <p:cTn id="93" dur="500"/>
                                        <p:tgtEl>
                                          <p:spTgt spid="3">
                                            <p:txEl>
                                              <p:pRg st="20" end="20"/>
                                            </p:txEl>
                                          </p:spTgt>
                                        </p:tgtEl>
                                      </p:cBhvr>
                                    </p:animEffect>
                                  </p:childTnLst>
                                </p:cTn>
                              </p:par>
                              <p:par>
                                <p:cTn id="94" presetID="10" presetClass="entr" presetSubtype="0" fill="hold" nodeType="withEffect">
                                  <p:stCondLst>
                                    <p:cond delay="0"/>
                                  </p:stCondLst>
                                  <p:childTnLst>
                                    <p:set>
                                      <p:cBhvr>
                                        <p:cTn id="95" dur="1" fill="hold">
                                          <p:stCondLst>
                                            <p:cond delay="0"/>
                                          </p:stCondLst>
                                        </p:cTn>
                                        <p:tgtEl>
                                          <p:spTgt spid="3">
                                            <p:txEl>
                                              <p:pRg st="26" end="26"/>
                                            </p:txEl>
                                          </p:spTgt>
                                        </p:tgtEl>
                                        <p:attrNameLst>
                                          <p:attrName>style.visibility</p:attrName>
                                        </p:attrNameLst>
                                      </p:cBhvr>
                                      <p:to>
                                        <p:strVal val="visible"/>
                                      </p:to>
                                    </p:set>
                                    <p:animEffect transition="in" filter="fade">
                                      <p:cBhvr>
                                        <p:cTn id="96" dur="500"/>
                                        <p:tgtEl>
                                          <p:spTgt spid="3">
                                            <p:txEl>
                                              <p:pRg st="26" end="26"/>
                                            </p:txEl>
                                          </p:spTgt>
                                        </p:tgtEl>
                                      </p:cBhvr>
                                    </p:animEffect>
                                  </p:childTnLst>
                                </p:cTn>
                              </p:par>
                              <p:par>
                                <p:cTn id="97" presetID="10" presetClass="entr" presetSubtype="0" fill="hold" nodeType="withEffect">
                                  <p:stCondLst>
                                    <p:cond delay="0"/>
                                  </p:stCondLst>
                                  <p:childTnLst>
                                    <p:set>
                                      <p:cBhvr>
                                        <p:cTn id="98" dur="1" fill="hold">
                                          <p:stCondLst>
                                            <p:cond delay="0"/>
                                          </p:stCondLst>
                                        </p:cTn>
                                        <p:tgtEl>
                                          <p:spTgt spid="3">
                                            <p:txEl>
                                              <p:pRg st="27" end="27"/>
                                            </p:txEl>
                                          </p:spTgt>
                                        </p:tgtEl>
                                        <p:attrNameLst>
                                          <p:attrName>style.visibility</p:attrName>
                                        </p:attrNameLst>
                                      </p:cBhvr>
                                      <p:to>
                                        <p:strVal val="visible"/>
                                      </p:to>
                                    </p:set>
                                    <p:animEffect transition="in" filter="fade">
                                      <p:cBhvr>
                                        <p:cTn id="99" dur="500"/>
                                        <p:tgtEl>
                                          <p:spTgt spid="3">
                                            <p:txEl>
                                              <p:pRg st="27" end="27"/>
                                            </p:txEl>
                                          </p:spTgt>
                                        </p:tgtEl>
                                      </p:cBhvr>
                                    </p:animEffect>
                                  </p:childTnLst>
                                </p:cTn>
                              </p:par>
                              <p:par>
                                <p:cTn id="100" presetID="10" presetClass="entr" presetSubtype="0" fill="hold" nodeType="withEffect">
                                  <p:stCondLst>
                                    <p:cond delay="0"/>
                                  </p:stCondLst>
                                  <p:childTnLst>
                                    <p:set>
                                      <p:cBhvr>
                                        <p:cTn id="101" dur="1" fill="hold">
                                          <p:stCondLst>
                                            <p:cond delay="0"/>
                                          </p:stCondLst>
                                        </p:cTn>
                                        <p:tgtEl>
                                          <p:spTgt spid="3">
                                            <p:txEl>
                                              <p:pRg st="28" end="28"/>
                                            </p:txEl>
                                          </p:spTgt>
                                        </p:tgtEl>
                                        <p:attrNameLst>
                                          <p:attrName>style.visibility</p:attrName>
                                        </p:attrNameLst>
                                      </p:cBhvr>
                                      <p:to>
                                        <p:strVal val="visible"/>
                                      </p:to>
                                    </p:set>
                                    <p:animEffect transition="in" filter="fade">
                                      <p:cBhvr>
                                        <p:cTn id="102" dur="500"/>
                                        <p:tgtEl>
                                          <p:spTgt spid="3">
                                            <p:txEl>
                                              <p:pRg st="28" end="28"/>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3">
                                            <p:txEl>
                                              <p:pRg st="30" end="30"/>
                                            </p:txEl>
                                          </p:spTgt>
                                        </p:tgtEl>
                                        <p:attrNameLst>
                                          <p:attrName>style.visibility</p:attrName>
                                        </p:attrNameLst>
                                      </p:cBhvr>
                                      <p:to>
                                        <p:strVal val="visible"/>
                                      </p:to>
                                    </p:set>
                                    <p:animEffect transition="in" filter="fade">
                                      <p:cBhvr>
                                        <p:cTn id="107" dur="500"/>
                                        <p:tgtEl>
                                          <p:spTgt spid="3">
                                            <p:txEl>
                                              <p:pRg st="30" end="3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78862" y="350203"/>
            <a:ext cx="6723572" cy="769441"/>
          </a:xfrm>
          <a:prstGeom prst="rect">
            <a:avLst/>
          </a:prstGeom>
          <a:noFill/>
        </p:spPr>
        <p:txBody>
          <a:bodyPr wrap="none" rtlCol="0">
            <a:spAutoFit/>
          </a:bodyPr>
          <a:lstStyle/>
          <a:p>
            <a:r>
              <a:rPr lang="en-US" sz="4400" spc="150"/>
              <a:t>STATISTICS (Insertion Sort)</a:t>
            </a:r>
          </a:p>
        </p:txBody>
      </p:sp>
      <p:sp>
        <p:nvSpPr>
          <p:cNvPr id="59" name="TextBox 58"/>
          <p:cNvSpPr txBox="1"/>
          <p:nvPr/>
        </p:nvSpPr>
        <p:spPr>
          <a:xfrm>
            <a:off x="1571026" y="1576221"/>
            <a:ext cx="1760418" cy="400110"/>
          </a:xfrm>
          <a:prstGeom prst="rect">
            <a:avLst/>
          </a:prstGeom>
          <a:noFill/>
        </p:spPr>
        <p:txBody>
          <a:bodyPr wrap="none" rtlCol="0">
            <a:spAutoFit/>
          </a:bodyPr>
          <a:lstStyle/>
          <a:p>
            <a:r>
              <a:rPr lang="en-US" sz="2000" spc="100">
                <a:latin typeface="+mj-lt"/>
              </a:rPr>
              <a:t>Insertion Sort</a:t>
            </a:r>
          </a:p>
        </p:txBody>
      </p:sp>
      <p:graphicFrame>
        <p:nvGraphicFramePr>
          <p:cNvPr id="5" name="Object 4">
            <a:extLst>
              <a:ext uri="{FF2B5EF4-FFF2-40B4-BE49-F238E27FC236}">
                <a16:creationId xmlns:a16="http://schemas.microsoft.com/office/drawing/2014/main" id="{A1FB43C3-D3CB-4894-B65A-D02E1DC87EE1}"/>
              </a:ext>
            </a:extLst>
          </p:cNvPr>
          <p:cNvGraphicFramePr>
            <a:graphicFrameLocks noChangeAspect="1"/>
          </p:cNvGraphicFramePr>
          <p:nvPr>
            <p:extLst>
              <p:ext uri="{D42A27DB-BD31-4B8C-83A1-F6EECF244321}">
                <p14:modId xmlns:p14="http://schemas.microsoft.com/office/powerpoint/2010/main" val="2233511957"/>
              </p:ext>
            </p:extLst>
          </p:nvPr>
        </p:nvGraphicFramePr>
        <p:xfrm>
          <a:off x="1494024" y="2012177"/>
          <a:ext cx="9603905" cy="4311588"/>
        </p:xfrm>
        <a:graphic>
          <a:graphicData uri="http://schemas.openxmlformats.org/presentationml/2006/ole">
            <mc:AlternateContent xmlns:mc="http://schemas.openxmlformats.org/markup-compatibility/2006">
              <mc:Choice xmlns:v="urn:schemas-microsoft-com:vml" Requires="v">
                <p:oleObj spid="_x0000_s31745" name="Document" r:id="rId4" imgW="6747031" imgH="3028515" progId="Word.Document.12">
                  <p:embed/>
                </p:oleObj>
              </mc:Choice>
              <mc:Fallback>
                <p:oleObj name="Document" r:id="rId4" imgW="6747031" imgH="3028515" progId="Word.Document.12">
                  <p:embed/>
                  <p:pic>
                    <p:nvPicPr>
                      <p:cNvPr id="5" name="Object 4">
                        <a:extLst>
                          <a:ext uri="{FF2B5EF4-FFF2-40B4-BE49-F238E27FC236}">
                            <a16:creationId xmlns:a16="http://schemas.microsoft.com/office/drawing/2014/main" id="{A1FB43C3-D3CB-4894-B65A-D02E1DC87EE1}"/>
                          </a:ext>
                        </a:extLst>
                      </p:cNvPr>
                      <p:cNvPicPr/>
                      <p:nvPr/>
                    </p:nvPicPr>
                    <p:blipFill>
                      <a:blip r:embed="rId5"/>
                      <a:stretch>
                        <a:fillRect/>
                      </a:stretch>
                    </p:blipFill>
                    <p:spPr>
                      <a:xfrm>
                        <a:off x="1494024" y="2012177"/>
                        <a:ext cx="9603905" cy="4311588"/>
                      </a:xfrm>
                      <a:prstGeom prst="rect">
                        <a:avLst/>
                      </a:prstGeom>
                    </p:spPr>
                  </p:pic>
                </p:oleObj>
              </mc:Fallback>
            </mc:AlternateContent>
          </a:graphicData>
        </a:graphic>
      </p:graphicFrame>
    </p:spTree>
    <p:extLst>
      <p:ext uri="{BB962C8B-B14F-4D97-AF65-F5344CB8AC3E}">
        <p14:creationId xmlns:p14="http://schemas.microsoft.com/office/powerpoint/2010/main" val="25009157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4"/>
          <p:cNvSpPr txBox="1"/>
          <p:nvPr/>
        </p:nvSpPr>
        <p:spPr>
          <a:xfrm>
            <a:off x="1321870" y="3048159"/>
            <a:ext cx="9548261" cy="769441"/>
          </a:xfrm>
          <a:prstGeom prst="rect">
            <a:avLst/>
          </a:prstGeom>
          <a:noFill/>
        </p:spPr>
        <p:txBody>
          <a:bodyPr wrap="square" rtlCol="0" anchor="t">
            <a:spAutoFit/>
          </a:bodyPr>
          <a:lstStyle/>
          <a:p>
            <a:pPr algn="ctr"/>
            <a:r>
              <a:rPr lang="en-US" sz="4400" spc="150"/>
              <a:t>PROBLEM DOMAIN</a:t>
            </a:r>
          </a:p>
        </p:txBody>
      </p:sp>
    </p:spTree>
    <p:extLst>
      <p:ext uri="{BB962C8B-B14F-4D97-AF65-F5344CB8AC3E}">
        <p14:creationId xmlns:p14="http://schemas.microsoft.com/office/powerpoint/2010/main" val="10462085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4"/>
          <p:cNvSpPr txBox="1"/>
          <p:nvPr/>
        </p:nvSpPr>
        <p:spPr>
          <a:xfrm>
            <a:off x="1321870" y="3048159"/>
            <a:ext cx="9548261" cy="769441"/>
          </a:xfrm>
          <a:prstGeom prst="rect">
            <a:avLst/>
          </a:prstGeom>
          <a:noFill/>
        </p:spPr>
        <p:txBody>
          <a:bodyPr wrap="square" rtlCol="0" anchor="t">
            <a:spAutoFit/>
          </a:bodyPr>
          <a:lstStyle/>
          <a:p>
            <a:pPr algn="ctr"/>
            <a:r>
              <a:rPr lang="en-US" sz="4400" spc="150"/>
              <a:t>Merge Sort</a:t>
            </a:r>
          </a:p>
        </p:txBody>
      </p:sp>
    </p:spTree>
    <p:extLst>
      <p:ext uri="{BB962C8B-B14F-4D97-AF65-F5344CB8AC3E}">
        <p14:creationId xmlns:p14="http://schemas.microsoft.com/office/powerpoint/2010/main" val="24067434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78862" y="350203"/>
            <a:ext cx="2943883" cy="769441"/>
          </a:xfrm>
          <a:prstGeom prst="rect">
            <a:avLst/>
          </a:prstGeom>
          <a:noFill/>
        </p:spPr>
        <p:txBody>
          <a:bodyPr wrap="none" rtlCol="0">
            <a:spAutoFit/>
          </a:bodyPr>
          <a:lstStyle/>
          <a:p>
            <a:r>
              <a:rPr lang="en-US" sz="4400" spc="150"/>
              <a:t>Merge Sort</a:t>
            </a:r>
          </a:p>
        </p:txBody>
      </p:sp>
      <p:sp>
        <p:nvSpPr>
          <p:cNvPr id="2" name="TextBox 1"/>
          <p:cNvSpPr txBox="1"/>
          <p:nvPr/>
        </p:nvSpPr>
        <p:spPr>
          <a:xfrm>
            <a:off x="378862" y="1566528"/>
            <a:ext cx="10131925" cy="923330"/>
          </a:xfrm>
          <a:prstGeom prst="rect">
            <a:avLst/>
          </a:prstGeom>
          <a:noFill/>
        </p:spPr>
        <p:txBody>
          <a:bodyPr wrap="square" rtlCol="0">
            <a:spAutoFit/>
          </a:bodyPr>
          <a:lstStyle/>
          <a:p>
            <a:r>
              <a:rPr lang="en-US">
                <a:latin typeface="+mj-lt"/>
              </a:rPr>
              <a:t>The Merge Sort algorithm is a divide-and-conquer algorithm. It takes input of an array and recursively divides that array into sub arrays of single elements. A single element is already sorted, and so the elements are sorted back into sorted arrays, two sub-arrays at a time, until we are left with a final sorted array. </a:t>
            </a:r>
            <a:endParaRPr lang="en-US" sz="2000" spc="50">
              <a:latin typeface="+mj-lt"/>
            </a:endParaRPr>
          </a:p>
        </p:txBody>
      </p:sp>
      <p:pic>
        <p:nvPicPr>
          <p:cNvPr id="7" name="Picture 6">
            <a:extLst>
              <a:ext uri="{FF2B5EF4-FFF2-40B4-BE49-F238E27FC236}">
                <a16:creationId xmlns:a16="http://schemas.microsoft.com/office/drawing/2014/main" id="{205552C2-2079-4AE6-BA59-D220A566EE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1318" y="2670534"/>
            <a:ext cx="7349364" cy="4409619"/>
          </a:xfrm>
          <a:prstGeom prst="rect">
            <a:avLst/>
          </a:prstGeom>
        </p:spPr>
      </p:pic>
    </p:spTree>
    <p:extLst>
      <p:ext uri="{BB962C8B-B14F-4D97-AF65-F5344CB8AC3E}">
        <p14:creationId xmlns:p14="http://schemas.microsoft.com/office/powerpoint/2010/main" val="22573874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78862" y="350203"/>
            <a:ext cx="2943883" cy="769441"/>
          </a:xfrm>
          <a:prstGeom prst="rect">
            <a:avLst/>
          </a:prstGeom>
          <a:noFill/>
        </p:spPr>
        <p:txBody>
          <a:bodyPr wrap="none" rtlCol="0">
            <a:spAutoFit/>
          </a:bodyPr>
          <a:lstStyle/>
          <a:p>
            <a:r>
              <a:rPr lang="en-US" sz="4400" spc="150"/>
              <a:t>Merge Sort</a:t>
            </a:r>
          </a:p>
        </p:txBody>
      </p:sp>
      <p:sp>
        <p:nvSpPr>
          <p:cNvPr id="8" name="TextBox 7"/>
          <p:cNvSpPr txBox="1"/>
          <p:nvPr/>
        </p:nvSpPr>
        <p:spPr>
          <a:xfrm>
            <a:off x="378862" y="2663090"/>
            <a:ext cx="1238224" cy="369332"/>
          </a:xfrm>
          <a:prstGeom prst="rect">
            <a:avLst/>
          </a:prstGeom>
          <a:noFill/>
        </p:spPr>
        <p:txBody>
          <a:bodyPr wrap="none" rtlCol="0">
            <a:spAutoFit/>
          </a:bodyPr>
          <a:lstStyle/>
          <a:p>
            <a:r>
              <a:rPr lang="en-US" b="1" i="1" spc="100">
                <a:latin typeface="+mj-lt"/>
              </a:rPr>
              <a:t>Best Case:</a:t>
            </a:r>
          </a:p>
        </p:txBody>
      </p:sp>
      <mc:AlternateContent xmlns:mc="http://schemas.openxmlformats.org/markup-compatibility/2006">
        <mc:Choice xmlns:a14="http://schemas.microsoft.com/office/drawing/2010/main" Requires="a14">
          <p:sp>
            <p:nvSpPr>
              <p:cNvPr id="9" name="TextBox 8"/>
              <p:cNvSpPr txBox="1"/>
              <p:nvPr/>
            </p:nvSpPr>
            <p:spPr>
              <a:xfrm>
                <a:off x="627868" y="3032422"/>
                <a:ext cx="9633912" cy="1426096"/>
              </a:xfrm>
              <a:prstGeom prst="rect">
                <a:avLst/>
              </a:prstGeom>
              <a:noFill/>
            </p:spPr>
            <p:txBody>
              <a:bodyPr wrap="square" rtlCol="0">
                <a:spAutoFit/>
              </a:bodyPr>
              <a:lstStyle/>
              <a:p>
                <a:r>
                  <a:rPr lang="en-US"/>
                  <a:t>Occurs when the largest element of one array is smaller than any element in the other. In this scenario, only ­</a:t>
                </a:r>
                <a14:m>
                  <m:oMath xmlns:m="http://schemas.openxmlformats.org/officeDocument/2006/math">
                    <m:f>
                      <m:fPr>
                        <m:ctrlPr>
                          <a:rPr lang="en-SG"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2</m:t>
                        </m:r>
                      </m:den>
                    </m:f>
                  </m:oMath>
                </a14:m>
                <a:r>
                  <a:rPr lang="en-US"/>
                  <a:t> comparisons of array elements are made for recursive call of the merge step, giving the recurrence equation, </a:t>
                </a:r>
                <a14:m>
                  <m:oMath xmlns:m="http://schemas.openxmlformats.org/officeDocument/2006/math">
                    <m:r>
                      <a:rPr lang="en-US" i="1">
                        <a:latin typeface="Cambria Math" panose="02040503050406030204" pitchFamily="18" charset="0"/>
                      </a:rPr>
                      <m:t>𝑇</m:t>
                    </m:r>
                    <m:d>
                      <m:dPr>
                        <m:ctrlPr>
                          <a:rPr lang="en-SG"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m:t>
                    </m:r>
                    <m:sSup>
                      <m:sSupPr>
                        <m:ctrlPr>
                          <a:rPr lang="en-SG"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𝑘</m:t>
                        </m:r>
                      </m:sup>
                    </m:sSup>
                    <m:r>
                      <a:rPr lang="en-US" i="1">
                        <a:latin typeface="Cambria Math" panose="02040503050406030204" pitchFamily="18" charset="0"/>
                      </a:rPr>
                      <m:t>𝑇</m:t>
                    </m:r>
                    <m:d>
                      <m:dPr>
                        <m:ctrlPr>
                          <a:rPr lang="en-SG" i="1">
                            <a:latin typeface="Cambria Math" panose="02040503050406030204" pitchFamily="18" charset="0"/>
                          </a:rPr>
                        </m:ctrlPr>
                      </m:dPr>
                      <m:e>
                        <m:f>
                          <m:fPr>
                            <m:ctrlPr>
                              <a:rPr lang="en-SG" i="1">
                                <a:latin typeface="Cambria Math" panose="02040503050406030204" pitchFamily="18" charset="0"/>
                              </a:rPr>
                            </m:ctrlPr>
                          </m:fPr>
                          <m:num>
                            <m:r>
                              <a:rPr lang="en-US" i="1">
                                <a:latin typeface="Cambria Math" panose="02040503050406030204" pitchFamily="18" charset="0"/>
                              </a:rPr>
                              <m:t>𝑛</m:t>
                            </m:r>
                          </m:num>
                          <m:den>
                            <m:sSup>
                              <m:sSupPr>
                                <m:ctrlPr>
                                  <a:rPr lang="en-SG"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𝑘</m:t>
                                </m:r>
                              </m:sup>
                            </m:sSup>
                          </m:den>
                        </m:f>
                      </m:e>
                    </m:d>
                    <m:r>
                      <a:rPr lang="en-US" i="1">
                        <a:latin typeface="Cambria Math" panose="02040503050406030204" pitchFamily="18" charset="0"/>
                      </a:rPr>
                      <m:t>+</m:t>
                    </m:r>
                    <m:f>
                      <m:fPr>
                        <m:ctrlPr>
                          <a:rPr lang="en-SG" i="1">
                            <a:latin typeface="Cambria Math" panose="02040503050406030204" pitchFamily="18" charset="0"/>
                          </a:rPr>
                        </m:ctrlPr>
                      </m:fPr>
                      <m:num>
                        <m:r>
                          <a:rPr lang="en-US" i="1">
                            <a:latin typeface="Cambria Math" panose="02040503050406030204" pitchFamily="18" charset="0"/>
                          </a:rPr>
                          <m:t>𝑘𝑛</m:t>
                        </m:r>
                      </m:num>
                      <m:den>
                        <m:r>
                          <a:rPr lang="en-US" i="1">
                            <a:latin typeface="Cambria Math" panose="02040503050406030204" pitchFamily="18" charset="0"/>
                          </a:rPr>
                          <m:t>2</m:t>
                        </m:r>
                      </m:den>
                    </m:f>
                  </m:oMath>
                </a14:m>
                <a:r>
                  <a:rPr lang="en-US"/>
                  <a:t>. </a:t>
                </a:r>
                <a:br>
                  <a:rPr lang="en-US"/>
                </a:br>
                <a:r>
                  <a:rPr lang="en-US"/>
                  <a:t>Big O Time complexity of </a:t>
                </a:r>
                <a14:m>
                  <m:oMath xmlns:m="http://schemas.openxmlformats.org/officeDocument/2006/math">
                    <m:r>
                      <a:rPr lang="en-US" i="1">
                        <a:latin typeface="Cambria Math" panose="02040503050406030204" pitchFamily="18" charset="0"/>
                      </a:rPr>
                      <m:t>𝑂</m:t>
                    </m:r>
                    <m:r>
                      <a:rPr lang="en-US" i="1">
                        <a:latin typeface="Cambria Math" panose="02040503050406030204" pitchFamily="18" charset="0"/>
                      </a:rPr>
                      <m:t>(</m:t>
                    </m:r>
                    <m:r>
                      <a:rPr lang="en-US" i="1">
                        <a:latin typeface="Cambria Math" panose="02040503050406030204" pitchFamily="18" charset="0"/>
                      </a:rPr>
                      <m:t>𝑛</m:t>
                    </m:r>
                    <m:func>
                      <m:funcPr>
                        <m:ctrlPr>
                          <a:rPr lang="en-SG"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𝑛</m:t>
                        </m:r>
                      </m:e>
                    </m:func>
                    <m:r>
                      <a:rPr lang="en-US" i="1">
                        <a:latin typeface="Cambria Math" panose="02040503050406030204" pitchFamily="18" charset="0"/>
                      </a:rPr>
                      <m:t>)</m:t>
                    </m:r>
                  </m:oMath>
                </a14:m>
                <a:r>
                  <a:rPr lang="en-US"/>
                  <a:t>.</a:t>
                </a:r>
                <a:endParaRPr lang="en-SG"/>
              </a:p>
            </p:txBody>
          </p:sp>
        </mc:Choice>
        <mc:Fallback>
          <p:sp>
            <p:nvSpPr>
              <p:cNvPr id="9" name="TextBox 8"/>
              <p:cNvSpPr txBox="1">
                <a:spLocks noRot="1" noChangeAspect="1" noMove="1" noResize="1" noEditPoints="1" noAdjustHandles="1" noChangeArrowheads="1" noChangeShapeType="1" noTextEdit="1"/>
              </p:cNvSpPr>
              <p:nvPr/>
            </p:nvSpPr>
            <p:spPr>
              <a:xfrm>
                <a:off x="627868" y="3032422"/>
                <a:ext cx="9633912" cy="1426096"/>
              </a:xfrm>
              <a:prstGeom prst="rect">
                <a:avLst/>
              </a:prstGeom>
              <a:blipFill>
                <a:blip r:embed="rId3"/>
                <a:stretch>
                  <a:fillRect l="-570" t="-2137" b="-641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78269130-4381-488F-B65A-5ED56E4F33F5}"/>
              </a:ext>
            </a:extLst>
          </p:cNvPr>
          <p:cNvSpPr txBox="1"/>
          <p:nvPr/>
        </p:nvSpPr>
        <p:spPr>
          <a:xfrm>
            <a:off x="378862" y="1566528"/>
            <a:ext cx="10131925" cy="923330"/>
          </a:xfrm>
          <a:prstGeom prst="rect">
            <a:avLst/>
          </a:prstGeom>
          <a:noFill/>
        </p:spPr>
        <p:txBody>
          <a:bodyPr wrap="square" rtlCol="0">
            <a:spAutoFit/>
          </a:bodyPr>
          <a:lstStyle/>
          <a:p>
            <a:r>
              <a:rPr lang="en-US">
                <a:latin typeface="+mj-lt"/>
              </a:rPr>
              <a:t>The Merge Sort algorithm is a divide-and-conquer algorithm. It takes input of an array and recursively divides that array into sub arrays of single elements. A single element is already sorted, and so the elements are sorted back into sorted arrays, two sub-arrays at a time, until we are left with a final sorted array. </a:t>
            </a:r>
            <a:endParaRPr lang="en-US" sz="2000" spc="50">
              <a:latin typeface="+mj-lt"/>
            </a:endParaRPr>
          </a:p>
        </p:txBody>
      </p:sp>
    </p:spTree>
    <p:extLst>
      <p:ext uri="{BB962C8B-B14F-4D97-AF65-F5344CB8AC3E}">
        <p14:creationId xmlns:p14="http://schemas.microsoft.com/office/powerpoint/2010/main" val="9298701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78862" y="350203"/>
            <a:ext cx="2943883" cy="769441"/>
          </a:xfrm>
          <a:prstGeom prst="rect">
            <a:avLst/>
          </a:prstGeom>
          <a:noFill/>
        </p:spPr>
        <p:txBody>
          <a:bodyPr wrap="none" rtlCol="0">
            <a:spAutoFit/>
          </a:bodyPr>
          <a:lstStyle/>
          <a:p>
            <a:r>
              <a:rPr lang="en-US" sz="4400" spc="150"/>
              <a:t>Merge Sort</a:t>
            </a:r>
          </a:p>
        </p:txBody>
      </p:sp>
      <p:sp>
        <p:nvSpPr>
          <p:cNvPr id="8" name="TextBox 7"/>
          <p:cNvSpPr txBox="1"/>
          <p:nvPr/>
        </p:nvSpPr>
        <p:spPr>
          <a:xfrm>
            <a:off x="378862" y="2663090"/>
            <a:ext cx="1404423" cy="369332"/>
          </a:xfrm>
          <a:prstGeom prst="rect">
            <a:avLst/>
          </a:prstGeom>
          <a:noFill/>
        </p:spPr>
        <p:txBody>
          <a:bodyPr wrap="none" rtlCol="0">
            <a:spAutoFit/>
          </a:bodyPr>
          <a:lstStyle/>
          <a:p>
            <a:r>
              <a:rPr lang="en-US" b="1" i="1" spc="100">
                <a:latin typeface="+mj-lt"/>
              </a:rPr>
              <a:t>Worst Case:</a:t>
            </a:r>
          </a:p>
        </p:txBody>
      </p:sp>
      <mc:AlternateContent xmlns:mc="http://schemas.openxmlformats.org/markup-compatibility/2006">
        <mc:Choice xmlns:a14="http://schemas.microsoft.com/office/drawing/2010/main" Requires="a14">
          <p:sp>
            <p:nvSpPr>
              <p:cNvPr id="9" name="TextBox 8"/>
              <p:cNvSpPr txBox="1"/>
              <p:nvPr/>
            </p:nvSpPr>
            <p:spPr>
              <a:xfrm>
                <a:off x="627868" y="3032422"/>
                <a:ext cx="9633912" cy="1337867"/>
              </a:xfrm>
              <a:prstGeom prst="rect">
                <a:avLst/>
              </a:prstGeom>
              <a:noFill/>
            </p:spPr>
            <p:txBody>
              <a:bodyPr wrap="square" rtlCol="0">
                <a:spAutoFit/>
              </a:bodyPr>
              <a:lstStyle/>
              <a:p>
                <a:r>
                  <a:rPr lang="en-US"/>
                  <a:t>Occurs when during each recursive call of the merge step, the two largest elements are located in different arrays. This forces the maximum number of comparisons to occur, giving the recurrence equation,  </a:t>
                </a:r>
                <a14:m>
                  <m:oMath xmlns:m="http://schemas.openxmlformats.org/officeDocument/2006/math">
                    <m:r>
                      <a:rPr lang="en-US" i="1">
                        <a:latin typeface="Cambria Math" panose="02040503050406030204" pitchFamily="18" charset="0"/>
                      </a:rPr>
                      <m:t>𝑇</m:t>
                    </m:r>
                    <m:d>
                      <m:dPr>
                        <m:ctrlPr>
                          <a:rPr lang="en-SG"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m:t>
                    </m:r>
                    <m:sSup>
                      <m:sSupPr>
                        <m:ctrlPr>
                          <a:rPr lang="en-SG"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𝑘</m:t>
                        </m:r>
                      </m:sup>
                    </m:sSup>
                    <m:r>
                      <a:rPr lang="en-US" i="1">
                        <a:latin typeface="Cambria Math" panose="02040503050406030204" pitchFamily="18" charset="0"/>
                      </a:rPr>
                      <m:t>𝑇</m:t>
                    </m:r>
                    <m:d>
                      <m:dPr>
                        <m:ctrlPr>
                          <a:rPr lang="en-SG" i="1">
                            <a:latin typeface="Cambria Math" panose="02040503050406030204" pitchFamily="18" charset="0"/>
                          </a:rPr>
                        </m:ctrlPr>
                      </m:dPr>
                      <m:e>
                        <m:f>
                          <m:fPr>
                            <m:ctrlPr>
                              <a:rPr lang="en-SG" i="1">
                                <a:latin typeface="Cambria Math" panose="02040503050406030204" pitchFamily="18" charset="0"/>
                              </a:rPr>
                            </m:ctrlPr>
                          </m:fPr>
                          <m:num>
                            <m:r>
                              <a:rPr lang="en-US" i="1">
                                <a:latin typeface="Cambria Math" panose="02040503050406030204" pitchFamily="18" charset="0"/>
                              </a:rPr>
                              <m:t>𝑛</m:t>
                            </m:r>
                          </m:num>
                          <m:den>
                            <m:sSup>
                              <m:sSupPr>
                                <m:ctrlPr>
                                  <a:rPr lang="en-SG"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𝑘</m:t>
                                </m:r>
                              </m:sup>
                            </m:sSup>
                          </m:den>
                        </m:f>
                      </m:e>
                    </m:d>
                    <m:r>
                      <a:rPr lang="en-US" i="1">
                        <a:latin typeface="Cambria Math" panose="02040503050406030204" pitchFamily="18" charset="0"/>
                      </a:rPr>
                      <m:t>+</m:t>
                    </m:r>
                    <m:r>
                      <a:rPr lang="en-US" i="1">
                        <a:latin typeface="Cambria Math" panose="02040503050406030204" pitchFamily="18" charset="0"/>
                      </a:rPr>
                      <m:t>𝑘𝑛</m:t>
                    </m:r>
                    <m:r>
                      <a:rPr lang="en-US" i="1">
                        <a:latin typeface="Cambria Math" panose="02040503050406030204" pitchFamily="18" charset="0"/>
                      </a:rPr>
                      <m:t>−</m:t>
                    </m:r>
                    <m:d>
                      <m:dPr>
                        <m:ctrlPr>
                          <a:rPr lang="en-SG" i="1">
                            <a:latin typeface="Cambria Math" panose="02040503050406030204" pitchFamily="18" charset="0"/>
                          </a:rPr>
                        </m:ctrlPr>
                      </m:dPr>
                      <m:e>
                        <m:sSup>
                          <m:sSupPr>
                            <m:ctrlPr>
                              <a:rPr lang="en-SG"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𝑘</m:t>
                            </m:r>
                          </m:sup>
                        </m:sSup>
                        <m:r>
                          <a:rPr lang="en-US" i="1">
                            <a:latin typeface="Cambria Math" panose="02040503050406030204" pitchFamily="18" charset="0"/>
                          </a:rPr>
                          <m:t>−1</m:t>
                        </m:r>
                      </m:e>
                    </m:d>
                  </m:oMath>
                </a14:m>
                <a:r>
                  <a:rPr lang="en-US"/>
                  <a:t>. </a:t>
                </a:r>
              </a:p>
              <a:p>
                <a:r>
                  <a:rPr lang="en-US"/>
                  <a:t>Big O Time complexity is also </a:t>
                </a:r>
                <a14:m>
                  <m:oMath xmlns:m="http://schemas.openxmlformats.org/officeDocument/2006/math">
                    <m:r>
                      <a:rPr lang="en-US" i="1">
                        <a:latin typeface="Cambria Math" panose="02040503050406030204" pitchFamily="18" charset="0"/>
                      </a:rPr>
                      <m:t>𝑂</m:t>
                    </m:r>
                    <m:r>
                      <a:rPr lang="en-US" i="1">
                        <a:latin typeface="Cambria Math" panose="02040503050406030204" pitchFamily="18" charset="0"/>
                      </a:rPr>
                      <m:t>(</m:t>
                    </m:r>
                    <m:r>
                      <a:rPr lang="en-US" i="1">
                        <a:latin typeface="Cambria Math" panose="02040503050406030204" pitchFamily="18" charset="0"/>
                      </a:rPr>
                      <m:t>𝑛</m:t>
                    </m:r>
                    <m:func>
                      <m:funcPr>
                        <m:ctrlPr>
                          <a:rPr lang="en-SG"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𝑛</m:t>
                        </m:r>
                      </m:e>
                    </m:func>
                    <m:r>
                      <a:rPr lang="en-US" i="1">
                        <a:latin typeface="Cambria Math" panose="02040503050406030204" pitchFamily="18" charset="0"/>
                      </a:rPr>
                      <m:t>)</m:t>
                    </m:r>
                  </m:oMath>
                </a14:m>
                <a:r>
                  <a:rPr lang="en-US"/>
                  <a:t>.</a:t>
                </a:r>
                <a:endParaRPr lang="en-SG"/>
              </a:p>
            </p:txBody>
          </p:sp>
        </mc:Choice>
        <mc:Fallback>
          <p:sp>
            <p:nvSpPr>
              <p:cNvPr id="9" name="TextBox 8"/>
              <p:cNvSpPr txBox="1">
                <a:spLocks noRot="1" noChangeAspect="1" noMove="1" noResize="1" noEditPoints="1" noAdjustHandles="1" noChangeArrowheads="1" noChangeShapeType="1" noTextEdit="1"/>
              </p:cNvSpPr>
              <p:nvPr/>
            </p:nvSpPr>
            <p:spPr>
              <a:xfrm>
                <a:off x="627868" y="3032422"/>
                <a:ext cx="9633912" cy="1337867"/>
              </a:xfrm>
              <a:prstGeom prst="rect">
                <a:avLst/>
              </a:prstGeom>
              <a:blipFill>
                <a:blip r:embed="rId3"/>
                <a:stretch>
                  <a:fillRect l="-570" t="-2273" b="-6364"/>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78269130-4381-488F-B65A-5ED56E4F33F5}"/>
              </a:ext>
            </a:extLst>
          </p:cNvPr>
          <p:cNvSpPr txBox="1"/>
          <p:nvPr/>
        </p:nvSpPr>
        <p:spPr>
          <a:xfrm>
            <a:off x="378862" y="1566528"/>
            <a:ext cx="10131925" cy="923330"/>
          </a:xfrm>
          <a:prstGeom prst="rect">
            <a:avLst/>
          </a:prstGeom>
          <a:noFill/>
        </p:spPr>
        <p:txBody>
          <a:bodyPr wrap="square" rtlCol="0">
            <a:spAutoFit/>
          </a:bodyPr>
          <a:lstStyle/>
          <a:p>
            <a:r>
              <a:rPr lang="en-US">
                <a:latin typeface="+mj-lt"/>
              </a:rPr>
              <a:t>The Merge Sort algorithm is a divide-and-conquer algorithm. It takes input of an array and divides that array into sub arrays of single elements. A single element is already sorted, and so the elements are sorted back into sorted arrays, two sub-arrays at a time, until we are left with a final sorted array. </a:t>
            </a:r>
            <a:endParaRPr lang="en-US" sz="2000" spc="50">
              <a:latin typeface="+mj-lt"/>
            </a:endParaRPr>
          </a:p>
        </p:txBody>
      </p:sp>
    </p:spTree>
    <p:extLst>
      <p:ext uri="{BB962C8B-B14F-4D97-AF65-F5344CB8AC3E}">
        <p14:creationId xmlns:p14="http://schemas.microsoft.com/office/powerpoint/2010/main" val="29070325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0A1CE8-CF96-4721-B8BD-341BDCA71015}"/>
              </a:ext>
            </a:extLst>
          </p:cNvPr>
          <p:cNvSpPr/>
          <p:nvPr/>
        </p:nvSpPr>
        <p:spPr>
          <a:xfrm>
            <a:off x="2528237" y="74235"/>
            <a:ext cx="10995258" cy="6709529"/>
          </a:xfrm>
          <a:prstGeom prst="rect">
            <a:avLst/>
          </a:prstGeom>
        </p:spPr>
        <p:txBody>
          <a:bodyPr wrap="square">
            <a:spAutoFit/>
          </a:bodyPr>
          <a:lstStyle/>
          <a:p>
            <a:r>
              <a:rPr lang="en-US" sz="1000">
                <a:solidFill>
                  <a:srgbClr val="008000"/>
                </a:solidFill>
                <a:latin typeface="Courier New" panose="02070309020205020404" pitchFamily="49" charset="0"/>
              </a:rPr>
              <a:t>#Number of Comparisons</a:t>
            </a:r>
            <a:endParaRPr lang="en-US" sz="1000">
              <a:solidFill>
                <a:srgbClr val="000000"/>
              </a:solidFill>
              <a:latin typeface="Courier New" panose="02070309020205020404" pitchFamily="49" charset="0"/>
            </a:endParaRPr>
          </a:p>
          <a:p>
            <a:r>
              <a:rPr lang="en-US" sz="1000" err="1">
                <a:solidFill>
                  <a:srgbClr val="000000"/>
                </a:solidFill>
                <a:latin typeface="Courier New" panose="02070309020205020404" pitchFamily="49" charset="0"/>
              </a:rPr>
              <a:t>compCounter</a:t>
            </a:r>
            <a:r>
              <a:rPr lang="en-US" sz="1000">
                <a:solidFill>
                  <a:srgbClr val="000000"/>
                </a:solidFill>
                <a:latin typeface="Courier New" panose="02070309020205020404" pitchFamily="49" charset="0"/>
              </a:rPr>
              <a:t> = </a:t>
            </a:r>
            <a:r>
              <a:rPr lang="en-US" sz="1000">
                <a:solidFill>
                  <a:srgbClr val="09885A"/>
                </a:solidFill>
                <a:latin typeface="Courier New" panose="02070309020205020404" pitchFamily="49" charset="0"/>
              </a:rPr>
              <a:t>0</a:t>
            </a:r>
            <a:r>
              <a:rPr lang="en-US" sz="1000">
                <a:solidFill>
                  <a:srgbClr val="000000"/>
                </a:solidFill>
                <a:latin typeface="Courier New" panose="02070309020205020404" pitchFamily="49" charset="0"/>
              </a:rPr>
              <a:t> </a:t>
            </a:r>
          </a:p>
          <a:p>
            <a:br>
              <a:rPr lang="en-US" sz="1000">
                <a:solidFill>
                  <a:srgbClr val="000000"/>
                </a:solidFill>
                <a:latin typeface="Courier New" panose="02070309020205020404" pitchFamily="49" charset="0"/>
              </a:rPr>
            </a:br>
            <a:r>
              <a:rPr lang="en-US" sz="1000">
                <a:solidFill>
                  <a:srgbClr val="0000FF"/>
                </a:solidFill>
                <a:latin typeface="Courier New" panose="02070309020205020404" pitchFamily="49" charset="0"/>
              </a:rPr>
              <a:t>def</a:t>
            </a:r>
            <a:r>
              <a:rPr lang="en-US" sz="1000">
                <a:solidFill>
                  <a:srgbClr val="000000"/>
                </a:solidFill>
                <a:latin typeface="Courier New" panose="02070309020205020404" pitchFamily="49" charset="0"/>
              </a:rPr>
              <a:t> </a:t>
            </a:r>
            <a:r>
              <a:rPr lang="en-US" sz="1000" err="1">
                <a:solidFill>
                  <a:srgbClr val="795E26"/>
                </a:solidFill>
                <a:latin typeface="Courier New" panose="02070309020205020404" pitchFamily="49" charset="0"/>
              </a:rPr>
              <a:t>mergeSort</a:t>
            </a:r>
            <a:r>
              <a:rPr lang="en-US" sz="1000">
                <a:solidFill>
                  <a:srgbClr val="000000"/>
                </a:solidFill>
                <a:latin typeface="Courier New" panose="02070309020205020404" pitchFamily="49" charset="0"/>
              </a:rPr>
              <a:t>(</a:t>
            </a:r>
            <a:r>
              <a:rPr lang="en-US" sz="1000" err="1">
                <a:solidFill>
                  <a:srgbClr val="001080"/>
                </a:solidFill>
                <a:latin typeface="Courier New" panose="02070309020205020404" pitchFamily="49" charset="0"/>
              </a:rPr>
              <a:t>input_list</a:t>
            </a:r>
            <a:r>
              <a:rPr lang="en-US" sz="1000">
                <a:solidFill>
                  <a:srgbClr val="000000"/>
                </a:solidFill>
                <a:latin typeface="Courier New" panose="02070309020205020404" pitchFamily="49" charset="0"/>
              </a:rPr>
              <a:t>):</a:t>
            </a:r>
          </a:p>
          <a:p>
            <a:r>
              <a:rPr lang="en-US" sz="1000">
                <a:solidFill>
                  <a:srgbClr val="000000"/>
                </a:solidFill>
                <a:latin typeface="Courier New" panose="02070309020205020404" pitchFamily="49" charset="0"/>
              </a:rPr>
              <a:t>    </a:t>
            </a:r>
            <a:r>
              <a:rPr lang="en-US" sz="1000">
                <a:solidFill>
                  <a:srgbClr val="0000FF"/>
                </a:solidFill>
                <a:latin typeface="Courier New" panose="02070309020205020404" pitchFamily="49" charset="0"/>
              </a:rPr>
              <a:t>global</a:t>
            </a:r>
            <a:r>
              <a:rPr lang="en-US" sz="1000">
                <a:solidFill>
                  <a:srgbClr val="000000"/>
                </a:solidFill>
                <a:latin typeface="Courier New" panose="02070309020205020404" pitchFamily="49" charset="0"/>
              </a:rPr>
              <a:t> </a:t>
            </a:r>
            <a:r>
              <a:rPr lang="en-US" sz="1000" err="1">
                <a:solidFill>
                  <a:srgbClr val="000000"/>
                </a:solidFill>
                <a:latin typeface="Courier New" panose="02070309020205020404" pitchFamily="49" charset="0"/>
              </a:rPr>
              <a:t>compCounter</a:t>
            </a:r>
            <a:endParaRPr lang="en-US" sz="1000">
              <a:solidFill>
                <a:srgbClr val="000000"/>
              </a:solidFill>
              <a:latin typeface="Courier New" panose="02070309020205020404" pitchFamily="49" charset="0"/>
            </a:endParaRPr>
          </a:p>
          <a:p>
            <a:r>
              <a:rPr lang="en-US" sz="1000">
                <a:solidFill>
                  <a:srgbClr val="008000"/>
                </a:solidFill>
                <a:latin typeface="Courier New" panose="02070309020205020404" pitchFamily="49" charset="0"/>
              </a:rPr>
              <a:t>    #Split the array into two halves recursively until they are all within a single array element.</a:t>
            </a:r>
            <a:br>
              <a:rPr lang="en-US" sz="1000">
                <a:solidFill>
                  <a:srgbClr val="000000"/>
                </a:solidFill>
                <a:latin typeface="Courier New" panose="02070309020205020404" pitchFamily="49" charset="0"/>
              </a:rPr>
            </a:br>
            <a:r>
              <a:rPr lang="en-US" sz="1000">
                <a:solidFill>
                  <a:srgbClr val="000000"/>
                </a:solidFill>
                <a:latin typeface="Courier New" panose="02070309020205020404" pitchFamily="49" charset="0"/>
              </a:rPr>
              <a:t>    </a:t>
            </a:r>
            <a:r>
              <a:rPr lang="en-US" sz="1000">
                <a:solidFill>
                  <a:srgbClr val="AF00DB"/>
                </a:solidFill>
                <a:latin typeface="Courier New" panose="02070309020205020404" pitchFamily="49" charset="0"/>
              </a:rPr>
              <a:t>if</a:t>
            </a:r>
            <a:r>
              <a:rPr lang="en-US" sz="1000">
                <a:solidFill>
                  <a:srgbClr val="000000"/>
                </a:solidFill>
                <a:latin typeface="Courier New" panose="02070309020205020404" pitchFamily="49" charset="0"/>
              </a:rPr>
              <a:t> </a:t>
            </a:r>
            <a:r>
              <a:rPr lang="en-US" sz="1000" err="1">
                <a:solidFill>
                  <a:srgbClr val="795E26"/>
                </a:solidFill>
                <a:latin typeface="Courier New" panose="02070309020205020404" pitchFamily="49" charset="0"/>
              </a:rPr>
              <a:t>len</a:t>
            </a:r>
            <a:r>
              <a:rPr lang="en-US" sz="1000">
                <a:solidFill>
                  <a:srgbClr val="000000"/>
                </a:solidFill>
                <a:latin typeface="Courier New" panose="02070309020205020404" pitchFamily="49" charset="0"/>
              </a:rPr>
              <a:t>(</a:t>
            </a:r>
            <a:r>
              <a:rPr lang="en-US" sz="1000" err="1">
                <a:solidFill>
                  <a:srgbClr val="000000"/>
                </a:solidFill>
                <a:latin typeface="Courier New" panose="02070309020205020404" pitchFamily="49" charset="0"/>
              </a:rPr>
              <a:t>input_list</a:t>
            </a:r>
            <a:r>
              <a:rPr lang="en-US" sz="1000">
                <a:solidFill>
                  <a:srgbClr val="000000"/>
                </a:solidFill>
                <a:latin typeface="Courier New" panose="02070309020205020404" pitchFamily="49" charset="0"/>
              </a:rPr>
              <a:t>)&gt;</a:t>
            </a:r>
            <a:r>
              <a:rPr lang="en-US" sz="1000">
                <a:solidFill>
                  <a:srgbClr val="09885A"/>
                </a:solidFill>
                <a:latin typeface="Courier New" panose="02070309020205020404" pitchFamily="49" charset="0"/>
              </a:rPr>
              <a:t>1</a:t>
            </a:r>
            <a:r>
              <a:rPr lang="en-US" sz="1000">
                <a:solidFill>
                  <a:srgbClr val="000000"/>
                </a:solidFill>
                <a:latin typeface="Courier New" panose="02070309020205020404" pitchFamily="49" charset="0"/>
              </a:rPr>
              <a:t>:</a:t>
            </a:r>
          </a:p>
          <a:p>
            <a:r>
              <a:rPr lang="en-US" sz="1000">
                <a:solidFill>
                  <a:srgbClr val="000000"/>
                </a:solidFill>
                <a:latin typeface="Courier New" panose="02070309020205020404" pitchFamily="49" charset="0"/>
              </a:rPr>
              <a:t>        mid = </a:t>
            </a:r>
            <a:r>
              <a:rPr lang="en-US" sz="1000" err="1">
                <a:solidFill>
                  <a:srgbClr val="795E26"/>
                </a:solidFill>
                <a:latin typeface="Courier New" panose="02070309020205020404" pitchFamily="49" charset="0"/>
              </a:rPr>
              <a:t>len</a:t>
            </a:r>
            <a:r>
              <a:rPr lang="en-US" sz="1000">
                <a:solidFill>
                  <a:srgbClr val="000000"/>
                </a:solidFill>
                <a:latin typeface="Courier New" panose="02070309020205020404" pitchFamily="49" charset="0"/>
              </a:rPr>
              <a:t>(</a:t>
            </a:r>
            <a:r>
              <a:rPr lang="en-US" sz="1000" err="1">
                <a:solidFill>
                  <a:srgbClr val="000000"/>
                </a:solidFill>
                <a:latin typeface="Courier New" panose="02070309020205020404" pitchFamily="49" charset="0"/>
              </a:rPr>
              <a:t>input_list</a:t>
            </a:r>
            <a:r>
              <a:rPr lang="en-US" sz="1000">
                <a:solidFill>
                  <a:srgbClr val="000000"/>
                </a:solidFill>
                <a:latin typeface="Courier New" panose="02070309020205020404" pitchFamily="49" charset="0"/>
              </a:rPr>
              <a:t>)//</a:t>
            </a:r>
            <a:r>
              <a:rPr lang="en-US" sz="1000">
                <a:solidFill>
                  <a:srgbClr val="09885A"/>
                </a:solidFill>
                <a:latin typeface="Courier New" panose="02070309020205020404" pitchFamily="49" charset="0"/>
              </a:rPr>
              <a:t>2</a:t>
            </a:r>
            <a:endParaRPr lang="en-US" sz="1000">
              <a:solidFill>
                <a:srgbClr val="000000"/>
              </a:solidFill>
              <a:latin typeface="Courier New" panose="02070309020205020404" pitchFamily="49" charset="0"/>
            </a:endParaRPr>
          </a:p>
          <a:p>
            <a:r>
              <a:rPr lang="en-US" sz="1000">
                <a:solidFill>
                  <a:srgbClr val="000000"/>
                </a:solidFill>
                <a:latin typeface="Courier New" panose="02070309020205020404" pitchFamily="49" charset="0"/>
              </a:rPr>
              <a:t>        </a:t>
            </a:r>
            <a:r>
              <a:rPr lang="en-US" sz="1000" err="1">
                <a:solidFill>
                  <a:srgbClr val="000000"/>
                </a:solidFill>
                <a:latin typeface="Courier New" panose="02070309020205020404" pitchFamily="49" charset="0"/>
              </a:rPr>
              <a:t>lefthalf</a:t>
            </a:r>
            <a:r>
              <a:rPr lang="en-US" sz="1000">
                <a:solidFill>
                  <a:srgbClr val="000000"/>
                </a:solidFill>
                <a:latin typeface="Courier New" panose="02070309020205020404" pitchFamily="49" charset="0"/>
              </a:rPr>
              <a:t> = </a:t>
            </a:r>
            <a:r>
              <a:rPr lang="en-US" sz="1000" err="1">
                <a:solidFill>
                  <a:srgbClr val="000000"/>
                </a:solidFill>
                <a:latin typeface="Courier New" panose="02070309020205020404" pitchFamily="49" charset="0"/>
              </a:rPr>
              <a:t>input_list</a:t>
            </a:r>
            <a:r>
              <a:rPr lang="en-US" sz="1000">
                <a:solidFill>
                  <a:srgbClr val="000000"/>
                </a:solidFill>
                <a:latin typeface="Courier New" panose="02070309020205020404" pitchFamily="49" charset="0"/>
              </a:rPr>
              <a:t>[:mid]</a:t>
            </a:r>
          </a:p>
          <a:p>
            <a:r>
              <a:rPr lang="en-US" sz="1000">
                <a:solidFill>
                  <a:srgbClr val="000000"/>
                </a:solidFill>
                <a:latin typeface="Courier New" panose="02070309020205020404" pitchFamily="49" charset="0"/>
              </a:rPr>
              <a:t>        </a:t>
            </a:r>
            <a:r>
              <a:rPr lang="en-US" sz="1000" err="1">
                <a:solidFill>
                  <a:srgbClr val="000000"/>
                </a:solidFill>
                <a:latin typeface="Courier New" panose="02070309020205020404" pitchFamily="49" charset="0"/>
              </a:rPr>
              <a:t>righthalf</a:t>
            </a:r>
            <a:r>
              <a:rPr lang="en-US" sz="1000">
                <a:solidFill>
                  <a:srgbClr val="000000"/>
                </a:solidFill>
                <a:latin typeface="Courier New" panose="02070309020205020404" pitchFamily="49" charset="0"/>
              </a:rPr>
              <a:t> = </a:t>
            </a:r>
            <a:r>
              <a:rPr lang="en-US" sz="1000" err="1">
                <a:solidFill>
                  <a:srgbClr val="000000"/>
                </a:solidFill>
                <a:latin typeface="Courier New" panose="02070309020205020404" pitchFamily="49" charset="0"/>
              </a:rPr>
              <a:t>input_list</a:t>
            </a:r>
            <a:r>
              <a:rPr lang="en-US" sz="1000">
                <a:solidFill>
                  <a:srgbClr val="000000"/>
                </a:solidFill>
                <a:latin typeface="Courier New" panose="02070309020205020404" pitchFamily="49" charset="0"/>
              </a:rPr>
              <a:t>[mid:]</a:t>
            </a:r>
          </a:p>
          <a:p>
            <a:br>
              <a:rPr lang="en-US" sz="1000">
                <a:solidFill>
                  <a:srgbClr val="000000"/>
                </a:solidFill>
                <a:latin typeface="Courier New" panose="02070309020205020404" pitchFamily="49" charset="0"/>
              </a:rPr>
            </a:br>
            <a:r>
              <a:rPr lang="en-US" sz="1000">
                <a:solidFill>
                  <a:srgbClr val="000000"/>
                </a:solidFill>
                <a:latin typeface="Courier New" panose="02070309020205020404" pitchFamily="49" charset="0"/>
              </a:rPr>
              <a:t>        </a:t>
            </a:r>
            <a:r>
              <a:rPr lang="en-US" sz="1000" err="1">
                <a:solidFill>
                  <a:srgbClr val="000000"/>
                </a:solidFill>
                <a:latin typeface="Courier New" panose="02070309020205020404" pitchFamily="49" charset="0"/>
              </a:rPr>
              <a:t>mergeSort</a:t>
            </a:r>
            <a:r>
              <a:rPr lang="en-US" sz="1000">
                <a:solidFill>
                  <a:srgbClr val="000000"/>
                </a:solidFill>
                <a:latin typeface="Courier New" panose="02070309020205020404" pitchFamily="49" charset="0"/>
              </a:rPr>
              <a:t>(</a:t>
            </a:r>
            <a:r>
              <a:rPr lang="en-US" sz="1000" err="1">
                <a:solidFill>
                  <a:srgbClr val="000000"/>
                </a:solidFill>
                <a:latin typeface="Courier New" panose="02070309020205020404" pitchFamily="49" charset="0"/>
              </a:rPr>
              <a:t>lefthalf</a:t>
            </a:r>
            <a:r>
              <a:rPr lang="en-US" sz="1000">
                <a:solidFill>
                  <a:srgbClr val="000000"/>
                </a:solidFill>
                <a:latin typeface="Courier New" panose="02070309020205020404" pitchFamily="49" charset="0"/>
              </a:rPr>
              <a:t>)</a:t>
            </a:r>
          </a:p>
          <a:p>
            <a:r>
              <a:rPr lang="en-US" sz="1000">
                <a:solidFill>
                  <a:srgbClr val="000000"/>
                </a:solidFill>
                <a:latin typeface="Courier New" panose="02070309020205020404" pitchFamily="49" charset="0"/>
              </a:rPr>
              <a:t>        </a:t>
            </a:r>
            <a:r>
              <a:rPr lang="en-US" sz="1000" err="1">
                <a:solidFill>
                  <a:srgbClr val="000000"/>
                </a:solidFill>
                <a:latin typeface="Courier New" panose="02070309020205020404" pitchFamily="49" charset="0"/>
              </a:rPr>
              <a:t>mergeSort</a:t>
            </a:r>
            <a:r>
              <a:rPr lang="en-US" sz="1000">
                <a:solidFill>
                  <a:srgbClr val="000000"/>
                </a:solidFill>
                <a:latin typeface="Courier New" panose="02070309020205020404" pitchFamily="49" charset="0"/>
              </a:rPr>
              <a:t>(</a:t>
            </a:r>
            <a:r>
              <a:rPr lang="en-US" sz="1000" err="1">
                <a:solidFill>
                  <a:srgbClr val="000000"/>
                </a:solidFill>
                <a:latin typeface="Courier New" panose="02070309020205020404" pitchFamily="49" charset="0"/>
              </a:rPr>
              <a:t>righthalf</a:t>
            </a:r>
            <a:r>
              <a:rPr lang="en-US" sz="1000">
                <a:solidFill>
                  <a:srgbClr val="000000"/>
                </a:solidFill>
                <a:latin typeface="Courier New" panose="02070309020205020404" pitchFamily="49" charset="0"/>
              </a:rPr>
              <a:t>)</a:t>
            </a:r>
          </a:p>
          <a:p>
            <a:br>
              <a:rPr lang="en-US" sz="1000">
                <a:solidFill>
                  <a:srgbClr val="000000"/>
                </a:solidFill>
                <a:latin typeface="Courier New" panose="02070309020205020404" pitchFamily="49" charset="0"/>
              </a:rPr>
            </a:br>
            <a:r>
              <a:rPr lang="en-US" sz="1000">
                <a:solidFill>
                  <a:srgbClr val="000000"/>
                </a:solidFill>
                <a:latin typeface="Courier New" panose="02070309020205020404" pitchFamily="49" charset="0"/>
              </a:rPr>
              <a:t>        </a:t>
            </a:r>
            <a:r>
              <a:rPr lang="en-US" sz="1000" err="1">
                <a:solidFill>
                  <a:srgbClr val="000000"/>
                </a:solidFill>
                <a:latin typeface="Courier New" panose="02070309020205020404" pitchFamily="49" charset="0"/>
              </a:rPr>
              <a:t>i</a:t>
            </a:r>
            <a:r>
              <a:rPr lang="en-US" sz="1000">
                <a:solidFill>
                  <a:srgbClr val="000000"/>
                </a:solidFill>
                <a:latin typeface="Courier New" panose="02070309020205020404" pitchFamily="49" charset="0"/>
              </a:rPr>
              <a:t> = j = k = </a:t>
            </a:r>
            <a:r>
              <a:rPr lang="en-US" sz="1000">
                <a:solidFill>
                  <a:srgbClr val="09885A"/>
                </a:solidFill>
                <a:latin typeface="Courier New" panose="02070309020205020404" pitchFamily="49" charset="0"/>
              </a:rPr>
              <a:t>0</a:t>
            </a:r>
            <a:endParaRPr lang="en-US" sz="1000">
              <a:solidFill>
                <a:srgbClr val="000000"/>
              </a:solidFill>
              <a:latin typeface="Courier New" panose="02070309020205020404" pitchFamily="49" charset="0"/>
            </a:endParaRPr>
          </a:p>
          <a:p>
            <a:br>
              <a:rPr lang="en-US" sz="1000">
                <a:solidFill>
                  <a:srgbClr val="000000"/>
                </a:solidFill>
                <a:latin typeface="Courier New" panose="02070309020205020404" pitchFamily="49" charset="0"/>
              </a:rPr>
            </a:br>
            <a:r>
              <a:rPr lang="en-US" sz="1000">
                <a:solidFill>
                  <a:srgbClr val="000000"/>
                </a:solidFill>
                <a:latin typeface="Courier New" panose="02070309020205020404" pitchFamily="49" charset="0"/>
              </a:rPr>
              <a:t>        </a:t>
            </a:r>
            <a:r>
              <a:rPr lang="en-US" sz="1000">
                <a:solidFill>
                  <a:srgbClr val="008000"/>
                </a:solidFill>
                <a:latin typeface="Courier New" panose="02070309020205020404" pitchFamily="49" charset="0"/>
              </a:rPr>
              <a:t>#Merging the </a:t>
            </a:r>
            <a:r>
              <a:rPr lang="en-US" sz="1000" err="1">
                <a:solidFill>
                  <a:srgbClr val="008000"/>
                </a:solidFill>
                <a:latin typeface="Courier New" panose="02070309020205020404" pitchFamily="49" charset="0"/>
              </a:rPr>
              <a:t>splitted</a:t>
            </a:r>
            <a:r>
              <a:rPr lang="en-US" sz="1000">
                <a:solidFill>
                  <a:srgbClr val="008000"/>
                </a:solidFill>
                <a:latin typeface="Courier New" panose="02070309020205020404" pitchFamily="49" charset="0"/>
              </a:rPr>
              <a:t> arrays recursively.</a:t>
            </a:r>
            <a:endParaRPr lang="en-US" sz="1000">
              <a:solidFill>
                <a:srgbClr val="000000"/>
              </a:solidFill>
              <a:latin typeface="Courier New" panose="02070309020205020404" pitchFamily="49" charset="0"/>
            </a:endParaRPr>
          </a:p>
          <a:p>
            <a:r>
              <a:rPr lang="en-US" sz="1000">
                <a:solidFill>
                  <a:srgbClr val="000000"/>
                </a:solidFill>
                <a:latin typeface="Courier New" panose="02070309020205020404" pitchFamily="49" charset="0"/>
              </a:rPr>
              <a:t>        </a:t>
            </a:r>
            <a:r>
              <a:rPr lang="en-US" sz="1000">
                <a:solidFill>
                  <a:srgbClr val="008000"/>
                </a:solidFill>
                <a:latin typeface="Courier New" panose="02070309020205020404" pitchFamily="49" charset="0"/>
              </a:rPr>
              <a:t>#While there are still elements in the left and right array</a:t>
            </a:r>
            <a:endParaRPr lang="en-US" sz="1000">
              <a:solidFill>
                <a:srgbClr val="000000"/>
              </a:solidFill>
              <a:latin typeface="Courier New" panose="02070309020205020404" pitchFamily="49" charset="0"/>
            </a:endParaRPr>
          </a:p>
          <a:p>
            <a:r>
              <a:rPr lang="en-US" sz="1000">
                <a:solidFill>
                  <a:srgbClr val="000000"/>
                </a:solidFill>
                <a:latin typeface="Courier New" panose="02070309020205020404" pitchFamily="49" charset="0"/>
              </a:rPr>
              <a:t>        </a:t>
            </a:r>
            <a:r>
              <a:rPr lang="en-US" sz="1000">
                <a:solidFill>
                  <a:srgbClr val="008000"/>
                </a:solidFill>
                <a:latin typeface="Courier New" panose="02070309020205020404" pitchFamily="49" charset="0"/>
              </a:rPr>
              <a:t>#Copy values from the left &amp; right array (in order) into the sorted array</a:t>
            </a:r>
            <a:endParaRPr lang="en-US" sz="1000">
              <a:solidFill>
                <a:srgbClr val="000000"/>
              </a:solidFill>
              <a:latin typeface="Courier New" panose="02070309020205020404" pitchFamily="49" charset="0"/>
            </a:endParaRPr>
          </a:p>
          <a:p>
            <a:r>
              <a:rPr lang="en-US" sz="1000">
                <a:solidFill>
                  <a:srgbClr val="000000"/>
                </a:solidFill>
                <a:latin typeface="Courier New" panose="02070309020205020404" pitchFamily="49" charset="0"/>
              </a:rPr>
              <a:t>        </a:t>
            </a:r>
            <a:r>
              <a:rPr lang="en-US" sz="1000">
                <a:solidFill>
                  <a:srgbClr val="AF00DB"/>
                </a:solidFill>
                <a:latin typeface="Courier New" panose="02070309020205020404" pitchFamily="49" charset="0"/>
              </a:rPr>
              <a:t>while</a:t>
            </a:r>
            <a:r>
              <a:rPr lang="en-US" sz="1000">
                <a:solidFill>
                  <a:srgbClr val="000000"/>
                </a:solidFill>
                <a:latin typeface="Courier New" panose="02070309020205020404" pitchFamily="49" charset="0"/>
              </a:rPr>
              <a:t> </a:t>
            </a:r>
            <a:r>
              <a:rPr lang="en-US" sz="1000" err="1">
                <a:solidFill>
                  <a:srgbClr val="000000"/>
                </a:solidFill>
                <a:latin typeface="Courier New" panose="02070309020205020404" pitchFamily="49" charset="0"/>
              </a:rPr>
              <a:t>i</a:t>
            </a:r>
            <a:r>
              <a:rPr lang="en-US" sz="1000">
                <a:solidFill>
                  <a:srgbClr val="000000"/>
                </a:solidFill>
                <a:latin typeface="Courier New" panose="02070309020205020404" pitchFamily="49" charset="0"/>
              </a:rPr>
              <a:t> &lt; </a:t>
            </a:r>
            <a:r>
              <a:rPr lang="en-US" sz="1000" err="1">
                <a:solidFill>
                  <a:srgbClr val="795E26"/>
                </a:solidFill>
                <a:latin typeface="Courier New" panose="02070309020205020404" pitchFamily="49" charset="0"/>
              </a:rPr>
              <a:t>len</a:t>
            </a:r>
            <a:r>
              <a:rPr lang="en-US" sz="1000">
                <a:solidFill>
                  <a:srgbClr val="000000"/>
                </a:solidFill>
                <a:latin typeface="Courier New" panose="02070309020205020404" pitchFamily="49" charset="0"/>
              </a:rPr>
              <a:t>(</a:t>
            </a:r>
            <a:r>
              <a:rPr lang="en-US" sz="1000" err="1">
                <a:solidFill>
                  <a:srgbClr val="000000"/>
                </a:solidFill>
                <a:latin typeface="Courier New" panose="02070309020205020404" pitchFamily="49" charset="0"/>
              </a:rPr>
              <a:t>lefthalf</a:t>
            </a:r>
            <a:r>
              <a:rPr lang="en-US" sz="1000">
                <a:solidFill>
                  <a:srgbClr val="000000"/>
                </a:solidFill>
                <a:latin typeface="Courier New" panose="02070309020205020404" pitchFamily="49" charset="0"/>
              </a:rPr>
              <a:t>) </a:t>
            </a:r>
            <a:r>
              <a:rPr lang="en-US" sz="1000">
                <a:solidFill>
                  <a:srgbClr val="0000FF"/>
                </a:solidFill>
                <a:latin typeface="Courier New" panose="02070309020205020404" pitchFamily="49" charset="0"/>
              </a:rPr>
              <a:t>and</a:t>
            </a:r>
            <a:r>
              <a:rPr lang="en-US" sz="1000">
                <a:solidFill>
                  <a:srgbClr val="000000"/>
                </a:solidFill>
                <a:latin typeface="Courier New" panose="02070309020205020404" pitchFamily="49" charset="0"/>
              </a:rPr>
              <a:t> j &lt; </a:t>
            </a:r>
            <a:r>
              <a:rPr lang="en-US" sz="1000" err="1">
                <a:solidFill>
                  <a:srgbClr val="795E26"/>
                </a:solidFill>
                <a:latin typeface="Courier New" panose="02070309020205020404" pitchFamily="49" charset="0"/>
              </a:rPr>
              <a:t>len</a:t>
            </a:r>
            <a:r>
              <a:rPr lang="en-US" sz="1000">
                <a:solidFill>
                  <a:srgbClr val="000000"/>
                </a:solidFill>
                <a:latin typeface="Courier New" panose="02070309020205020404" pitchFamily="49" charset="0"/>
              </a:rPr>
              <a:t>(</a:t>
            </a:r>
            <a:r>
              <a:rPr lang="en-US" sz="1000" err="1">
                <a:solidFill>
                  <a:srgbClr val="000000"/>
                </a:solidFill>
                <a:latin typeface="Courier New" panose="02070309020205020404" pitchFamily="49" charset="0"/>
              </a:rPr>
              <a:t>righthalf</a:t>
            </a:r>
            <a:r>
              <a:rPr lang="en-US" sz="1000">
                <a:solidFill>
                  <a:srgbClr val="000000"/>
                </a:solidFill>
                <a:latin typeface="Courier New" panose="02070309020205020404" pitchFamily="49" charset="0"/>
              </a:rPr>
              <a:t>):</a:t>
            </a:r>
          </a:p>
          <a:p>
            <a:r>
              <a:rPr lang="en-US" sz="1000">
                <a:solidFill>
                  <a:srgbClr val="000000"/>
                </a:solidFill>
                <a:latin typeface="Courier New" panose="02070309020205020404" pitchFamily="49" charset="0"/>
              </a:rPr>
              <a:t>            </a:t>
            </a:r>
            <a:r>
              <a:rPr lang="en-US" sz="1000">
                <a:solidFill>
                  <a:srgbClr val="008000"/>
                </a:solidFill>
                <a:latin typeface="Courier New" panose="02070309020205020404" pitchFamily="49" charset="0"/>
              </a:rPr>
              <a:t>#Key Comparison</a:t>
            </a:r>
            <a:endParaRPr lang="en-US" sz="1000">
              <a:solidFill>
                <a:srgbClr val="000000"/>
              </a:solidFill>
              <a:latin typeface="Courier New" panose="02070309020205020404" pitchFamily="49" charset="0"/>
            </a:endParaRPr>
          </a:p>
          <a:p>
            <a:r>
              <a:rPr lang="en-US" sz="1000">
                <a:solidFill>
                  <a:srgbClr val="000000"/>
                </a:solidFill>
                <a:latin typeface="Courier New" panose="02070309020205020404" pitchFamily="49" charset="0"/>
              </a:rPr>
              <a:t>            </a:t>
            </a:r>
            <a:r>
              <a:rPr lang="en-US" sz="1000" err="1">
                <a:solidFill>
                  <a:srgbClr val="000000"/>
                </a:solidFill>
                <a:latin typeface="Courier New" panose="02070309020205020404" pitchFamily="49" charset="0"/>
              </a:rPr>
              <a:t>compCounter</a:t>
            </a:r>
            <a:r>
              <a:rPr lang="en-US" sz="1000">
                <a:solidFill>
                  <a:srgbClr val="000000"/>
                </a:solidFill>
                <a:latin typeface="Courier New" panose="02070309020205020404" pitchFamily="49" charset="0"/>
              </a:rPr>
              <a:t> += </a:t>
            </a:r>
            <a:r>
              <a:rPr lang="en-US" sz="1000">
                <a:solidFill>
                  <a:srgbClr val="09885A"/>
                </a:solidFill>
                <a:latin typeface="Courier New" panose="02070309020205020404" pitchFamily="49" charset="0"/>
              </a:rPr>
              <a:t>1</a:t>
            </a:r>
            <a:endParaRPr lang="en-US" sz="1000">
              <a:solidFill>
                <a:srgbClr val="000000"/>
              </a:solidFill>
              <a:latin typeface="Courier New" panose="02070309020205020404" pitchFamily="49" charset="0"/>
            </a:endParaRPr>
          </a:p>
          <a:p>
            <a:r>
              <a:rPr lang="en-US" sz="1000">
                <a:solidFill>
                  <a:srgbClr val="000000"/>
                </a:solidFill>
                <a:latin typeface="Courier New" panose="02070309020205020404" pitchFamily="49" charset="0"/>
              </a:rPr>
              <a:t>            </a:t>
            </a:r>
            <a:r>
              <a:rPr lang="en-US" sz="1000">
                <a:solidFill>
                  <a:srgbClr val="008000"/>
                </a:solidFill>
                <a:latin typeface="Courier New" panose="02070309020205020404" pitchFamily="49" charset="0"/>
              </a:rPr>
              <a:t>#If value in left half is smaller then value in right half</a:t>
            </a:r>
            <a:endParaRPr lang="en-US" sz="1000">
              <a:solidFill>
                <a:srgbClr val="000000"/>
              </a:solidFill>
              <a:latin typeface="Courier New" panose="02070309020205020404" pitchFamily="49" charset="0"/>
            </a:endParaRPr>
          </a:p>
          <a:p>
            <a:r>
              <a:rPr lang="en-US" sz="1000">
                <a:solidFill>
                  <a:srgbClr val="000000"/>
                </a:solidFill>
                <a:latin typeface="Courier New" panose="02070309020205020404" pitchFamily="49" charset="0"/>
              </a:rPr>
              <a:t>            </a:t>
            </a:r>
            <a:r>
              <a:rPr lang="en-US" sz="1000">
                <a:solidFill>
                  <a:srgbClr val="008000"/>
                </a:solidFill>
                <a:latin typeface="Courier New" panose="02070309020205020404" pitchFamily="49" charset="0"/>
              </a:rPr>
              <a:t>#Copy value from left half into sorted array</a:t>
            </a:r>
            <a:endParaRPr lang="en-US" sz="1000">
              <a:solidFill>
                <a:srgbClr val="000000"/>
              </a:solidFill>
              <a:latin typeface="Courier New" panose="02070309020205020404" pitchFamily="49" charset="0"/>
            </a:endParaRPr>
          </a:p>
          <a:p>
            <a:r>
              <a:rPr lang="en-US" sz="1000">
                <a:solidFill>
                  <a:srgbClr val="000000"/>
                </a:solidFill>
                <a:latin typeface="Courier New" panose="02070309020205020404" pitchFamily="49" charset="0"/>
              </a:rPr>
              <a:t>            </a:t>
            </a:r>
            <a:r>
              <a:rPr lang="en-US" sz="1000">
                <a:solidFill>
                  <a:srgbClr val="AF00DB"/>
                </a:solidFill>
                <a:latin typeface="Courier New" panose="02070309020205020404" pitchFamily="49" charset="0"/>
              </a:rPr>
              <a:t>if</a:t>
            </a:r>
            <a:r>
              <a:rPr lang="en-US" sz="1000">
                <a:solidFill>
                  <a:srgbClr val="000000"/>
                </a:solidFill>
                <a:latin typeface="Courier New" panose="02070309020205020404" pitchFamily="49" charset="0"/>
              </a:rPr>
              <a:t> </a:t>
            </a:r>
            <a:r>
              <a:rPr lang="en-US" sz="1000" err="1">
                <a:solidFill>
                  <a:srgbClr val="000000"/>
                </a:solidFill>
                <a:latin typeface="Courier New" panose="02070309020205020404" pitchFamily="49" charset="0"/>
              </a:rPr>
              <a:t>lefthalf</a:t>
            </a:r>
            <a:r>
              <a:rPr lang="en-US" sz="1000">
                <a:solidFill>
                  <a:srgbClr val="000000"/>
                </a:solidFill>
                <a:latin typeface="Courier New" panose="02070309020205020404" pitchFamily="49" charset="0"/>
              </a:rPr>
              <a:t>[</a:t>
            </a:r>
            <a:r>
              <a:rPr lang="en-US" sz="1000" err="1">
                <a:solidFill>
                  <a:srgbClr val="000000"/>
                </a:solidFill>
                <a:latin typeface="Courier New" panose="02070309020205020404" pitchFamily="49" charset="0"/>
              </a:rPr>
              <a:t>i</a:t>
            </a:r>
            <a:r>
              <a:rPr lang="en-US" sz="1000">
                <a:solidFill>
                  <a:srgbClr val="000000"/>
                </a:solidFill>
                <a:latin typeface="Courier New" panose="02070309020205020404" pitchFamily="49" charset="0"/>
              </a:rPr>
              <a:t>] &lt; </a:t>
            </a:r>
            <a:r>
              <a:rPr lang="en-US" sz="1000" err="1">
                <a:solidFill>
                  <a:srgbClr val="000000"/>
                </a:solidFill>
                <a:latin typeface="Courier New" panose="02070309020205020404" pitchFamily="49" charset="0"/>
              </a:rPr>
              <a:t>righthalf</a:t>
            </a:r>
            <a:r>
              <a:rPr lang="en-US" sz="1000">
                <a:solidFill>
                  <a:srgbClr val="000000"/>
                </a:solidFill>
                <a:latin typeface="Courier New" panose="02070309020205020404" pitchFamily="49" charset="0"/>
              </a:rPr>
              <a:t>[j]:</a:t>
            </a:r>
          </a:p>
          <a:p>
            <a:r>
              <a:rPr lang="en-US" sz="1000">
                <a:solidFill>
                  <a:srgbClr val="000000"/>
                </a:solidFill>
                <a:latin typeface="Courier New" panose="02070309020205020404" pitchFamily="49" charset="0"/>
              </a:rPr>
              <a:t>                </a:t>
            </a:r>
            <a:r>
              <a:rPr lang="en-US" sz="1000" err="1">
                <a:solidFill>
                  <a:srgbClr val="000000"/>
                </a:solidFill>
                <a:latin typeface="Courier New" panose="02070309020205020404" pitchFamily="49" charset="0"/>
              </a:rPr>
              <a:t>input_list</a:t>
            </a:r>
            <a:r>
              <a:rPr lang="en-US" sz="1000">
                <a:solidFill>
                  <a:srgbClr val="000000"/>
                </a:solidFill>
                <a:latin typeface="Courier New" panose="02070309020205020404" pitchFamily="49" charset="0"/>
              </a:rPr>
              <a:t>[k]=</a:t>
            </a:r>
            <a:r>
              <a:rPr lang="en-US" sz="1000" err="1">
                <a:solidFill>
                  <a:srgbClr val="000000"/>
                </a:solidFill>
                <a:latin typeface="Courier New" panose="02070309020205020404" pitchFamily="49" charset="0"/>
              </a:rPr>
              <a:t>lefthalf</a:t>
            </a:r>
            <a:r>
              <a:rPr lang="en-US" sz="1000">
                <a:solidFill>
                  <a:srgbClr val="000000"/>
                </a:solidFill>
                <a:latin typeface="Courier New" panose="02070309020205020404" pitchFamily="49" charset="0"/>
              </a:rPr>
              <a:t>[</a:t>
            </a:r>
            <a:r>
              <a:rPr lang="en-US" sz="1000" err="1">
                <a:solidFill>
                  <a:srgbClr val="000000"/>
                </a:solidFill>
                <a:latin typeface="Courier New" panose="02070309020205020404" pitchFamily="49" charset="0"/>
              </a:rPr>
              <a:t>i</a:t>
            </a:r>
            <a:r>
              <a:rPr lang="en-US" sz="1000">
                <a:solidFill>
                  <a:srgbClr val="000000"/>
                </a:solidFill>
                <a:latin typeface="Courier New" panose="02070309020205020404" pitchFamily="49" charset="0"/>
              </a:rPr>
              <a:t>]</a:t>
            </a:r>
          </a:p>
          <a:p>
            <a:r>
              <a:rPr lang="en-US" sz="1000">
                <a:solidFill>
                  <a:srgbClr val="000000"/>
                </a:solidFill>
                <a:latin typeface="Courier New" panose="02070309020205020404" pitchFamily="49" charset="0"/>
              </a:rPr>
              <a:t>                </a:t>
            </a:r>
            <a:r>
              <a:rPr lang="en-US" sz="1000" err="1">
                <a:solidFill>
                  <a:srgbClr val="000000"/>
                </a:solidFill>
                <a:latin typeface="Courier New" panose="02070309020205020404" pitchFamily="49" charset="0"/>
              </a:rPr>
              <a:t>i</a:t>
            </a:r>
            <a:r>
              <a:rPr lang="en-US" sz="1000">
                <a:solidFill>
                  <a:srgbClr val="000000"/>
                </a:solidFill>
                <a:latin typeface="Courier New" panose="02070309020205020404" pitchFamily="49" charset="0"/>
              </a:rPr>
              <a:t>=i+</a:t>
            </a:r>
            <a:r>
              <a:rPr lang="en-US" sz="1000">
                <a:solidFill>
                  <a:srgbClr val="09885A"/>
                </a:solidFill>
                <a:latin typeface="Courier New" panose="02070309020205020404" pitchFamily="49" charset="0"/>
              </a:rPr>
              <a:t>1</a:t>
            </a:r>
            <a:endParaRPr lang="en-US" sz="1000">
              <a:solidFill>
                <a:srgbClr val="000000"/>
              </a:solidFill>
              <a:latin typeface="Courier New" panose="02070309020205020404" pitchFamily="49" charset="0"/>
            </a:endParaRPr>
          </a:p>
          <a:p>
            <a:r>
              <a:rPr lang="en-US" sz="1000">
                <a:solidFill>
                  <a:srgbClr val="000000"/>
                </a:solidFill>
                <a:latin typeface="Courier New" panose="02070309020205020404" pitchFamily="49" charset="0"/>
              </a:rPr>
              <a:t>            </a:t>
            </a:r>
            <a:r>
              <a:rPr lang="en-US" sz="1000">
                <a:solidFill>
                  <a:srgbClr val="008000"/>
                </a:solidFill>
                <a:latin typeface="Courier New" panose="02070309020205020404" pitchFamily="49" charset="0"/>
              </a:rPr>
              <a:t>#If value in right half is smaller then value in left half</a:t>
            </a:r>
            <a:endParaRPr lang="en-US" sz="1000">
              <a:solidFill>
                <a:srgbClr val="000000"/>
              </a:solidFill>
              <a:latin typeface="Courier New" panose="02070309020205020404" pitchFamily="49" charset="0"/>
            </a:endParaRPr>
          </a:p>
          <a:p>
            <a:r>
              <a:rPr lang="en-US" sz="1000">
                <a:solidFill>
                  <a:srgbClr val="000000"/>
                </a:solidFill>
                <a:latin typeface="Courier New" panose="02070309020205020404" pitchFamily="49" charset="0"/>
              </a:rPr>
              <a:t>            </a:t>
            </a:r>
            <a:r>
              <a:rPr lang="en-US" sz="1000">
                <a:solidFill>
                  <a:srgbClr val="008000"/>
                </a:solidFill>
                <a:latin typeface="Courier New" panose="02070309020205020404" pitchFamily="49" charset="0"/>
              </a:rPr>
              <a:t>#Copy value from right half into sorted array</a:t>
            </a:r>
            <a:endParaRPr lang="en-US" sz="1000">
              <a:solidFill>
                <a:srgbClr val="000000"/>
              </a:solidFill>
              <a:latin typeface="Courier New" panose="02070309020205020404" pitchFamily="49" charset="0"/>
            </a:endParaRPr>
          </a:p>
          <a:p>
            <a:r>
              <a:rPr lang="en-US" sz="1000">
                <a:solidFill>
                  <a:srgbClr val="000000"/>
                </a:solidFill>
                <a:latin typeface="Courier New" panose="02070309020205020404" pitchFamily="49" charset="0"/>
              </a:rPr>
              <a:t>            </a:t>
            </a:r>
            <a:r>
              <a:rPr lang="en-US" sz="1000" err="1">
                <a:solidFill>
                  <a:srgbClr val="AF00DB"/>
                </a:solidFill>
                <a:latin typeface="Courier New" panose="02070309020205020404" pitchFamily="49" charset="0"/>
              </a:rPr>
              <a:t>elif</a:t>
            </a:r>
            <a:r>
              <a:rPr lang="en-US" sz="1000">
                <a:solidFill>
                  <a:srgbClr val="000000"/>
                </a:solidFill>
                <a:latin typeface="Courier New" panose="02070309020205020404" pitchFamily="49" charset="0"/>
              </a:rPr>
              <a:t> </a:t>
            </a:r>
            <a:r>
              <a:rPr lang="en-US" sz="1000" err="1">
                <a:solidFill>
                  <a:srgbClr val="000000"/>
                </a:solidFill>
                <a:latin typeface="Courier New" panose="02070309020205020404" pitchFamily="49" charset="0"/>
              </a:rPr>
              <a:t>lefthalf</a:t>
            </a:r>
            <a:r>
              <a:rPr lang="en-US" sz="1000">
                <a:solidFill>
                  <a:srgbClr val="000000"/>
                </a:solidFill>
                <a:latin typeface="Courier New" panose="02070309020205020404" pitchFamily="49" charset="0"/>
              </a:rPr>
              <a:t>[</a:t>
            </a:r>
            <a:r>
              <a:rPr lang="en-US" sz="1000" err="1">
                <a:solidFill>
                  <a:srgbClr val="000000"/>
                </a:solidFill>
                <a:latin typeface="Courier New" panose="02070309020205020404" pitchFamily="49" charset="0"/>
              </a:rPr>
              <a:t>i</a:t>
            </a:r>
            <a:r>
              <a:rPr lang="en-US" sz="1000">
                <a:solidFill>
                  <a:srgbClr val="000000"/>
                </a:solidFill>
                <a:latin typeface="Courier New" panose="02070309020205020404" pitchFamily="49" charset="0"/>
              </a:rPr>
              <a:t>] &gt; </a:t>
            </a:r>
            <a:r>
              <a:rPr lang="en-US" sz="1000" err="1">
                <a:solidFill>
                  <a:srgbClr val="000000"/>
                </a:solidFill>
                <a:latin typeface="Courier New" panose="02070309020205020404" pitchFamily="49" charset="0"/>
              </a:rPr>
              <a:t>righthalf</a:t>
            </a:r>
            <a:r>
              <a:rPr lang="en-US" sz="1000">
                <a:solidFill>
                  <a:srgbClr val="000000"/>
                </a:solidFill>
                <a:latin typeface="Courier New" panose="02070309020205020404" pitchFamily="49" charset="0"/>
              </a:rPr>
              <a:t>[j]:</a:t>
            </a:r>
          </a:p>
          <a:p>
            <a:r>
              <a:rPr lang="en-US" sz="1000">
                <a:solidFill>
                  <a:srgbClr val="000000"/>
                </a:solidFill>
                <a:latin typeface="Courier New" panose="02070309020205020404" pitchFamily="49" charset="0"/>
              </a:rPr>
              <a:t>                </a:t>
            </a:r>
            <a:r>
              <a:rPr lang="en-US" sz="1000" err="1">
                <a:solidFill>
                  <a:srgbClr val="000000"/>
                </a:solidFill>
                <a:latin typeface="Courier New" panose="02070309020205020404" pitchFamily="49" charset="0"/>
              </a:rPr>
              <a:t>input_list</a:t>
            </a:r>
            <a:r>
              <a:rPr lang="en-US" sz="1000">
                <a:solidFill>
                  <a:srgbClr val="000000"/>
                </a:solidFill>
                <a:latin typeface="Courier New" panose="02070309020205020404" pitchFamily="49" charset="0"/>
              </a:rPr>
              <a:t>[k]=</a:t>
            </a:r>
            <a:r>
              <a:rPr lang="en-US" sz="1000" err="1">
                <a:solidFill>
                  <a:srgbClr val="000000"/>
                </a:solidFill>
                <a:latin typeface="Courier New" panose="02070309020205020404" pitchFamily="49" charset="0"/>
              </a:rPr>
              <a:t>righthalf</a:t>
            </a:r>
            <a:r>
              <a:rPr lang="en-US" sz="1000">
                <a:solidFill>
                  <a:srgbClr val="000000"/>
                </a:solidFill>
                <a:latin typeface="Courier New" panose="02070309020205020404" pitchFamily="49" charset="0"/>
              </a:rPr>
              <a:t>[j]</a:t>
            </a:r>
          </a:p>
          <a:p>
            <a:r>
              <a:rPr lang="en-US" sz="1000">
                <a:solidFill>
                  <a:srgbClr val="000000"/>
                </a:solidFill>
                <a:latin typeface="Courier New" panose="02070309020205020404" pitchFamily="49" charset="0"/>
              </a:rPr>
              <a:t>                j=j+</a:t>
            </a:r>
            <a:r>
              <a:rPr lang="en-US" sz="1000">
                <a:solidFill>
                  <a:srgbClr val="09885A"/>
                </a:solidFill>
                <a:latin typeface="Courier New" panose="02070309020205020404" pitchFamily="49" charset="0"/>
              </a:rPr>
              <a:t>1</a:t>
            </a:r>
            <a:endParaRPr lang="en-US" sz="1000">
              <a:solidFill>
                <a:srgbClr val="000000"/>
              </a:solidFill>
              <a:latin typeface="Courier New" panose="02070309020205020404" pitchFamily="49" charset="0"/>
            </a:endParaRPr>
          </a:p>
          <a:p>
            <a:r>
              <a:rPr lang="en-US" sz="1000">
                <a:solidFill>
                  <a:srgbClr val="000000"/>
                </a:solidFill>
                <a:latin typeface="Courier New" panose="02070309020205020404" pitchFamily="49" charset="0"/>
              </a:rPr>
              <a:t>            </a:t>
            </a:r>
            <a:r>
              <a:rPr lang="en-US" sz="1000">
                <a:solidFill>
                  <a:srgbClr val="008000"/>
                </a:solidFill>
                <a:latin typeface="Courier New" panose="02070309020205020404" pitchFamily="49" charset="0"/>
              </a:rPr>
              <a:t>#If value in left half is equal to value in right half</a:t>
            </a:r>
            <a:endParaRPr lang="en-US" sz="1000">
              <a:solidFill>
                <a:srgbClr val="000000"/>
              </a:solidFill>
              <a:latin typeface="Courier New" panose="02070309020205020404" pitchFamily="49" charset="0"/>
            </a:endParaRPr>
          </a:p>
          <a:p>
            <a:r>
              <a:rPr lang="en-US" sz="1000">
                <a:solidFill>
                  <a:srgbClr val="000000"/>
                </a:solidFill>
                <a:latin typeface="Courier New" panose="02070309020205020404" pitchFamily="49" charset="0"/>
              </a:rPr>
              <a:t>            </a:t>
            </a:r>
            <a:r>
              <a:rPr lang="en-US" sz="1000">
                <a:solidFill>
                  <a:srgbClr val="008000"/>
                </a:solidFill>
                <a:latin typeface="Courier New" panose="02070309020205020404" pitchFamily="49" charset="0"/>
              </a:rPr>
              <a:t>#Copy values from left and right halves into sorted array</a:t>
            </a:r>
            <a:endParaRPr lang="en-US" sz="1000">
              <a:solidFill>
                <a:srgbClr val="000000"/>
              </a:solidFill>
              <a:latin typeface="Courier New" panose="02070309020205020404" pitchFamily="49" charset="0"/>
            </a:endParaRPr>
          </a:p>
          <a:p>
            <a:r>
              <a:rPr lang="en-US" sz="1000">
                <a:solidFill>
                  <a:srgbClr val="000000"/>
                </a:solidFill>
                <a:latin typeface="Courier New" panose="02070309020205020404" pitchFamily="49" charset="0"/>
              </a:rPr>
              <a:t>            </a:t>
            </a:r>
            <a:r>
              <a:rPr lang="en-US" sz="1000">
                <a:solidFill>
                  <a:srgbClr val="AF00DB"/>
                </a:solidFill>
                <a:latin typeface="Courier New" panose="02070309020205020404" pitchFamily="49" charset="0"/>
              </a:rPr>
              <a:t>else</a:t>
            </a:r>
            <a:r>
              <a:rPr lang="en-US" sz="1000">
                <a:solidFill>
                  <a:srgbClr val="000000"/>
                </a:solidFill>
                <a:latin typeface="Courier New" panose="02070309020205020404" pitchFamily="49" charset="0"/>
              </a:rPr>
              <a:t>:</a:t>
            </a:r>
          </a:p>
          <a:p>
            <a:r>
              <a:rPr lang="en-US" sz="1000">
                <a:solidFill>
                  <a:srgbClr val="000000"/>
                </a:solidFill>
                <a:latin typeface="Courier New" panose="02070309020205020404" pitchFamily="49" charset="0"/>
              </a:rPr>
              <a:t>              </a:t>
            </a:r>
            <a:r>
              <a:rPr lang="en-US" sz="1000" err="1">
                <a:solidFill>
                  <a:srgbClr val="000000"/>
                </a:solidFill>
                <a:latin typeface="Courier New" panose="02070309020205020404" pitchFamily="49" charset="0"/>
              </a:rPr>
              <a:t>input_list</a:t>
            </a:r>
            <a:r>
              <a:rPr lang="en-US" sz="1000">
                <a:solidFill>
                  <a:srgbClr val="000000"/>
                </a:solidFill>
                <a:latin typeface="Courier New" panose="02070309020205020404" pitchFamily="49" charset="0"/>
              </a:rPr>
              <a:t>[k]=</a:t>
            </a:r>
            <a:r>
              <a:rPr lang="en-US" sz="1000" err="1">
                <a:solidFill>
                  <a:srgbClr val="000000"/>
                </a:solidFill>
                <a:latin typeface="Courier New" panose="02070309020205020404" pitchFamily="49" charset="0"/>
              </a:rPr>
              <a:t>righthalf</a:t>
            </a:r>
            <a:r>
              <a:rPr lang="en-US" sz="1000">
                <a:solidFill>
                  <a:srgbClr val="000000"/>
                </a:solidFill>
                <a:latin typeface="Courier New" panose="02070309020205020404" pitchFamily="49" charset="0"/>
              </a:rPr>
              <a:t>[j]</a:t>
            </a:r>
          </a:p>
          <a:p>
            <a:r>
              <a:rPr lang="en-US" sz="1000">
                <a:solidFill>
                  <a:srgbClr val="000000"/>
                </a:solidFill>
                <a:latin typeface="Courier New" panose="02070309020205020404" pitchFamily="49" charset="0"/>
              </a:rPr>
              <a:t>              k = k+</a:t>
            </a:r>
            <a:r>
              <a:rPr lang="en-US" sz="1000">
                <a:solidFill>
                  <a:srgbClr val="09885A"/>
                </a:solidFill>
                <a:latin typeface="Courier New" panose="02070309020205020404" pitchFamily="49" charset="0"/>
              </a:rPr>
              <a:t>1</a:t>
            </a:r>
            <a:endParaRPr lang="en-US" sz="1000">
              <a:solidFill>
                <a:srgbClr val="000000"/>
              </a:solidFill>
              <a:latin typeface="Courier New" panose="02070309020205020404" pitchFamily="49" charset="0"/>
            </a:endParaRPr>
          </a:p>
          <a:p>
            <a:r>
              <a:rPr lang="en-US" sz="1000">
                <a:solidFill>
                  <a:srgbClr val="000000"/>
                </a:solidFill>
                <a:latin typeface="Courier New" panose="02070309020205020404" pitchFamily="49" charset="0"/>
              </a:rPr>
              <a:t>              </a:t>
            </a:r>
            <a:r>
              <a:rPr lang="en-US" sz="1000" err="1">
                <a:solidFill>
                  <a:srgbClr val="000000"/>
                </a:solidFill>
                <a:latin typeface="Courier New" panose="02070309020205020404" pitchFamily="49" charset="0"/>
              </a:rPr>
              <a:t>input_list</a:t>
            </a:r>
            <a:r>
              <a:rPr lang="en-US" sz="1000">
                <a:solidFill>
                  <a:srgbClr val="000000"/>
                </a:solidFill>
                <a:latin typeface="Courier New" panose="02070309020205020404" pitchFamily="49" charset="0"/>
              </a:rPr>
              <a:t>[k]=</a:t>
            </a:r>
            <a:r>
              <a:rPr lang="en-US" sz="1000" err="1">
                <a:solidFill>
                  <a:srgbClr val="000000"/>
                </a:solidFill>
                <a:latin typeface="Courier New" panose="02070309020205020404" pitchFamily="49" charset="0"/>
              </a:rPr>
              <a:t>lefthalf</a:t>
            </a:r>
            <a:r>
              <a:rPr lang="en-US" sz="1000">
                <a:solidFill>
                  <a:srgbClr val="000000"/>
                </a:solidFill>
                <a:latin typeface="Courier New" panose="02070309020205020404" pitchFamily="49" charset="0"/>
              </a:rPr>
              <a:t>[</a:t>
            </a:r>
            <a:r>
              <a:rPr lang="en-US" sz="1000" err="1">
                <a:solidFill>
                  <a:srgbClr val="000000"/>
                </a:solidFill>
                <a:latin typeface="Courier New" panose="02070309020205020404" pitchFamily="49" charset="0"/>
              </a:rPr>
              <a:t>i</a:t>
            </a:r>
            <a:r>
              <a:rPr lang="en-US" sz="1000">
                <a:solidFill>
                  <a:srgbClr val="000000"/>
                </a:solidFill>
                <a:latin typeface="Courier New" panose="02070309020205020404" pitchFamily="49" charset="0"/>
              </a:rPr>
              <a:t>]</a:t>
            </a:r>
          </a:p>
          <a:p>
            <a:r>
              <a:rPr lang="en-US" sz="1000">
                <a:solidFill>
                  <a:srgbClr val="000000"/>
                </a:solidFill>
                <a:latin typeface="Courier New" panose="02070309020205020404" pitchFamily="49" charset="0"/>
              </a:rPr>
              <a:t>              </a:t>
            </a:r>
            <a:r>
              <a:rPr lang="en-US" sz="1000" err="1">
                <a:solidFill>
                  <a:srgbClr val="000000"/>
                </a:solidFill>
                <a:latin typeface="Courier New" panose="02070309020205020404" pitchFamily="49" charset="0"/>
              </a:rPr>
              <a:t>i</a:t>
            </a:r>
            <a:r>
              <a:rPr lang="en-US" sz="1000">
                <a:solidFill>
                  <a:srgbClr val="000000"/>
                </a:solidFill>
                <a:latin typeface="Courier New" panose="02070309020205020404" pitchFamily="49" charset="0"/>
              </a:rPr>
              <a:t>=i+</a:t>
            </a:r>
            <a:r>
              <a:rPr lang="en-US" sz="1000">
                <a:solidFill>
                  <a:srgbClr val="09885A"/>
                </a:solidFill>
                <a:latin typeface="Courier New" panose="02070309020205020404" pitchFamily="49" charset="0"/>
              </a:rPr>
              <a:t>1</a:t>
            </a:r>
            <a:endParaRPr lang="en-US" sz="1000">
              <a:solidFill>
                <a:srgbClr val="000000"/>
              </a:solidFill>
              <a:latin typeface="Courier New" panose="02070309020205020404" pitchFamily="49" charset="0"/>
            </a:endParaRPr>
          </a:p>
          <a:p>
            <a:r>
              <a:rPr lang="en-US" sz="1000">
                <a:solidFill>
                  <a:srgbClr val="000000"/>
                </a:solidFill>
                <a:latin typeface="Courier New" panose="02070309020205020404" pitchFamily="49" charset="0"/>
              </a:rPr>
              <a:t>              j=j+</a:t>
            </a:r>
            <a:r>
              <a:rPr lang="en-US" sz="1000">
                <a:solidFill>
                  <a:srgbClr val="09885A"/>
                </a:solidFill>
                <a:latin typeface="Courier New" panose="02070309020205020404" pitchFamily="49" charset="0"/>
              </a:rPr>
              <a:t>1</a:t>
            </a:r>
          </a:p>
          <a:p>
            <a:r>
              <a:rPr lang="en-US" sz="1000">
                <a:solidFill>
                  <a:srgbClr val="09885A"/>
                </a:solidFill>
                <a:latin typeface="Courier New" panose="02070309020205020404" pitchFamily="49" charset="0"/>
              </a:rPr>
              <a:t>		</a:t>
            </a:r>
            <a:r>
              <a:rPr lang="en-US" sz="1000">
                <a:solidFill>
                  <a:srgbClr val="008000"/>
                </a:solidFill>
                <a:latin typeface="Courier New" panose="02070309020205020404" pitchFamily="49" charset="0"/>
              </a:rPr>
              <a:t>#Increase the current index of the sorted array</a:t>
            </a:r>
            <a:endParaRPr lang="en-US" sz="1000">
              <a:solidFill>
                <a:srgbClr val="000000"/>
              </a:solidFill>
              <a:latin typeface="Courier New" panose="02070309020205020404" pitchFamily="49" charset="0"/>
            </a:endParaRPr>
          </a:p>
          <a:p>
            <a:r>
              <a:rPr lang="en-US" sz="1000">
                <a:solidFill>
                  <a:srgbClr val="000000"/>
                </a:solidFill>
                <a:latin typeface="Courier New" panose="02070309020205020404" pitchFamily="49" charset="0"/>
              </a:rPr>
              <a:t>            k=k+</a:t>
            </a:r>
            <a:r>
              <a:rPr lang="en-US" sz="1000">
                <a:solidFill>
                  <a:srgbClr val="09885A"/>
                </a:solidFill>
                <a:latin typeface="Courier New" panose="02070309020205020404" pitchFamily="49" charset="0"/>
              </a:rPr>
              <a:t>1</a:t>
            </a:r>
            <a:endParaRPr lang="en-US" sz="1000">
              <a:solidFill>
                <a:srgbClr val="000000"/>
              </a:solidFill>
              <a:latin typeface="Courier New" panose="02070309020205020404" pitchFamily="49" charset="0"/>
            </a:endParaRPr>
          </a:p>
        </p:txBody>
      </p:sp>
    </p:spTree>
    <p:extLst>
      <p:ext uri="{BB962C8B-B14F-4D97-AF65-F5344CB8AC3E}">
        <p14:creationId xmlns:p14="http://schemas.microsoft.com/office/powerpoint/2010/main" val="10718741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500"/>
                                        <p:tgtEl>
                                          <p:spTgt spid="2">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7" end="7"/>
                                            </p:txEl>
                                          </p:spTgt>
                                        </p:tgtEl>
                                        <p:attrNameLst>
                                          <p:attrName>style.visibility</p:attrName>
                                        </p:attrNameLst>
                                      </p:cBhvr>
                                      <p:to>
                                        <p:strVal val="visible"/>
                                      </p:to>
                                    </p:set>
                                    <p:animEffect transition="in" filter="fade">
                                      <p:cBhvr>
                                        <p:cTn id="30" dur="500"/>
                                        <p:tgtEl>
                                          <p:spTgt spid="2">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animEffect transition="in" filter="fade">
                                      <p:cBhvr>
                                        <p:cTn id="33" dur="500"/>
                                        <p:tgtEl>
                                          <p:spTgt spid="2">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
                                            <p:txEl>
                                              <p:pRg st="9" end="9"/>
                                            </p:txEl>
                                          </p:spTgt>
                                        </p:tgtEl>
                                        <p:attrNameLst>
                                          <p:attrName>style.visibility</p:attrName>
                                        </p:attrNameLst>
                                      </p:cBhvr>
                                      <p:to>
                                        <p:strVal val="visible"/>
                                      </p:to>
                                    </p:set>
                                    <p:animEffect transition="in" filter="fade">
                                      <p:cBhvr>
                                        <p:cTn id="36" dur="500"/>
                                        <p:tgtEl>
                                          <p:spTgt spid="2">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
                                            <p:txEl>
                                              <p:pRg st="11" end="11"/>
                                            </p:txEl>
                                          </p:spTgt>
                                        </p:tgtEl>
                                        <p:attrNameLst>
                                          <p:attrName>style.visibility</p:attrName>
                                        </p:attrNameLst>
                                      </p:cBhvr>
                                      <p:to>
                                        <p:strVal val="visible"/>
                                      </p:to>
                                    </p:set>
                                    <p:animEffect transition="in" filter="fade">
                                      <p:cBhvr>
                                        <p:cTn id="41" dur="500"/>
                                        <p:tgtEl>
                                          <p:spTgt spid="2">
                                            <p:txEl>
                                              <p:pRg st="11" end="1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2">
                                            <p:txEl>
                                              <p:pRg st="12" end="12"/>
                                            </p:txEl>
                                          </p:spTgt>
                                        </p:tgtEl>
                                        <p:attrNameLst>
                                          <p:attrName>style.visibility</p:attrName>
                                        </p:attrNameLst>
                                      </p:cBhvr>
                                      <p:to>
                                        <p:strVal val="visible"/>
                                      </p:to>
                                    </p:set>
                                    <p:animEffect transition="in" filter="fade">
                                      <p:cBhvr>
                                        <p:cTn id="44" dur="500"/>
                                        <p:tgtEl>
                                          <p:spTgt spid="2">
                                            <p:txEl>
                                              <p:pRg st="12" end="1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Effect transition="in" filter="fade">
                                      <p:cBhvr>
                                        <p:cTn id="47" dur="500"/>
                                        <p:tgtEl>
                                          <p:spTgt spid="2">
                                            <p:txEl>
                                              <p:pRg st="10" end="10"/>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2">
                                            <p:txEl>
                                              <p:pRg st="13" end="13"/>
                                            </p:txEl>
                                          </p:spTgt>
                                        </p:tgtEl>
                                        <p:attrNameLst>
                                          <p:attrName>style.visibility</p:attrName>
                                        </p:attrNameLst>
                                      </p:cBhvr>
                                      <p:to>
                                        <p:strVal val="visible"/>
                                      </p:to>
                                    </p:set>
                                    <p:animEffect transition="in" filter="fade">
                                      <p:cBhvr>
                                        <p:cTn id="50" dur="500"/>
                                        <p:tgtEl>
                                          <p:spTgt spid="2">
                                            <p:txEl>
                                              <p:pRg st="13" end="13"/>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2">
                                            <p:txEl>
                                              <p:pRg st="14" end="14"/>
                                            </p:txEl>
                                          </p:spTgt>
                                        </p:tgtEl>
                                        <p:attrNameLst>
                                          <p:attrName>style.visibility</p:attrName>
                                        </p:attrNameLst>
                                      </p:cBhvr>
                                      <p:to>
                                        <p:strVal val="visible"/>
                                      </p:to>
                                    </p:set>
                                    <p:animEffect transition="in" filter="fade">
                                      <p:cBhvr>
                                        <p:cTn id="53" dur="500"/>
                                        <p:tgtEl>
                                          <p:spTgt spid="2">
                                            <p:txEl>
                                              <p:pRg st="14" end="14"/>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2">
                                            <p:txEl>
                                              <p:pRg st="15" end="15"/>
                                            </p:txEl>
                                          </p:spTgt>
                                        </p:tgtEl>
                                        <p:attrNameLst>
                                          <p:attrName>style.visibility</p:attrName>
                                        </p:attrNameLst>
                                      </p:cBhvr>
                                      <p:to>
                                        <p:strVal val="visible"/>
                                      </p:to>
                                    </p:set>
                                    <p:animEffect transition="in" filter="fade">
                                      <p:cBhvr>
                                        <p:cTn id="58" dur="500"/>
                                        <p:tgtEl>
                                          <p:spTgt spid="2">
                                            <p:txEl>
                                              <p:pRg st="15" end="15"/>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2">
                                            <p:txEl>
                                              <p:pRg st="16" end="16"/>
                                            </p:txEl>
                                          </p:spTgt>
                                        </p:tgtEl>
                                        <p:attrNameLst>
                                          <p:attrName>style.visibility</p:attrName>
                                        </p:attrNameLst>
                                      </p:cBhvr>
                                      <p:to>
                                        <p:strVal val="visible"/>
                                      </p:to>
                                    </p:set>
                                    <p:animEffect transition="in" filter="fade">
                                      <p:cBhvr>
                                        <p:cTn id="61" dur="500"/>
                                        <p:tgtEl>
                                          <p:spTgt spid="2">
                                            <p:txEl>
                                              <p:pRg st="16" end="16"/>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2">
                                            <p:txEl>
                                              <p:pRg st="17" end="17"/>
                                            </p:txEl>
                                          </p:spTgt>
                                        </p:tgtEl>
                                        <p:attrNameLst>
                                          <p:attrName>style.visibility</p:attrName>
                                        </p:attrNameLst>
                                      </p:cBhvr>
                                      <p:to>
                                        <p:strVal val="visible"/>
                                      </p:to>
                                    </p:set>
                                    <p:animEffect transition="in" filter="fade">
                                      <p:cBhvr>
                                        <p:cTn id="66" dur="500"/>
                                        <p:tgtEl>
                                          <p:spTgt spid="2">
                                            <p:txEl>
                                              <p:pRg st="17" end="17"/>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2">
                                            <p:txEl>
                                              <p:pRg st="18" end="18"/>
                                            </p:txEl>
                                          </p:spTgt>
                                        </p:tgtEl>
                                        <p:attrNameLst>
                                          <p:attrName>style.visibility</p:attrName>
                                        </p:attrNameLst>
                                      </p:cBhvr>
                                      <p:to>
                                        <p:strVal val="visible"/>
                                      </p:to>
                                    </p:set>
                                    <p:animEffect transition="in" filter="fade">
                                      <p:cBhvr>
                                        <p:cTn id="69" dur="500"/>
                                        <p:tgtEl>
                                          <p:spTgt spid="2">
                                            <p:txEl>
                                              <p:pRg st="18" end="18"/>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2">
                                            <p:txEl>
                                              <p:pRg st="19" end="19"/>
                                            </p:txEl>
                                          </p:spTgt>
                                        </p:tgtEl>
                                        <p:attrNameLst>
                                          <p:attrName>style.visibility</p:attrName>
                                        </p:attrNameLst>
                                      </p:cBhvr>
                                      <p:to>
                                        <p:strVal val="visible"/>
                                      </p:to>
                                    </p:set>
                                    <p:animEffect transition="in" filter="fade">
                                      <p:cBhvr>
                                        <p:cTn id="72" dur="500"/>
                                        <p:tgtEl>
                                          <p:spTgt spid="2">
                                            <p:txEl>
                                              <p:pRg st="19" end="19"/>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2">
                                            <p:txEl>
                                              <p:pRg st="20" end="20"/>
                                            </p:txEl>
                                          </p:spTgt>
                                        </p:tgtEl>
                                        <p:attrNameLst>
                                          <p:attrName>style.visibility</p:attrName>
                                        </p:attrNameLst>
                                      </p:cBhvr>
                                      <p:to>
                                        <p:strVal val="visible"/>
                                      </p:to>
                                    </p:set>
                                    <p:animEffect transition="in" filter="fade">
                                      <p:cBhvr>
                                        <p:cTn id="75" dur="500"/>
                                        <p:tgtEl>
                                          <p:spTgt spid="2">
                                            <p:txEl>
                                              <p:pRg st="20" end="20"/>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2">
                                            <p:txEl>
                                              <p:pRg st="21" end="21"/>
                                            </p:txEl>
                                          </p:spTgt>
                                        </p:tgtEl>
                                        <p:attrNameLst>
                                          <p:attrName>style.visibility</p:attrName>
                                        </p:attrNameLst>
                                      </p:cBhvr>
                                      <p:to>
                                        <p:strVal val="visible"/>
                                      </p:to>
                                    </p:set>
                                    <p:animEffect transition="in" filter="fade">
                                      <p:cBhvr>
                                        <p:cTn id="78" dur="500"/>
                                        <p:tgtEl>
                                          <p:spTgt spid="2">
                                            <p:txEl>
                                              <p:pRg st="21" end="21"/>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2">
                                            <p:txEl>
                                              <p:pRg st="22" end="22"/>
                                            </p:txEl>
                                          </p:spTgt>
                                        </p:tgtEl>
                                        <p:attrNameLst>
                                          <p:attrName>style.visibility</p:attrName>
                                        </p:attrNameLst>
                                      </p:cBhvr>
                                      <p:to>
                                        <p:strVal val="visible"/>
                                      </p:to>
                                    </p:set>
                                    <p:animEffect transition="in" filter="fade">
                                      <p:cBhvr>
                                        <p:cTn id="83" dur="500"/>
                                        <p:tgtEl>
                                          <p:spTgt spid="2">
                                            <p:txEl>
                                              <p:pRg st="22" end="22"/>
                                            </p:txEl>
                                          </p:spTgt>
                                        </p:tgtEl>
                                      </p:cBhvr>
                                    </p:animEffect>
                                  </p:childTnLst>
                                </p:cTn>
                              </p:par>
                              <p:par>
                                <p:cTn id="84" presetID="10" presetClass="entr" presetSubtype="0" fill="hold" nodeType="withEffect">
                                  <p:stCondLst>
                                    <p:cond delay="0"/>
                                  </p:stCondLst>
                                  <p:childTnLst>
                                    <p:set>
                                      <p:cBhvr>
                                        <p:cTn id="85" dur="1" fill="hold">
                                          <p:stCondLst>
                                            <p:cond delay="0"/>
                                          </p:stCondLst>
                                        </p:cTn>
                                        <p:tgtEl>
                                          <p:spTgt spid="2">
                                            <p:txEl>
                                              <p:pRg st="23" end="23"/>
                                            </p:txEl>
                                          </p:spTgt>
                                        </p:tgtEl>
                                        <p:attrNameLst>
                                          <p:attrName>style.visibility</p:attrName>
                                        </p:attrNameLst>
                                      </p:cBhvr>
                                      <p:to>
                                        <p:strVal val="visible"/>
                                      </p:to>
                                    </p:set>
                                    <p:animEffect transition="in" filter="fade">
                                      <p:cBhvr>
                                        <p:cTn id="86" dur="500"/>
                                        <p:tgtEl>
                                          <p:spTgt spid="2">
                                            <p:txEl>
                                              <p:pRg st="23" end="23"/>
                                            </p:txEl>
                                          </p:spTgt>
                                        </p:tgtEl>
                                      </p:cBhvr>
                                    </p:animEffect>
                                  </p:childTnLst>
                                </p:cTn>
                              </p:par>
                              <p:par>
                                <p:cTn id="87" presetID="10" presetClass="entr" presetSubtype="0" fill="hold" nodeType="withEffect">
                                  <p:stCondLst>
                                    <p:cond delay="0"/>
                                  </p:stCondLst>
                                  <p:childTnLst>
                                    <p:set>
                                      <p:cBhvr>
                                        <p:cTn id="88" dur="1" fill="hold">
                                          <p:stCondLst>
                                            <p:cond delay="0"/>
                                          </p:stCondLst>
                                        </p:cTn>
                                        <p:tgtEl>
                                          <p:spTgt spid="2">
                                            <p:txEl>
                                              <p:pRg st="24" end="24"/>
                                            </p:txEl>
                                          </p:spTgt>
                                        </p:tgtEl>
                                        <p:attrNameLst>
                                          <p:attrName>style.visibility</p:attrName>
                                        </p:attrNameLst>
                                      </p:cBhvr>
                                      <p:to>
                                        <p:strVal val="visible"/>
                                      </p:to>
                                    </p:set>
                                    <p:animEffect transition="in" filter="fade">
                                      <p:cBhvr>
                                        <p:cTn id="89" dur="500"/>
                                        <p:tgtEl>
                                          <p:spTgt spid="2">
                                            <p:txEl>
                                              <p:pRg st="24" end="24"/>
                                            </p:txEl>
                                          </p:spTgt>
                                        </p:tgtEl>
                                      </p:cBhvr>
                                    </p:animEffect>
                                  </p:childTnLst>
                                </p:cTn>
                              </p:par>
                              <p:par>
                                <p:cTn id="90" presetID="10" presetClass="entr" presetSubtype="0" fill="hold" nodeType="withEffect">
                                  <p:stCondLst>
                                    <p:cond delay="0"/>
                                  </p:stCondLst>
                                  <p:childTnLst>
                                    <p:set>
                                      <p:cBhvr>
                                        <p:cTn id="91" dur="1" fill="hold">
                                          <p:stCondLst>
                                            <p:cond delay="0"/>
                                          </p:stCondLst>
                                        </p:cTn>
                                        <p:tgtEl>
                                          <p:spTgt spid="2">
                                            <p:txEl>
                                              <p:pRg st="25" end="25"/>
                                            </p:txEl>
                                          </p:spTgt>
                                        </p:tgtEl>
                                        <p:attrNameLst>
                                          <p:attrName>style.visibility</p:attrName>
                                        </p:attrNameLst>
                                      </p:cBhvr>
                                      <p:to>
                                        <p:strVal val="visible"/>
                                      </p:to>
                                    </p:set>
                                    <p:animEffect transition="in" filter="fade">
                                      <p:cBhvr>
                                        <p:cTn id="92" dur="500"/>
                                        <p:tgtEl>
                                          <p:spTgt spid="2">
                                            <p:txEl>
                                              <p:pRg st="25" end="25"/>
                                            </p:txEl>
                                          </p:spTgt>
                                        </p:tgtEl>
                                      </p:cBhvr>
                                    </p:animEffect>
                                  </p:childTnLst>
                                </p:cTn>
                              </p:par>
                              <p:par>
                                <p:cTn id="93" presetID="10" presetClass="entr" presetSubtype="0" fill="hold" nodeType="withEffect">
                                  <p:stCondLst>
                                    <p:cond delay="0"/>
                                  </p:stCondLst>
                                  <p:childTnLst>
                                    <p:set>
                                      <p:cBhvr>
                                        <p:cTn id="94" dur="1" fill="hold">
                                          <p:stCondLst>
                                            <p:cond delay="0"/>
                                          </p:stCondLst>
                                        </p:cTn>
                                        <p:tgtEl>
                                          <p:spTgt spid="2">
                                            <p:txEl>
                                              <p:pRg st="26" end="26"/>
                                            </p:txEl>
                                          </p:spTgt>
                                        </p:tgtEl>
                                        <p:attrNameLst>
                                          <p:attrName>style.visibility</p:attrName>
                                        </p:attrNameLst>
                                      </p:cBhvr>
                                      <p:to>
                                        <p:strVal val="visible"/>
                                      </p:to>
                                    </p:set>
                                    <p:animEffect transition="in" filter="fade">
                                      <p:cBhvr>
                                        <p:cTn id="95" dur="500"/>
                                        <p:tgtEl>
                                          <p:spTgt spid="2">
                                            <p:txEl>
                                              <p:pRg st="26" end="26"/>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2">
                                            <p:txEl>
                                              <p:pRg st="27" end="27"/>
                                            </p:txEl>
                                          </p:spTgt>
                                        </p:tgtEl>
                                        <p:attrNameLst>
                                          <p:attrName>style.visibility</p:attrName>
                                        </p:attrNameLst>
                                      </p:cBhvr>
                                      <p:to>
                                        <p:strVal val="visible"/>
                                      </p:to>
                                    </p:set>
                                    <p:animEffect transition="in" filter="fade">
                                      <p:cBhvr>
                                        <p:cTn id="100" dur="500"/>
                                        <p:tgtEl>
                                          <p:spTgt spid="2">
                                            <p:txEl>
                                              <p:pRg st="27" end="27"/>
                                            </p:txEl>
                                          </p:spTgt>
                                        </p:tgtEl>
                                      </p:cBhvr>
                                    </p:animEffect>
                                  </p:childTnLst>
                                </p:cTn>
                              </p:par>
                              <p:par>
                                <p:cTn id="101" presetID="10" presetClass="entr" presetSubtype="0" fill="hold" nodeType="withEffect">
                                  <p:stCondLst>
                                    <p:cond delay="0"/>
                                  </p:stCondLst>
                                  <p:childTnLst>
                                    <p:set>
                                      <p:cBhvr>
                                        <p:cTn id="102" dur="1" fill="hold">
                                          <p:stCondLst>
                                            <p:cond delay="0"/>
                                          </p:stCondLst>
                                        </p:cTn>
                                        <p:tgtEl>
                                          <p:spTgt spid="2">
                                            <p:txEl>
                                              <p:pRg st="28" end="28"/>
                                            </p:txEl>
                                          </p:spTgt>
                                        </p:tgtEl>
                                        <p:attrNameLst>
                                          <p:attrName>style.visibility</p:attrName>
                                        </p:attrNameLst>
                                      </p:cBhvr>
                                      <p:to>
                                        <p:strVal val="visible"/>
                                      </p:to>
                                    </p:set>
                                    <p:animEffect transition="in" filter="fade">
                                      <p:cBhvr>
                                        <p:cTn id="103" dur="500"/>
                                        <p:tgtEl>
                                          <p:spTgt spid="2">
                                            <p:txEl>
                                              <p:pRg st="28" end="28"/>
                                            </p:txEl>
                                          </p:spTgt>
                                        </p:tgtEl>
                                      </p:cBhvr>
                                    </p:animEffect>
                                  </p:childTnLst>
                                </p:cTn>
                              </p:par>
                              <p:par>
                                <p:cTn id="104" presetID="10" presetClass="entr" presetSubtype="0" fill="hold" nodeType="withEffect">
                                  <p:stCondLst>
                                    <p:cond delay="0"/>
                                  </p:stCondLst>
                                  <p:childTnLst>
                                    <p:set>
                                      <p:cBhvr>
                                        <p:cTn id="105" dur="1" fill="hold">
                                          <p:stCondLst>
                                            <p:cond delay="0"/>
                                          </p:stCondLst>
                                        </p:cTn>
                                        <p:tgtEl>
                                          <p:spTgt spid="2">
                                            <p:txEl>
                                              <p:pRg st="29" end="29"/>
                                            </p:txEl>
                                          </p:spTgt>
                                        </p:tgtEl>
                                        <p:attrNameLst>
                                          <p:attrName>style.visibility</p:attrName>
                                        </p:attrNameLst>
                                      </p:cBhvr>
                                      <p:to>
                                        <p:strVal val="visible"/>
                                      </p:to>
                                    </p:set>
                                    <p:animEffect transition="in" filter="fade">
                                      <p:cBhvr>
                                        <p:cTn id="106" dur="500"/>
                                        <p:tgtEl>
                                          <p:spTgt spid="2">
                                            <p:txEl>
                                              <p:pRg st="29" end="29"/>
                                            </p:txEl>
                                          </p:spTgt>
                                        </p:tgtEl>
                                      </p:cBhvr>
                                    </p:animEffect>
                                  </p:childTnLst>
                                </p:cTn>
                              </p:par>
                              <p:par>
                                <p:cTn id="107" presetID="10" presetClass="entr" presetSubtype="0" fill="hold" nodeType="withEffect">
                                  <p:stCondLst>
                                    <p:cond delay="0"/>
                                  </p:stCondLst>
                                  <p:childTnLst>
                                    <p:set>
                                      <p:cBhvr>
                                        <p:cTn id="108" dur="1" fill="hold">
                                          <p:stCondLst>
                                            <p:cond delay="0"/>
                                          </p:stCondLst>
                                        </p:cTn>
                                        <p:tgtEl>
                                          <p:spTgt spid="2">
                                            <p:txEl>
                                              <p:pRg st="30" end="30"/>
                                            </p:txEl>
                                          </p:spTgt>
                                        </p:tgtEl>
                                        <p:attrNameLst>
                                          <p:attrName>style.visibility</p:attrName>
                                        </p:attrNameLst>
                                      </p:cBhvr>
                                      <p:to>
                                        <p:strVal val="visible"/>
                                      </p:to>
                                    </p:set>
                                    <p:animEffect transition="in" filter="fade">
                                      <p:cBhvr>
                                        <p:cTn id="109" dur="500"/>
                                        <p:tgtEl>
                                          <p:spTgt spid="2">
                                            <p:txEl>
                                              <p:pRg st="30" end="30"/>
                                            </p:txEl>
                                          </p:spTgt>
                                        </p:tgtEl>
                                      </p:cBhvr>
                                    </p:animEffect>
                                  </p:childTnLst>
                                </p:cTn>
                              </p:par>
                              <p:par>
                                <p:cTn id="110" presetID="10" presetClass="entr" presetSubtype="0" fill="hold" nodeType="withEffect">
                                  <p:stCondLst>
                                    <p:cond delay="0"/>
                                  </p:stCondLst>
                                  <p:childTnLst>
                                    <p:set>
                                      <p:cBhvr>
                                        <p:cTn id="111" dur="1" fill="hold">
                                          <p:stCondLst>
                                            <p:cond delay="0"/>
                                          </p:stCondLst>
                                        </p:cTn>
                                        <p:tgtEl>
                                          <p:spTgt spid="2">
                                            <p:txEl>
                                              <p:pRg st="31" end="31"/>
                                            </p:txEl>
                                          </p:spTgt>
                                        </p:tgtEl>
                                        <p:attrNameLst>
                                          <p:attrName>style.visibility</p:attrName>
                                        </p:attrNameLst>
                                      </p:cBhvr>
                                      <p:to>
                                        <p:strVal val="visible"/>
                                      </p:to>
                                    </p:set>
                                    <p:animEffect transition="in" filter="fade">
                                      <p:cBhvr>
                                        <p:cTn id="112" dur="500"/>
                                        <p:tgtEl>
                                          <p:spTgt spid="2">
                                            <p:txEl>
                                              <p:pRg st="31" end="31"/>
                                            </p:txEl>
                                          </p:spTgt>
                                        </p:tgtEl>
                                      </p:cBhvr>
                                    </p:animEffect>
                                  </p:childTnLst>
                                </p:cTn>
                              </p:par>
                              <p:par>
                                <p:cTn id="113" presetID="10" presetClass="entr" presetSubtype="0" fill="hold" nodeType="withEffect">
                                  <p:stCondLst>
                                    <p:cond delay="0"/>
                                  </p:stCondLst>
                                  <p:childTnLst>
                                    <p:set>
                                      <p:cBhvr>
                                        <p:cTn id="114" dur="1" fill="hold">
                                          <p:stCondLst>
                                            <p:cond delay="0"/>
                                          </p:stCondLst>
                                        </p:cTn>
                                        <p:tgtEl>
                                          <p:spTgt spid="2">
                                            <p:txEl>
                                              <p:pRg st="32" end="32"/>
                                            </p:txEl>
                                          </p:spTgt>
                                        </p:tgtEl>
                                        <p:attrNameLst>
                                          <p:attrName>style.visibility</p:attrName>
                                        </p:attrNameLst>
                                      </p:cBhvr>
                                      <p:to>
                                        <p:strVal val="visible"/>
                                      </p:to>
                                    </p:set>
                                    <p:animEffect transition="in" filter="fade">
                                      <p:cBhvr>
                                        <p:cTn id="115" dur="500"/>
                                        <p:tgtEl>
                                          <p:spTgt spid="2">
                                            <p:txEl>
                                              <p:pRg st="32" end="32"/>
                                            </p:txEl>
                                          </p:spTgt>
                                        </p:tgtEl>
                                      </p:cBhvr>
                                    </p:animEffect>
                                  </p:childTnLst>
                                </p:cTn>
                              </p:par>
                              <p:par>
                                <p:cTn id="116" presetID="10" presetClass="entr" presetSubtype="0" fill="hold" nodeType="withEffect">
                                  <p:stCondLst>
                                    <p:cond delay="0"/>
                                  </p:stCondLst>
                                  <p:childTnLst>
                                    <p:set>
                                      <p:cBhvr>
                                        <p:cTn id="117" dur="1" fill="hold">
                                          <p:stCondLst>
                                            <p:cond delay="0"/>
                                          </p:stCondLst>
                                        </p:cTn>
                                        <p:tgtEl>
                                          <p:spTgt spid="2">
                                            <p:txEl>
                                              <p:pRg st="33" end="33"/>
                                            </p:txEl>
                                          </p:spTgt>
                                        </p:tgtEl>
                                        <p:attrNameLst>
                                          <p:attrName>style.visibility</p:attrName>
                                        </p:attrNameLst>
                                      </p:cBhvr>
                                      <p:to>
                                        <p:strVal val="visible"/>
                                      </p:to>
                                    </p:set>
                                    <p:animEffect transition="in" filter="fade">
                                      <p:cBhvr>
                                        <p:cTn id="118" dur="500"/>
                                        <p:tgtEl>
                                          <p:spTgt spid="2">
                                            <p:txEl>
                                              <p:pRg st="33" end="33"/>
                                            </p:txEl>
                                          </p:spTgt>
                                        </p:tgtEl>
                                      </p:cBhvr>
                                    </p:animEffect>
                                  </p:childTnLst>
                                </p:cTn>
                              </p:par>
                              <p:par>
                                <p:cTn id="119" presetID="10" presetClass="entr" presetSubtype="0" fill="hold" nodeType="withEffect">
                                  <p:stCondLst>
                                    <p:cond delay="0"/>
                                  </p:stCondLst>
                                  <p:childTnLst>
                                    <p:set>
                                      <p:cBhvr>
                                        <p:cTn id="120" dur="1" fill="hold">
                                          <p:stCondLst>
                                            <p:cond delay="0"/>
                                          </p:stCondLst>
                                        </p:cTn>
                                        <p:tgtEl>
                                          <p:spTgt spid="2">
                                            <p:txEl>
                                              <p:pRg st="34" end="34"/>
                                            </p:txEl>
                                          </p:spTgt>
                                        </p:tgtEl>
                                        <p:attrNameLst>
                                          <p:attrName>style.visibility</p:attrName>
                                        </p:attrNameLst>
                                      </p:cBhvr>
                                      <p:to>
                                        <p:strVal val="visible"/>
                                      </p:to>
                                    </p:set>
                                    <p:animEffect transition="in" filter="fade">
                                      <p:cBhvr>
                                        <p:cTn id="121" dur="500"/>
                                        <p:tgtEl>
                                          <p:spTgt spid="2">
                                            <p:txEl>
                                              <p:pRg st="34" end="34"/>
                                            </p:txEl>
                                          </p:spTgt>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nodeType="clickEffect">
                                  <p:stCondLst>
                                    <p:cond delay="0"/>
                                  </p:stCondLst>
                                  <p:childTnLst>
                                    <p:set>
                                      <p:cBhvr>
                                        <p:cTn id="125" dur="1" fill="hold">
                                          <p:stCondLst>
                                            <p:cond delay="0"/>
                                          </p:stCondLst>
                                        </p:cTn>
                                        <p:tgtEl>
                                          <p:spTgt spid="2">
                                            <p:txEl>
                                              <p:pRg st="35" end="35"/>
                                            </p:txEl>
                                          </p:spTgt>
                                        </p:tgtEl>
                                        <p:attrNameLst>
                                          <p:attrName>style.visibility</p:attrName>
                                        </p:attrNameLst>
                                      </p:cBhvr>
                                      <p:to>
                                        <p:strVal val="visible"/>
                                      </p:to>
                                    </p:set>
                                    <p:animEffect transition="in" filter="fade">
                                      <p:cBhvr>
                                        <p:cTn id="126" dur="500"/>
                                        <p:tgtEl>
                                          <p:spTgt spid="2">
                                            <p:txEl>
                                              <p:pRg st="35" end="35"/>
                                            </p:txEl>
                                          </p:spTgt>
                                        </p:tgtEl>
                                      </p:cBhvr>
                                    </p:animEffect>
                                  </p:childTnLst>
                                </p:cTn>
                              </p:par>
                              <p:par>
                                <p:cTn id="127" presetID="10" presetClass="entr" presetSubtype="0" fill="hold" nodeType="withEffect">
                                  <p:stCondLst>
                                    <p:cond delay="0"/>
                                  </p:stCondLst>
                                  <p:childTnLst>
                                    <p:set>
                                      <p:cBhvr>
                                        <p:cTn id="128" dur="1" fill="hold">
                                          <p:stCondLst>
                                            <p:cond delay="0"/>
                                          </p:stCondLst>
                                        </p:cTn>
                                        <p:tgtEl>
                                          <p:spTgt spid="2">
                                            <p:txEl>
                                              <p:pRg st="36" end="36"/>
                                            </p:txEl>
                                          </p:spTgt>
                                        </p:tgtEl>
                                        <p:attrNameLst>
                                          <p:attrName>style.visibility</p:attrName>
                                        </p:attrNameLst>
                                      </p:cBhvr>
                                      <p:to>
                                        <p:strVal val="visible"/>
                                      </p:to>
                                    </p:set>
                                    <p:animEffect transition="in" filter="fade">
                                      <p:cBhvr>
                                        <p:cTn id="129" dur="500"/>
                                        <p:tgtEl>
                                          <p:spTgt spid="2">
                                            <p:txEl>
                                              <p:pRg st="36" end="3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0A1CE8-CF96-4721-B8BD-341BDCA71015}"/>
              </a:ext>
            </a:extLst>
          </p:cNvPr>
          <p:cNvSpPr/>
          <p:nvPr/>
        </p:nvSpPr>
        <p:spPr>
          <a:xfrm>
            <a:off x="2528237" y="74235"/>
            <a:ext cx="10995258" cy="3662541"/>
          </a:xfrm>
          <a:prstGeom prst="rect">
            <a:avLst/>
          </a:prstGeom>
        </p:spPr>
        <p:txBody>
          <a:bodyPr wrap="square">
            <a:spAutoFit/>
          </a:bodyPr>
          <a:lstStyle/>
          <a:p>
            <a:r>
              <a:rPr lang="en-US" sz="1000">
                <a:solidFill>
                  <a:srgbClr val="008000"/>
                </a:solidFill>
                <a:latin typeface="Courier New" panose="02070309020205020404" pitchFamily="49" charset="0"/>
              </a:rPr>
              <a:t>#Number of Comparisons</a:t>
            </a:r>
            <a:endParaRPr lang="en-US" sz="1000">
              <a:solidFill>
                <a:srgbClr val="000000"/>
              </a:solidFill>
              <a:latin typeface="Courier New" panose="02070309020205020404" pitchFamily="49" charset="0"/>
            </a:endParaRPr>
          </a:p>
          <a:p>
            <a:r>
              <a:rPr lang="en-US" sz="1000" err="1">
                <a:solidFill>
                  <a:srgbClr val="000000"/>
                </a:solidFill>
                <a:latin typeface="Courier New" panose="02070309020205020404" pitchFamily="49" charset="0"/>
              </a:rPr>
              <a:t>compCounter</a:t>
            </a:r>
            <a:r>
              <a:rPr lang="en-US" sz="1000">
                <a:solidFill>
                  <a:srgbClr val="000000"/>
                </a:solidFill>
                <a:latin typeface="Courier New" panose="02070309020205020404" pitchFamily="49" charset="0"/>
              </a:rPr>
              <a:t> = </a:t>
            </a:r>
            <a:r>
              <a:rPr lang="en-US" sz="1000">
                <a:solidFill>
                  <a:srgbClr val="09885A"/>
                </a:solidFill>
                <a:latin typeface="Courier New" panose="02070309020205020404" pitchFamily="49" charset="0"/>
              </a:rPr>
              <a:t>0</a:t>
            </a:r>
            <a:r>
              <a:rPr lang="en-US" sz="1000">
                <a:solidFill>
                  <a:srgbClr val="000000"/>
                </a:solidFill>
                <a:latin typeface="Courier New" panose="02070309020205020404" pitchFamily="49" charset="0"/>
              </a:rPr>
              <a:t> </a:t>
            </a:r>
          </a:p>
          <a:p>
            <a:br>
              <a:rPr lang="en-US" sz="1000">
                <a:solidFill>
                  <a:srgbClr val="000000"/>
                </a:solidFill>
                <a:latin typeface="Courier New" panose="02070309020205020404" pitchFamily="49" charset="0"/>
              </a:rPr>
            </a:br>
            <a:r>
              <a:rPr lang="en-US" sz="1000">
                <a:solidFill>
                  <a:srgbClr val="0000FF"/>
                </a:solidFill>
                <a:latin typeface="Courier New" panose="02070309020205020404" pitchFamily="49" charset="0"/>
              </a:rPr>
              <a:t>def</a:t>
            </a:r>
            <a:r>
              <a:rPr lang="en-US" sz="1000">
                <a:solidFill>
                  <a:srgbClr val="000000"/>
                </a:solidFill>
                <a:latin typeface="Courier New" panose="02070309020205020404" pitchFamily="49" charset="0"/>
              </a:rPr>
              <a:t> </a:t>
            </a:r>
            <a:r>
              <a:rPr lang="en-US" sz="1000" err="1">
                <a:solidFill>
                  <a:srgbClr val="795E26"/>
                </a:solidFill>
                <a:latin typeface="Courier New" panose="02070309020205020404" pitchFamily="49" charset="0"/>
              </a:rPr>
              <a:t>mergeSort</a:t>
            </a:r>
            <a:r>
              <a:rPr lang="en-US" sz="1000">
                <a:solidFill>
                  <a:srgbClr val="000000"/>
                </a:solidFill>
                <a:latin typeface="Courier New" panose="02070309020205020404" pitchFamily="49" charset="0"/>
              </a:rPr>
              <a:t>(</a:t>
            </a:r>
            <a:r>
              <a:rPr lang="en-US" sz="1000" err="1">
                <a:solidFill>
                  <a:srgbClr val="001080"/>
                </a:solidFill>
                <a:latin typeface="Courier New" panose="02070309020205020404" pitchFamily="49" charset="0"/>
              </a:rPr>
              <a:t>input_list</a:t>
            </a:r>
            <a:r>
              <a:rPr lang="en-US" sz="1000">
                <a:solidFill>
                  <a:srgbClr val="000000"/>
                </a:solidFill>
                <a:latin typeface="Courier New" panose="02070309020205020404" pitchFamily="49" charset="0"/>
              </a:rPr>
              <a:t>):</a:t>
            </a:r>
          </a:p>
          <a:p>
            <a:r>
              <a:rPr lang="en-US" sz="1000">
                <a:solidFill>
                  <a:srgbClr val="000000"/>
                </a:solidFill>
                <a:latin typeface="Courier New" panose="02070309020205020404" pitchFamily="49" charset="0"/>
              </a:rPr>
              <a:t>    </a:t>
            </a:r>
            <a:r>
              <a:rPr lang="en-US" sz="1000">
                <a:solidFill>
                  <a:srgbClr val="0000FF"/>
                </a:solidFill>
                <a:latin typeface="Courier New" panose="02070309020205020404" pitchFamily="49" charset="0"/>
              </a:rPr>
              <a:t>global</a:t>
            </a:r>
            <a:r>
              <a:rPr lang="en-US" sz="1000">
                <a:solidFill>
                  <a:srgbClr val="000000"/>
                </a:solidFill>
                <a:latin typeface="Courier New" panose="02070309020205020404" pitchFamily="49" charset="0"/>
              </a:rPr>
              <a:t> </a:t>
            </a:r>
            <a:r>
              <a:rPr lang="en-US" sz="1000" err="1">
                <a:solidFill>
                  <a:srgbClr val="000000"/>
                </a:solidFill>
                <a:latin typeface="Courier New" panose="02070309020205020404" pitchFamily="49" charset="0"/>
              </a:rPr>
              <a:t>compCounter</a:t>
            </a:r>
            <a:endParaRPr lang="en-US" sz="1000">
              <a:solidFill>
                <a:srgbClr val="000000"/>
              </a:solidFill>
              <a:latin typeface="Courier New" panose="02070309020205020404" pitchFamily="49" charset="0"/>
            </a:endParaRPr>
          </a:p>
          <a:p>
            <a:r>
              <a:rPr lang="en-US" sz="1000">
                <a:solidFill>
                  <a:srgbClr val="008000"/>
                </a:solidFill>
                <a:latin typeface="Courier New" panose="02070309020205020404" pitchFamily="49" charset="0"/>
              </a:rPr>
              <a:t>    #Split the array into two halves recursively until they are all within a single array element.</a:t>
            </a:r>
            <a:br>
              <a:rPr lang="en-US" sz="1000">
                <a:solidFill>
                  <a:srgbClr val="000000"/>
                </a:solidFill>
                <a:latin typeface="Courier New" panose="02070309020205020404" pitchFamily="49" charset="0"/>
              </a:rPr>
            </a:br>
            <a:r>
              <a:rPr lang="en-US" sz="1000">
                <a:solidFill>
                  <a:srgbClr val="000000"/>
                </a:solidFill>
                <a:latin typeface="Courier New" panose="02070309020205020404" pitchFamily="49" charset="0"/>
              </a:rPr>
              <a:t>    </a:t>
            </a:r>
            <a:r>
              <a:rPr lang="en-US" sz="1000">
                <a:solidFill>
                  <a:srgbClr val="AF00DB"/>
                </a:solidFill>
                <a:latin typeface="Courier New" panose="02070309020205020404" pitchFamily="49" charset="0"/>
              </a:rPr>
              <a:t>if</a:t>
            </a:r>
            <a:r>
              <a:rPr lang="en-US" sz="1000">
                <a:solidFill>
                  <a:srgbClr val="000000"/>
                </a:solidFill>
                <a:latin typeface="Courier New" panose="02070309020205020404" pitchFamily="49" charset="0"/>
              </a:rPr>
              <a:t> </a:t>
            </a:r>
            <a:r>
              <a:rPr lang="en-US" sz="1000" err="1">
                <a:solidFill>
                  <a:srgbClr val="795E26"/>
                </a:solidFill>
                <a:latin typeface="Courier New" panose="02070309020205020404" pitchFamily="49" charset="0"/>
              </a:rPr>
              <a:t>len</a:t>
            </a:r>
            <a:r>
              <a:rPr lang="en-US" sz="1000">
                <a:solidFill>
                  <a:srgbClr val="000000"/>
                </a:solidFill>
                <a:latin typeface="Courier New" panose="02070309020205020404" pitchFamily="49" charset="0"/>
              </a:rPr>
              <a:t>(</a:t>
            </a:r>
            <a:r>
              <a:rPr lang="en-US" sz="1000" err="1">
                <a:solidFill>
                  <a:srgbClr val="000000"/>
                </a:solidFill>
                <a:latin typeface="Courier New" panose="02070309020205020404" pitchFamily="49" charset="0"/>
              </a:rPr>
              <a:t>input_list</a:t>
            </a:r>
            <a:r>
              <a:rPr lang="en-US" sz="1000">
                <a:solidFill>
                  <a:srgbClr val="000000"/>
                </a:solidFill>
                <a:latin typeface="Courier New" panose="02070309020205020404" pitchFamily="49" charset="0"/>
              </a:rPr>
              <a:t>)&gt;</a:t>
            </a:r>
            <a:r>
              <a:rPr lang="en-US" sz="1000">
                <a:solidFill>
                  <a:srgbClr val="09885A"/>
                </a:solidFill>
                <a:latin typeface="Courier New" panose="02070309020205020404" pitchFamily="49" charset="0"/>
              </a:rPr>
              <a:t>1</a:t>
            </a:r>
            <a:r>
              <a:rPr lang="en-US" sz="1000">
                <a:solidFill>
                  <a:srgbClr val="000000"/>
                </a:solidFill>
                <a:latin typeface="Courier New" panose="02070309020205020404" pitchFamily="49" charset="0"/>
              </a:rPr>
              <a:t>:</a:t>
            </a:r>
          </a:p>
          <a:p>
            <a:r>
              <a:rPr lang="en-US" sz="1000">
                <a:solidFill>
                  <a:srgbClr val="000000"/>
                </a:solidFill>
                <a:latin typeface="Courier New" panose="02070309020205020404" pitchFamily="49" charset="0"/>
              </a:rPr>
              <a:t>        mid = </a:t>
            </a:r>
            <a:r>
              <a:rPr lang="en-US" sz="1000" err="1">
                <a:solidFill>
                  <a:srgbClr val="795E26"/>
                </a:solidFill>
                <a:latin typeface="Courier New" panose="02070309020205020404" pitchFamily="49" charset="0"/>
              </a:rPr>
              <a:t>len</a:t>
            </a:r>
            <a:r>
              <a:rPr lang="en-US" sz="1000">
                <a:solidFill>
                  <a:srgbClr val="000000"/>
                </a:solidFill>
                <a:latin typeface="Courier New" panose="02070309020205020404" pitchFamily="49" charset="0"/>
              </a:rPr>
              <a:t>(</a:t>
            </a:r>
            <a:r>
              <a:rPr lang="en-US" sz="1000" err="1">
                <a:solidFill>
                  <a:srgbClr val="000000"/>
                </a:solidFill>
                <a:latin typeface="Courier New" panose="02070309020205020404" pitchFamily="49" charset="0"/>
              </a:rPr>
              <a:t>input_list</a:t>
            </a:r>
            <a:r>
              <a:rPr lang="en-US" sz="1000">
                <a:solidFill>
                  <a:srgbClr val="000000"/>
                </a:solidFill>
                <a:latin typeface="Courier New" panose="02070309020205020404" pitchFamily="49" charset="0"/>
              </a:rPr>
              <a:t>)//</a:t>
            </a:r>
            <a:r>
              <a:rPr lang="en-US" sz="1000">
                <a:solidFill>
                  <a:srgbClr val="09885A"/>
                </a:solidFill>
                <a:latin typeface="Courier New" panose="02070309020205020404" pitchFamily="49" charset="0"/>
              </a:rPr>
              <a:t>2</a:t>
            </a:r>
            <a:endParaRPr lang="en-US" sz="1000">
              <a:solidFill>
                <a:srgbClr val="000000"/>
              </a:solidFill>
              <a:latin typeface="Courier New" panose="02070309020205020404" pitchFamily="49" charset="0"/>
            </a:endParaRPr>
          </a:p>
          <a:p>
            <a:r>
              <a:rPr lang="en-US" sz="1000">
                <a:solidFill>
                  <a:srgbClr val="000000"/>
                </a:solidFill>
                <a:latin typeface="Courier New" panose="02070309020205020404" pitchFamily="49" charset="0"/>
              </a:rPr>
              <a:t>        </a:t>
            </a:r>
            <a:r>
              <a:rPr lang="en-US" sz="1000" err="1">
                <a:solidFill>
                  <a:srgbClr val="000000"/>
                </a:solidFill>
                <a:latin typeface="Courier New" panose="02070309020205020404" pitchFamily="49" charset="0"/>
              </a:rPr>
              <a:t>lefthalf</a:t>
            </a:r>
            <a:r>
              <a:rPr lang="en-US" sz="1000">
                <a:solidFill>
                  <a:srgbClr val="000000"/>
                </a:solidFill>
                <a:latin typeface="Courier New" panose="02070309020205020404" pitchFamily="49" charset="0"/>
              </a:rPr>
              <a:t> = </a:t>
            </a:r>
            <a:r>
              <a:rPr lang="en-US" sz="1000" err="1">
                <a:solidFill>
                  <a:srgbClr val="000000"/>
                </a:solidFill>
                <a:latin typeface="Courier New" panose="02070309020205020404" pitchFamily="49" charset="0"/>
              </a:rPr>
              <a:t>input_list</a:t>
            </a:r>
            <a:r>
              <a:rPr lang="en-US" sz="1000">
                <a:solidFill>
                  <a:srgbClr val="000000"/>
                </a:solidFill>
                <a:latin typeface="Courier New" panose="02070309020205020404" pitchFamily="49" charset="0"/>
              </a:rPr>
              <a:t>[:mid]</a:t>
            </a:r>
          </a:p>
          <a:p>
            <a:r>
              <a:rPr lang="en-US" sz="1000">
                <a:solidFill>
                  <a:srgbClr val="000000"/>
                </a:solidFill>
                <a:latin typeface="Courier New" panose="02070309020205020404" pitchFamily="49" charset="0"/>
              </a:rPr>
              <a:t>        </a:t>
            </a:r>
            <a:r>
              <a:rPr lang="en-US" sz="1000" err="1">
                <a:solidFill>
                  <a:srgbClr val="000000"/>
                </a:solidFill>
                <a:latin typeface="Courier New" panose="02070309020205020404" pitchFamily="49" charset="0"/>
              </a:rPr>
              <a:t>righthalf</a:t>
            </a:r>
            <a:r>
              <a:rPr lang="en-US" sz="1000">
                <a:solidFill>
                  <a:srgbClr val="000000"/>
                </a:solidFill>
                <a:latin typeface="Courier New" panose="02070309020205020404" pitchFamily="49" charset="0"/>
              </a:rPr>
              <a:t> = </a:t>
            </a:r>
            <a:r>
              <a:rPr lang="en-US" sz="1000" err="1">
                <a:solidFill>
                  <a:srgbClr val="000000"/>
                </a:solidFill>
                <a:latin typeface="Courier New" panose="02070309020205020404" pitchFamily="49" charset="0"/>
              </a:rPr>
              <a:t>input_list</a:t>
            </a:r>
            <a:r>
              <a:rPr lang="en-US" sz="1000">
                <a:solidFill>
                  <a:srgbClr val="000000"/>
                </a:solidFill>
                <a:latin typeface="Courier New" panose="02070309020205020404" pitchFamily="49" charset="0"/>
              </a:rPr>
              <a:t>[mid:]</a:t>
            </a:r>
          </a:p>
          <a:p>
            <a:br>
              <a:rPr lang="en-US" sz="1000">
                <a:solidFill>
                  <a:srgbClr val="000000"/>
                </a:solidFill>
                <a:latin typeface="Courier New" panose="02070309020205020404" pitchFamily="49" charset="0"/>
              </a:rPr>
            </a:br>
            <a:r>
              <a:rPr lang="en-US" sz="1000">
                <a:solidFill>
                  <a:srgbClr val="000000"/>
                </a:solidFill>
                <a:latin typeface="Courier New" panose="02070309020205020404" pitchFamily="49" charset="0"/>
              </a:rPr>
              <a:t>        </a:t>
            </a:r>
            <a:r>
              <a:rPr lang="en-US" sz="1000" err="1">
                <a:solidFill>
                  <a:srgbClr val="000000"/>
                </a:solidFill>
                <a:latin typeface="Courier New" panose="02070309020205020404" pitchFamily="49" charset="0"/>
              </a:rPr>
              <a:t>mergeSort</a:t>
            </a:r>
            <a:r>
              <a:rPr lang="en-US" sz="1000">
                <a:solidFill>
                  <a:srgbClr val="000000"/>
                </a:solidFill>
                <a:latin typeface="Courier New" panose="02070309020205020404" pitchFamily="49" charset="0"/>
              </a:rPr>
              <a:t>(</a:t>
            </a:r>
            <a:r>
              <a:rPr lang="en-US" sz="1000" err="1">
                <a:solidFill>
                  <a:srgbClr val="000000"/>
                </a:solidFill>
                <a:latin typeface="Courier New" panose="02070309020205020404" pitchFamily="49" charset="0"/>
              </a:rPr>
              <a:t>lefthalf</a:t>
            </a:r>
            <a:r>
              <a:rPr lang="en-US" sz="1000">
                <a:solidFill>
                  <a:srgbClr val="000000"/>
                </a:solidFill>
                <a:latin typeface="Courier New" panose="02070309020205020404" pitchFamily="49" charset="0"/>
              </a:rPr>
              <a:t>)</a:t>
            </a:r>
          </a:p>
          <a:p>
            <a:r>
              <a:rPr lang="en-US" sz="1000">
                <a:solidFill>
                  <a:srgbClr val="000000"/>
                </a:solidFill>
                <a:latin typeface="Courier New" panose="02070309020205020404" pitchFamily="49" charset="0"/>
              </a:rPr>
              <a:t>        </a:t>
            </a:r>
            <a:r>
              <a:rPr lang="en-US" sz="1000" err="1">
                <a:solidFill>
                  <a:srgbClr val="000000"/>
                </a:solidFill>
                <a:latin typeface="Courier New" panose="02070309020205020404" pitchFamily="49" charset="0"/>
              </a:rPr>
              <a:t>mergeSort</a:t>
            </a:r>
            <a:r>
              <a:rPr lang="en-US" sz="1000">
                <a:solidFill>
                  <a:srgbClr val="000000"/>
                </a:solidFill>
                <a:latin typeface="Courier New" panose="02070309020205020404" pitchFamily="49" charset="0"/>
              </a:rPr>
              <a:t>(</a:t>
            </a:r>
            <a:r>
              <a:rPr lang="en-US" sz="1000" err="1">
                <a:solidFill>
                  <a:srgbClr val="000000"/>
                </a:solidFill>
                <a:latin typeface="Courier New" panose="02070309020205020404" pitchFamily="49" charset="0"/>
              </a:rPr>
              <a:t>righthalf</a:t>
            </a:r>
            <a:r>
              <a:rPr lang="en-US" sz="1000">
                <a:solidFill>
                  <a:srgbClr val="000000"/>
                </a:solidFill>
                <a:latin typeface="Courier New" panose="02070309020205020404" pitchFamily="49" charset="0"/>
              </a:rPr>
              <a:t>)</a:t>
            </a:r>
          </a:p>
          <a:p>
            <a:br>
              <a:rPr lang="en-US" sz="1000">
                <a:solidFill>
                  <a:srgbClr val="000000"/>
                </a:solidFill>
                <a:latin typeface="Courier New" panose="02070309020205020404" pitchFamily="49" charset="0"/>
              </a:rPr>
            </a:br>
            <a:r>
              <a:rPr lang="en-US" sz="1000">
                <a:solidFill>
                  <a:srgbClr val="000000"/>
                </a:solidFill>
                <a:latin typeface="Courier New" panose="02070309020205020404" pitchFamily="49" charset="0"/>
              </a:rPr>
              <a:t>        </a:t>
            </a:r>
            <a:r>
              <a:rPr lang="en-US" sz="1000" err="1">
                <a:solidFill>
                  <a:srgbClr val="000000"/>
                </a:solidFill>
                <a:latin typeface="Courier New" panose="02070309020205020404" pitchFamily="49" charset="0"/>
              </a:rPr>
              <a:t>i</a:t>
            </a:r>
            <a:r>
              <a:rPr lang="en-US" sz="1000">
                <a:solidFill>
                  <a:srgbClr val="000000"/>
                </a:solidFill>
                <a:latin typeface="Courier New" panose="02070309020205020404" pitchFamily="49" charset="0"/>
              </a:rPr>
              <a:t> = j = k = </a:t>
            </a:r>
            <a:r>
              <a:rPr lang="en-US" sz="1000">
                <a:solidFill>
                  <a:srgbClr val="09885A"/>
                </a:solidFill>
                <a:latin typeface="Courier New" panose="02070309020205020404" pitchFamily="49" charset="0"/>
              </a:rPr>
              <a:t>0</a:t>
            </a:r>
            <a:endParaRPr lang="en-US" sz="1000">
              <a:solidFill>
                <a:srgbClr val="000000"/>
              </a:solidFill>
              <a:latin typeface="Courier New" panose="02070309020205020404" pitchFamily="49" charset="0"/>
            </a:endParaRPr>
          </a:p>
          <a:p>
            <a:br>
              <a:rPr lang="en-US" sz="1000">
                <a:solidFill>
                  <a:srgbClr val="000000"/>
                </a:solidFill>
                <a:latin typeface="Courier New" panose="02070309020205020404" pitchFamily="49" charset="0"/>
              </a:rPr>
            </a:br>
            <a:r>
              <a:rPr lang="en-US" sz="1000">
                <a:solidFill>
                  <a:srgbClr val="000000"/>
                </a:solidFill>
                <a:latin typeface="Courier New" panose="02070309020205020404" pitchFamily="49" charset="0"/>
              </a:rPr>
              <a:t>        </a:t>
            </a:r>
            <a:r>
              <a:rPr lang="en-US" sz="1000">
                <a:solidFill>
                  <a:srgbClr val="008000"/>
                </a:solidFill>
                <a:latin typeface="Courier New" panose="02070309020205020404" pitchFamily="49" charset="0"/>
              </a:rPr>
              <a:t>#Merging the </a:t>
            </a:r>
            <a:r>
              <a:rPr lang="en-US" sz="1000" err="1">
                <a:solidFill>
                  <a:srgbClr val="008000"/>
                </a:solidFill>
                <a:latin typeface="Courier New" panose="02070309020205020404" pitchFamily="49" charset="0"/>
              </a:rPr>
              <a:t>splitted</a:t>
            </a:r>
            <a:r>
              <a:rPr lang="en-US" sz="1000">
                <a:solidFill>
                  <a:srgbClr val="008000"/>
                </a:solidFill>
                <a:latin typeface="Courier New" panose="02070309020205020404" pitchFamily="49" charset="0"/>
              </a:rPr>
              <a:t> arrays recursively.</a:t>
            </a:r>
            <a:endParaRPr lang="en-US" sz="1000">
              <a:solidFill>
                <a:srgbClr val="000000"/>
              </a:solidFill>
              <a:latin typeface="Courier New" panose="02070309020205020404" pitchFamily="49" charset="0"/>
            </a:endParaRPr>
          </a:p>
          <a:p>
            <a:r>
              <a:rPr lang="en-US" sz="1000">
                <a:solidFill>
                  <a:srgbClr val="000000"/>
                </a:solidFill>
                <a:latin typeface="Courier New" panose="02070309020205020404" pitchFamily="49" charset="0"/>
              </a:rPr>
              <a:t>        </a:t>
            </a:r>
            <a:r>
              <a:rPr lang="en-US" sz="1000">
                <a:solidFill>
                  <a:srgbClr val="008000"/>
                </a:solidFill>
                <a:latin typeface="Courier New" panose="02070309020205020404" pitchFamily="49" charset="0"/>
              </a:rPr>
              <a:t>#While there are still elements in the left and right array</a:t>
            </a:r>
            <a:endParaRPr lang="en-US" sz="1000">
              <a:solidFill>
                <a:srgbClr val="000000"/>
              </a:solidFill>
              <a:latin typeface="Courier New" panose="02070309020205020404" pitchFamily="49" charset="0"/>
            </a:endParaRPr>
          </a:p>
          <a:p>
            <a:r>
              <a:rPr lang="en-US" sz="1000">
                <a:solidFill>
                  <a:srgbClr val="000000"/>
                </a:solidFill>
                <a:latin typeface="Courier New" panose="02070309020205020404" pitchFamily="49" charset="0"/>
              </a:rPr>
              <a:t>        </a:t>
            </a:r>
            <a:r>
              <a:rPr lang="en-US" sz="1000">
                <a:solidFill>
                  <a:srgbClr val="008000"/>
                </a:solidFill>
                <a:latin typeface="Courier New" panose="02070309020205020404" pitchFamily="49" charset="0"/>
              </a:rPr>
              <a:t>#Copy values from the left &amp; right array (in order) into the sorted array</a:t>
            </a:r>
            <a:endParaRPr lang="en-US" sz="1000">
              <a:solidFill>
                <a:srgbClr val="000000"/>
              </a:solidFill>
              <a:latin typeface="Courier New" panose="02070309020205020404" pitchFamily="49" charset="0"/>
            </a:endParaRPr>
          </a:p>
          <a:p>
            <a:r>
              <a:rPr lang="en-US" sz="1000">
                <a:solidFill>
                  <a:srgbClr val="000000"/>
                </a:solidFill>
                <a:latin typeface="Courier New" panose="02070309020205020404" pitchFamily="49" charset="0"/>
              </a:rPr>
              <a:t>        </a:t>
            </a:r>
            <a:r>
              <a:rPr lang="en-US" sz="1000">
                <a:solidFill>
                  <a:srgbClr val="AF00DB"/>
                </a:solidFill>
                <a:latin typeface="Courier New" panose="02070309020205020404" pitchFamily="49" charset="0"/>
              </a:rPr>
              <a:t>while</a:t>
            </a:r>
            <a:r>
              <a:rPr lang="en-US" sz="1000">
                <a:solidFill>
                  <a:srgbClr val="000000"/>
                </a:solidFill>
                <a:latin typeface="Courier New" panose="02070309020205020404" pitchFamily="49" charset="0"/>
              </a:rPr>
              <a:t> </a:t>
            </a:r>
            <a:r>
              <a:rPr lang="en-US" sz="1000" err="1">
                <a:solidFill>
                  <a:srgbClr val="000000"/>
                </a:solidFill>
                <a:latin typeface="Courier New" panose="02070309020205020404" pitchFamily="49" charset="0"/>
              </a:rPr>
              <a:t>i</a:t>
            </a:r>
            <a:r>
              <a:rPr lang="en-US" sz="1000">
                <a:solidFill>
                  <a:srgbClr val="000000"/>
                </a:solidFill>
                <a:latin typeface="Courier New" panose="02070309020205020404" pitchFamily="49" charset="0"/>
              </a:rPr>
              <a:t> &lt; </a:t>
            </a:r>
            <a:r>
              <a:rPr lang="en-US" sz="1000" err="1">
                <a:solidFill>
                  <a:srgbClr val="795E26"/>
                </a:solidFill>
                <a:latin typeface="Courier New" panose="02070309020205020404" pitchFamily="49" charset="0"/>
              </a:rPr>
              <a:t>len</a:t>
            </a:r>
            <a:r>
              <a:rPr lang="en-US" sz="1000">
                <a:solidFill>
                  <a:srgbClr val="000000"/>
                </a:solidFill>
                <a:latin typeface="Courier New" panose="02070309020205020404" pitchFamily="49" charset="0"/>
              </a:rPr>
              <a:t>(</a:t>
            </a:r>
            <a:r>
              <a:rPr lang="en-US" sz="1000" err="1">
                <a:solidFill>
                  <a:srgbClr val="000000"/>
                </a:solidFill>
                <a:latin typeface="Courier New" panose="02070309020205020404" pitchFamily="49" charset="0"/>
              </a:rPr>
              <a:t>lefthalf</a:t>
            </a:r>
            <a:r>
              <a:rPr lang="en-US" sz="1000">
                <a:solidFill>
                  <a:srgbClr val="000000"/>
                </a:solidFill>
                <a:latin typeface="Courier New" panose="02070309020205020404" pitchFamily="49" charset="0"/>
              </a:rPr>
              <a:t>) </a:t>
            </a:r>
            <a:r>
              <a:rPr lang="en-US" sz="1000">
                <a:solidFill>
                  <a:srgbClr val="0000FF"/>
                </a:solidFill>
                <a:latin typeface="Courier New" panose="02070309020205020404" pitchFamily="49" charset="0"/>
              </a:rPr>
              <a:t>and</a:t>
            </a:r>
            <a:r>
              <a:rPr lang="en-US" sz="1000">
                <a:solidFill>
                  <a:srgbClr val="000000"/>
                </a:solidFill>
                <a:latin typeface="Courier New" panose="02070309020205020404" pitchFamily="49" charset="0"/>
              </a:rPr>
              <a:t> j &lt; </a:t>
            </a:r>
            <a:r>
              <a:rPr lang="en-US" sz="1000" err="1">
                <a:solidFill>
                  <a:srgbClr val="795E26"/>
                </a:solidFill>
                <a:latin typeface="Courier New" panose="02070309020205020404" pitchFamily="49" charset="0"/>
              </a:rPr>
              <a:t>len</a:t>
            </a:r>
            <a:r>
              <a:rPr lang="en-US" sz="1000">
                <a:solidFill>
                  <a:srgbClr val="000000"/>
                </a:solidFill>
                <a:latin typeface="Courier New" panose="02070309020205020404" pitchFamily="49" charset="0"/>
              </a:rPr>
              <a:t>(</a:t>
            </a:r>
            <a:r>
              <a:rPr lang="en-US" sz="1000" err="1">
                <a:solidFill>
                  <a:srgbClr val="000000"/>
                </a:solidFill>
                <a:latin typeface="Courier New" panose="02070309020205020404" pitchFamily="49" charset="0"/>
              </a:rPr>
              <a:t>righthalf</a:t>
            </a:r>
            <a:r>
              <a:rPr lang="en-US" sz="1000">
                <a:solidFill>
                  <a:srgbClr val="000000"/>
                </a:solidFill>
                <a:latin typeface="Courier New" panose="02070309020205020404" pitchFamily="49" charset="0"/>
              </a:rPr>
              <a:t>):</a:t>
            </a:r>
          </a:p>
          <a:p>
            <a:r>
              <a:rPr lang="en-US" sz="1000">
                <a:solidFill>
                  <a:srgbClr val="000000"/>
                </a:solidFill>
                <a:latin typeface="Courier New" panose="02070309020205020404" pitchFamily="49" charset="0"/>
              </a:rPr>
              <a:t>           </a:t>
            </a:r>
            <a:r>
              <a:rPr lang="en-US" sz="3200" b="1">
                <a:solidFill>
                  <a:srgbClr val="000000"/>
                </a:solidFill>
                <a:latin typeface="Courier New" panose="02070309020205020404" pitchFamily="49" charset="0"/>
              </a:rPr>
              <a:t> 	…</a:t>
            </a:r>
          </a:p>
        </p:txBody>
      </p:sp>
      <p:sp>
        <p:nvSpPr>
          <p:cNvPr id="3" name="Rectangle 2">
            <a:extLst>
              <a:ext uri="{FF2B5EF4-FFF2-40B4-BE49-F238E27FC236}">
                <a16:creationId xmlns:a16="http://schemas.microsoft.com/office/drawing/2014/main" id="{9765FE21-0141-4F8D-A74D-3D325A914939}"/>
              </a:ext>
            </a:extLst>
          </p:cNvPr>
          <p:cNvSpPr/>
          <p:nvPr/>
        </p:nvSpPr>
        <p:spPr>
          <a:xfrm>
            <a:off x="2528236" y="3565668"/>
            <a:ext cx="9663763" cy="1938992"/>
          </a:xfrm>
          <a:prstGeom prst="rect">
            <a:avLst/>
          </a:prstGeom>
        </p:spPr>
        <p:txBody>
          <a:bodyPr wrap="square">
            <a:spAutoFit/>
          </a:bodyPr>
          <a:lstStyle/>
          <a:p>
            <a:br>
              <a:rPr lang="en-US" sz="1000">
                <a:solidFill>
                  <a:srgbClr val="000000"/>
                </a:solidFill>
                <a:latin typeface="Courier New" panose="02070309020205020404" pitchFamily="49" charset="0"/>
              </a:rPr>
            </a:br>
            <a:r>
              <a:rPr lang="en-US" sz="1000">
                <a:solidFill>
                  <a:srgbClr val="000000"/>
                </a:solidFill>
                <a:latin typeface="Courier New" panose="02070309020205020404" pitchFamily="49" charset="0"/>
              </a:rPr>
              <a:t>        </a:t>
            </a:r>
            <a:r>
              <a:rPr lang="en-US" sz="1000">
                <a:solidFill>
                  <a:srgbClr val="008000"/>
                </a:solidFill>
                <a:latin typeface="Courier New" panose="02070309020205020404" pitchFamily="49" charset="0"/>
              </a:rPr>
              <a:t>#When one list becomes empty, copy all values from the remaining array into the sorted array</a:t>
            </a:r>
            <a:endParaRPr lang="en-US" sz="1000">
              <a:solidFill>
                <a:srgbClr val="000000"/>
              </a:solidFill>
              <a:latin typeface="Courier New" panose="02070309020205020404" pitchFamily="49" charset="0"/>
            </a:endParaRPr>
          </a:p>
          <a:p>
            <a:r>
              <a:rPr lang="en-US" sz="1000">
                <a:solidFill>
                  <a:srgbClr val="000000"/>
                </a:solidFill>
                <a:latin typeface="Courier New" panose="02070309020205020404" pitchFamily="49" charset="0"/>
              </a:rPr>
              <a:t>        </a:t>
            </a:r>
            <a:r>
              <a:rPr lang="en-US" sz="1000">
                <a:solidFill>
                  <a:srgbClr val="008000"/>
                </a:solidFill>
                <a:latin typeface="Courier New" panose="02070309020205020404" pitchFamily="49" charset="0"/>
              </a:rPr>
              <a:t>#While there are still elements in the left array only (right array completely merged) : No Comparisons here </a:t>
            </a:r>
            <a:endParaRPr lang="en-US" sz="1000">
              <a:solidFill>
                <a:srgbClr val="000000"/>
              </a:solidFill>
              <a:latin typeface="Courier New" panose="02070309020205020404" pitchFamily="49" charset="0"/>
            </a:endParaRPr>
          </a:p>
          <a:p>
            <a:r>
              <a:rPr lang="en-US" sz="1000">
                <a:solidFill>
                  <a:srgbClr val="000000"/>
                </a:solidFill>
                <a:latin typeface="Courier New" panose="02070309020205020404" pitchFamily="49" charset="0"/>
              </a:rPr>
              <a:t>        </a:t>
            </a:r>
            <a:r>
              <a:rPr lang="en-US" sz="1000">
                <a:solidFill>
                  <a:srgbClr val="AF00DB"/>
                </a:solidFill>
                <a:latin typeface="Courier New" panose="02070309020205020404" pitchFamily="49" charset="0"/>
              </a:rPr>
              <a:t>while</a:t>
            </a:r>
            <a:r>
              <a:rPr lang="en-US" sz="1000">
                <a:solidFill>
                  <a:srgbClr val="000000"/>
                </a:solidFill>
                <a:latin typeface="Courier New" panose="02070309020205020404" pitchFamily="49" charset="0"/>
              </a:rPr>
              <a:t> </a:t>
            </a:r>
            <a:r>
              <a:rPr lang="en-US" sz="1000" err="1">
                <a:solidFill>
                  <a:srgbClr val="000000"/>
                </a:solidFill>
                <a:latin typeface="Courier New" panose="02070309020205020404" pitchFamily="49" charset="0"/>
              </a:rPr>
              <a:t>i</a:t>
            </a:r>
            <a:r>
              <a:rPr lang="en-US" sz="1000">
                <a:solidFill>
                  <a:srgbClr val="000000"/>
                </a:solidFill>
                <a:latin typeface="Courier New" panose="02070309020205020404" pitchFamily="49" charset="0"/>
              </a:rPr>
              <a:t> &lt; </a:t>
            </a:r>
            <a:r>
              <a:rPr lang="en-US" sz="1000" err="1">
                <a:solidFill>
                  <a:srgbClr val="795E26"/>
                </a:solidFill>
                <a:latin typeface="Courier New" panose="02070309020205020404" pitchFamily="49" charset="0"/>
              </a:rPr>
              <a:t>len</a:t>
            </a:r>
            <a:r>
              <a:rPr lang="en-US" sz="1000">
                <a:solidFill>
                  <a:srgbClr val="000000"/>
                </a:solidFill>
                <a:latin typeface="Courier New" panose="02070309020205020404" pitchFamily="49" charset="0"/>
              </a:rPr>
              <a:t>(</a:t>
            </a:r>
            <a:r>
              <a:rPr lang="en-US" sz="1000" err="1">
                <a:solidFill>
                  <a:srgbClr val="000000"/>
                </a:solidFill>
                <a:latin typeface="Courier New" panose="02070309020205020404" pitchFamily="49" charset="0"/>
              </a:rPr>
              <a:t>lefthalf</a:t>
            </a:r>
            <a:r>
              <a:rPr lang="en-US" sz="1000">
                <a:solidFill>
                  <a:srgbClr val="000000"/>
                </a:solidFill>
                <a:latin typeface="Courier New" panose="02070309020205020404" pitchFamily="49" charset="0"/>
              </a:rPr>
              <a:t>):</a:t>
            </a:r>
          </a:p>
          <a:p>
            <a:r>
              <a:rPr lang="en-US" sz="1000">
                <a:solidFill>
                  <a:srgbClr val="000000"/>
                </a:solidFill>
                <a:latin typeface="Courier New" panose="02070309020205020404" pitchFamily="49" charset="0"/>
              </a:rPr>
              <a:t>            </a:t>
            </a:r>
            <a:r>
              <a:rPr lang="en-US" sz="1000" err="1">
                <a:solidFill>
                  <a:srgbClr val="000000"/>
                </a:solidFill>
                <a:latin typeface="Courier New" panose="02070309020205020404" pitchFamily="49" charset="0"/>
              </a:rPr>
              <a:t>input_list</a:t>
            </a:r>
            <a:r>
              <a:rPr lang="en-US" sz="1000">
                <a:solidFill>
                  <a:srgbClr val="000000"/>
                </a:solidFill>
                <a:latin typeface="Courier New" panose="02070309020205020404" pitchFamily="49" charset="0"/>
              </a:rPr>
              <a:t>[k]=</a:t>
            </a:r>
            <a:r>
              <a:rPr lang="en-US" sz="1000" err="1">
                <a:solidFill>
                  <a:srgbClr val="000000"/>
                </a:solidFill>
                <a:latin typeface="Courier New" panose="02070309020205020404" pitchFamily="49" charset="0"/>
              </a:rPr>
              <a:t>lefthalf</a:t>
            </a:r>
            <a:r>
              <a:rPr lang="en-US" sz="1000">
                <a:solidFill>
                  <a:srgbClr val="000000"/>
                </a:solidFill>
                <a:latin typeface="Courier New" panose="02070309020205020404" pitchFamily="49" charset="0"/>
              </a:rPr>
              <a:t>[</a:t>
            </a:r>
            <a:r>
              <a:rPr lang="en-US" sz="1000" err="1">
                <a:solidFill>
                  <a:srgbClr val="000000"/>
                </a:solidFill>
                <a:latin typeface="Courier New" panose="02070309020205020404" pitchFamily="49" charset="0"/>
              </a:rPr>
              <a:t>i</a:t>
            </a:r>
            <a:r>
              <a:rPr lang="en-US" sz="1000">
                <a:solidFill>
                  <a:srgbClr val="000000"/>
                </a:solidFill>
                <a:latin typeface="Courier New" panose="02070309020205020404" pitchFamily="49" charset="0"/>
              </a:rPr>
              <a:t>]</a:t>
            </a:r>
          </a:p>
          <a:p>
            <a:r>
              <a:rPr lang="en-US" sz="1000">
                <a:solidFill>
                  <a:srgbClr val="000000"/>
                </a:solidFill>
                <a:latin typeface="Courier New" panose="02070309020205020404" pitchFamily="49" charset="0"/>
              </a:rPr>
              <a:t>            </a:t>
            </a:r>
            <a:r>
              <a:rPr lang="en-US" sz="1000" err="1">
                <a:solidFill>
                  <a:srgbClr val="000000"/>
                </a:solidFill>
                <a:latin typeface="Courier New" panose="02070309020205020404" pitchFamily="49" charset="0"/>
              </a:rPr>
              <a:t>i</a:t>
            </a:r>
            <a:r>
              <a:rPr lang="en-US" sz="1000">
                <a:solidFill>
                  <a:srgbClr val="000000"/>
                </a:solidFill>
                <a:latin typeface="Courier New" panose="02070309020205020404" pitchFamily="49" charset="0"/>
              </a:rPr>
              <a:t>=i+</a:t>
            </a:r>
            <a:r>
              <a:rPr lang="en-US" sz="1000">
                <a:solidFill>
                  <a:srgbClr val="09885A"/>
                </a:solidFill>
                <a:latin typeface="Courier New" panose="02070309020205020404" pitchFamily="49" charset="0"/>
              </a:rPr>
              <a:t>1</a:t>
            </a:r>
            <a:endParaRPr lang="en-US" sz="1000">
              <a:solidFill>
                <a:srgbClr val="000000"/>
              </a:solidFill>
              <a:latin typeface="Courier New" panose="02070309020205020404" pitchFamily="49" charset="0"/>
            </a:endParaRPr>
          </a:p>
          <a:p>
            <a:r>
              <a:rPr lang="en-US" sz="1000">
                <a:solidFill>
                  <a:srgbClr val="000000"/>
                </a:solidFill>
                <a:latin typeface="Courier New" panose="02070309020205020404" pitchFamily="49" charset="0"/>
              </a:rPr>
              <a:t>            k=k+</a:t>
            </a:r>
            <a:r>
              <a:rPr lang="en-US" sz="1000">
                <a:solidFill>
                  <a:srgbClr val="09885A"/>
                </a:solidFill>
                <a:latin typeface="Courier New" panose="02070309020205020404" pitchFamily="49" charset="0"/>
              </a:rPr>
              <a:t>1</a:t>
            </a:r>
            <a:endParaRPr lang="en-US" sz="1000">
              <a:solidFill>
                <a:srgbClr val="000000"/>
              </a:solidFill>
              <a:latin typeface="Courier New" panose="02070309020205020404" pitchFamily="49" charset="0"/>
            </a:endParaRPr>
          </a:p>
          <a:p>
            <a:r>
              <a:rPr lang="en-US" sz="1000">
                <a:solidFill>
                  <a:srgbClr val="000000"/>
                </a:solidFill>
                <a:latin typeface="Courier New" panose="02070309020205020404" pitchFamily="49" charset="0"/>
              </a:rPr>
              <a:t>        </a:t>
            </a:r>
            <a:r>
              <a:rPr lang="en-US" sz="1000">
                <a:solidFill>
                  <a:srgbClr val="008000"/>
                </a:solidFill>
                <a:latin typeface="Courier New" panose="02070309020205020404" pitchFamily="49" charset="0"/>
              </a:rPr>
              <a:t>#While there are still elements in the right array only (left array is completely merged) : No Comparisons here</a:t>
            </a:r>
            <a:endParaRPr lang="en-US" sz="1000">
              <a:solidFill>
                <a:srgbClr val="000000"/>
              </a:solidFill>
              <a:latin typeface="Courier New" panose="02070309020205020404" pitchFamily="49" charset="0"/>
            </a:endParaRPr>
          </a:p>
          <a:p>
            <a:r>
              <a:rPr lang="en-US" sz="1000">
                <a:solidFill>
                  <a:srgbClr val="000000"/>
                </a:solidFill>
                <a:latin typeface="Courier New" panose="02070309020205020404" pitchFamily="49" charset="0"/>
              </a:rPr>
              <a:t>        </a:t>
            </a:r>
            <a:r>
              <a:rPr lang="en-US" sz="1000">
                <a:solidFill>
                  <a:srgbClr val="AF00DB"/>
                </a:solidFill>
                <a:latin typeface="Courier New" panose="02070309020205020404" pitchFamily="49" charset="0"/>
              </a:rPr>
              <a:t>while</a:t>
            </a:r>
            <a:r>
              <a:rPr lang="en-US" sz="1000">
                <a:solidFill>
                  <a:srgbClr val="000000"/>
                </a:solidFill>
                <a:latin typeface="Courier New" panose="02070309020205020404" pitchFamily="49" charset="0"/>
              </a:rPr>
              <a:t> j &lt; </a:t>
            </a:r>
            <a:r>
              <a:rPr lang="en-US" sz="1000" err="1">
                <a:solidFill>
                  <a:srgbClr val="795E26"/>
                </a:solidFill>
                <a:latin typeface="Courier New" panose="02070309020205020404" pitchFamily="49" charset="0"/>
              </a:rPr>
              <a:t>len</a:t>
            </a:r>
            <a:r>
              <a:rPr lang="en-US" sz="1000">
                <a:solidFill>
                  <a:srgbClr val="000000"/>
                </a:solidFill>
                <a:latin typeface="Courier New" panose="02070309020205020404" pitchFamily="49" charset="0"/>
              </a:rPr>
              <a:t>(</a:t>
            </a:r>
            <a:r>
              <a:rPr lang="en-US" sz="1000" err="1">
                <a:solidFill>
                  <a:srgbClr val="000000"/>
                </a:solidFill>
                <a:latin typeface="Courier New" panose="02070309020205020404" pitchFamily="49" charset="0"/>
              </a:rPr>
              <a:t>righthalf</a:t>
            </a:r>
            <a:r>
              <a:rPr lang="en-US" sz="1000">
                <a:solidFill>
                  <a:srgbClr val="000000"/>
                </a:solidFill>
                <a:latin typeface="Courier New" panose="02070309020205020404" pitchFamily="49" charset="0"/>
              </a:rPr>
              <a:t>):</a:t>
            </a:r>
          </a:p>
          <a:p>
            <a:r>
              <a:rPr lang="en-US" sz="1000">
                <a:solidFill>
                  <a:srgbClr val="000000"/>
                </a:solidFill>
                <a:latin typeface="Courier New" panose="02070309020205020404" pitchFamily="49" charset="0"/>
              </a:rPr>
              <a:t>            </a:t>
            </a:r>
            <a:r>
              <a:rPr lang="en-US" sz="1000" err="1">
                <a:solidFill>
                  <a:srgbClr val="000000"/>
                </a:solidFill>
                <a:latin typeface="Courier New" panose="02070309020205020404" pitchFamily="49" charset="0"/>
              </a:rPr>
              <a:t>input_list</a:t>
            </a:r>
            <a:r>
              <a:rPr lang="en-US" sz="1000">
                <a:solidFill>
                  <a:srgbClr val="000000"/>
                </a:solidFill>
                <a:latin typeface="Courier New" panose="02070309020205020404" pitchFamily="49" charset="0"/>
              </a:rPr>
              <a:t>[k]=</a:t>
            </a:r>
            <a:r>
              <a:rPr lang="en-US" sz="1000" err="1">
                <a:solidFill>
                  <a:srgbClr val="000000"/>
                </a:solidFill>
                <a:latin typeface="Courier New" panose="02070309020205020404" pitchFamily="49" charset="0"/>
              </a:rPr>
              <a:t>righthalf</a:t>
            </a:r>
            <a:r>
              <a:rPr lang="en-US" sz="1000">
                <a:solidFill>
                  <a:srgbClr val="000000"/>
                </a:solidFill>
                <a:latin typeface="Courier New" panose="02070309020205020404" pitchFamily="49" charset="0"/>
              </a:rPr>
              <a:t>[j]</a:t>
            </a:r>
          </a:p>
          <a:p>
            <a:r>
              <a:rPr lang="en-US" sz="1000">
                <a:solidFill>
                  <a:srgbClr val="000000"/>
                </a:solidFill>
                <a:latin typeface="Courier New" panose="02070309020205020404" pitchFamily="49" charset="0"/>
              </a:rPr>
              <a:t>            j=j+</a:t>
            </a:r>
            <a:r>
              <a:rPr lang="en-US" sz="1000">
                <a:solidFill>
                  <a:srgbClr val="09885A"/>
                </a:solidFill>
                <a:latin typeface="Courier New" panose="02070309020205020404" pitchFamily="49" charset="0"/>
              </a:rPr>
              <a:t>1</a:t>
            </a:r>
            <a:endParaRPr lang="en-US" sz="1000">
              <a:solidFill>
                <a:srgbClr val="000000"/>
              </a:solidFill>
              <a:latin typeface="Courier New" panose="02070309020205020404" pitchFamily="49" charset="0"/>
            </a:endParaRPr>
          </a:p>
          <a:p>
            <a:r>
              <a:rPr lang="en-US" sz="1000">
                <a:solidFill>
                  <a:srgbClr val="000000"/>
                </a:solidFill>
                <a:latin typeface="Courier New" panose="02070309020205020404" pitchFamily="49" charset="0"/>
              </a:rPr>
              <a:t>            k=k+</a:t>
            </a:r>
            <a:r>
              <a:rPr lang="en-US" sz="1000">
                <a:solidFill>
                  <a:srgbClr val="09885A"/>
                </a:solidFill>
                <a:latin typeface="Courier New" panose="02070309020205020404" pitchFamily="49" charset="0"/>
              </a:rPr>
              <a:t>1</a:t>
            </a:r>
            <a:endParaRPr lang="en-US" sz="1000" b="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1765282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5" end="15"/>
                                            </p:txEl>
                                          </p:spTgt>
                                        </p:tgtEl>
                                        <p:attrNameLst>
                                          <p:attrName>style.visibility</p:attrName>
                                        </p:attrNameLst>
                                      </p:cBhvr>
                                      <p:to>
                                        <p:strVal val="visible"/>
                                      </p:to>
                                    </p:set>
                                    <p:animEffect transition="in" filter="fade">
                                      <p:cBhvr>
                                        <p:cTn id="7" dur="500"/>
                                        <p:tgtEl>
                                          <p:spTgt spid="2">
                                            <p:txEl>
                                              <p:pRg st="15" end="1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fade">
                                      <p:cBhvr>
                                        <p:cTn id="41" dur="500"/>
                                        <p:tgtEl>
                                          <p:spTgt spid="3">
                                            <p:txEl>
                                              <p:pRg st="9" end="9"/>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fade">
                                      <p:cBhvr>
                                        <p:cTn id="4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78862" y="350203"/>
            <a:ext cx="6089231" cy="769441"/>
          </a:xfrm>
          <a:prstGeom prst="rect">
            <a:avLst/>
          </a:prstGeom>
          <a:noFill/>
        </p:spPr>
        <p:txBody>
          <a:bodyPr wrap="none" rtlCol="0">
            <a:spAutoFit/>
          </a:bodyPr>
          <a:lstStyle/>
          <a:p>
            <a:r>
              <a:rPr lang="en-US" sz="4400" spc="150"/>
              <a:t>STATISTICS (Merge Sort)</a:t>
            </a:r>
          </a:p>
        </p:txBody>
      </p:sp>
      <p:sp>
        <p:nvSpPr>
          <p:cNvPr id="59" name="TextBox 58"/>
          <p:cNvSpPr txBox="1"/>
          <p:nvPr/>
        </p:nvSpPr>
        <p:spPr>
          <a:xfrm>
            <a:off x="1571026" y="1576221"/>
            <a:ext cx="1464632" cy="400110"/>
          </a:xfrm>
          <a:prstGeom prst="rect">
            <a:avLst/>
          </a:prstGeom>
          <a:noFill/>
        </p:spPr>
        <p:txBody>
          <a:bodyPr wrap="none" rtlCol="0">
            <a:spAutoFit/>
          </a:bodyPr>
          <a:lstStyle/>
          <a:p>
            <a:r>
              <a:rPr lang="en-US" sz="2000" spc="100">
                <a:latin typeface="+mj-lt"/>
              </a:rPr>
              <a:t>Merge Sort</a:t>
            </a:r>
          </a:p>
        </p:txBody>
      </p:sp>
      <p:pic>
        <p:nvPicPr>
          <p:cNvPr id="2" name="Picture 1">
            <a:extLst>
              <a:ext uri="{FF2B5EF4-FFF2-40B4-BE49-F238E27FC236}">
                <a16:creationId xmlns:a16="http://schemas.microsoft.com/office/drawing/2014/main" id="{B0321208-DB0D-4576-A2CC-5187F8073A82}"/>
              </a:ext>
            </a:extLst>
          </p:cNvPr>
          <p:cNvPicPr>
            <a:picLocks noChangeAspect="1"/>
          </p:cNvPicPr>
          <p:nvPr/>
        </p:nvPicPr>
        <p:blipFill>
          <a:blip r:embed="rId3"/>
          <a:stretch>
            <a:fillRect/>
          </a:stretch>
        </p:blipFill>
        <p:spPr>
          <a:xfrm>
            <a:off x="1492565" y="2047854"/>
            <a:ext cx="9628570" cy="4312800"/>
          </a:xfrm>
          <a:prstGeom prst="rect">
            <a:avLst/>
          </a:prstGeom>
        </p:spPr>
      </p:pic>
    </p:spTree>
    <p:extLst>
      <p:ext uri="{BB962C8B-B14F-4D97-AF65-F5344CB8AC3E}">
        <p14:creationId xmlns:p14="http://schemas.microsoft.com/office/powerpoint/2010/main" val="42681885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4"/>
          <p:cNvSpPr txBox="1"/>
          <p:nvPr/>
        </p:nvSpPr>
        <p:spPr>
          <a:xfrm>
            <a:off x="1321870" y="3048159"/>
            <a:ext cx="9548261" cy="769441"/>
          </a:xfrm>
          <a:prstGeom prst="rect">
            <a:avLst/>
          </a:prstGeom>
          <a:noFill/>
        </p:spPr>
        <p:txBody>
          <a:bodyPr wrap="square" rtlCol="0" anchor="t">
            <a:spAutoFit/>
          </a:bodyPr>
          <a:lstStyle/>
          <a:p>
            <a:pPr algn="ctr"/>
            <a:r>
              <a:rPr lang="en-US" sz="4400" spc="150"/>
              <a:t>Graphs &amp; Empirical Analysis</a:t>
            </a:r>
          </a:p>
        </p:txBody>
      </p:sp>
    </p:spTree>
    <p:extLst>
      <p:ext uri="{BB962C8B-B14F-4D97-AF65-F5344CB8AC3E}">
        <p14:creationId xmlns:p14="http://schemas.microsoft.com/office/powerpoint/2010/main" val="12036712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78862" y="350203"/>
            <a:ext cx="4887172" cy="769441"/>
          </a:xfrm>
          <a:prstGeom prst="rect">
            <a:avLst/>
          </a:prstGeom>
          <a:noFill/>
        </p:spPr>
        <p:txBody>
          <a:bodyPr wrap="none" rtlCol="0">
            <a:spAutoFit/>
          </a:bodyPr>
          <a:lstStyle/>
          <a:p>
            <a:r>
              <a:rPr lang="en-US" sz="4400" spc="150"/>
              <a:t>PROBLEM DOMAIN</a:t>
            </a:r>
          </a:p>
        </p:txBody>
      </p:sp>
      <p:sp>
        <p:nvSpPr>
          <p:cNvPr id="2" name="TextBox 1"/>
          <p:cNvSpPr txBox="1"/>
          <p:nvPr/>
        </p:nvSpPr>
        <p:spPr>
          <a:xfrm>
            <a:off x="378862" y="1566528"/>
            <a:ext cx="9467207" cy="400110"/>
          </a:xfrm>
          <a:prstGeom prst="rect">
            <a:avLst/>
          </a:prstGeom>
          <a:noFill/>
        </p:spPr>
        <p:txBody>
          <a:bodyPr wrap="none" rtlCol="0">
            <a:spAutoFit/>
          </a:bodyPr>
          <a:lstStyle/>
          <a:p>
            <a:r>
              <a:rPr lang="en-US" sz="2000" spc="50">
                <a:latin typeface="+mj-lt"/>
              </a:rPr>
              <a:t>Showing the empirical comparison of time efficiency for Insertion Sort and Merge Sort</a:t>
            </a:r>
          </a:p>
        </p:txBody>
      </p:sp>
      <p:sp>
        <p:nvSpPr>
          <p:cNvPr id="8" name="TextBox 7"/>
          <p:cNvSpPr txBox="1"/>
          <p:nvPr/>
        </p:nvSpPr>
        <p:spPr>
          <a:xfrm>
            <a:off x="378862" y="2564959"/>
            <a:ext cx="7262886" cy="338554"/>
          </a:xfrm>
          <a:prstGeom prst="rect">
            <a:avLst/>
          </a:prstGeom>
          <a:noFill/>
        </p:spPr>
        <p:txBody>
          <a:bodyPr wrap="none" rtlCol="0">
            <a:spAutoFit/>
          </a:bodyPr>
          <a:lstStyle/>
          <a:p>
            <a:r>
              <a:rPr lang="en-US" sz="1600" b="1" i="1" spc="100">
                <a:latin typeface="+mj-lt"/>
              </a:rPr>
              <a:t>for this example class, we will be performing the two sorting algorithms on:</a:t>
            </a:r>
          </a:p>
        </p:txBody>
      </p:sp>
      <p:sp>
        <p:nvSpPr>
          <p:cNvPr id="9" name="TextBox 8"/>
          <p:cNvSpPr txBox="1"/>
          <p:nvPr/>
        </p:nvSpPr>
        <p:spPr>
          <a:xfrm>
            <a:off x="0" y="3954488"/>
            <a:ext cx="12192001" cy="461665"/>
          </a:xfrm>
          <a:prstGeom prst="rect">
            <a:avLst/>
          </a:prstGeom>
          <a:noFill/>
        </p:spPr>
        <p:txBody>
          <a:bodyPr wrap="square" rtlCol="0">
            <a:spAutoFit/>
          </a:bodyPr>
          <a:lstStyle/>
          <a:p>
            <a:pPr algn="ctr"/>
            <a:r>
              <a:rPr lang="en-US" sz="2400" spc="50">
                <a:latin typeface="+mj-lt"/>
              </a:rPr>
              <a:t>Data set sizes ranging from </a:t>
            </a:r>
            <a:r>
              <a:rPr lang="en-US" sz="2400" b="1" spc="50">
                <a:latin typeface="+mj-lt"/>
              </a:rPr>
              <a:t>100</a:t>
            </a:r>
            <a:r>
              <a:rPr lang="en-US" sz="2400" spc="50">
                <a:latin typeface="+mj-lt"/>
              </a:rPr>
              <a:t> to </a:t>
            </a:r>
            <a:r>
              <a:rPr lang="en-US" sz="2400" b="1" spc="50">
                <a:latin typeface="+mj-lt"/>
              </a:rPr>
              <a:t>10000</a:t>
            </a:r>
            <a:r>
              <a:rPr lang="en-US" sz="2400" spc="50">
                <a:latin typeface="+mj-lt"/>
              </a:rPr>
              <a:t>, with a step size of </a:t>
            </a:r>
            <a:r>
              <a:rPr lang="en-US" sz="2400" b="1" spc="50">
                <a:latin typeface="+mj-lt"/>
              </a:rPr>
              <a:t>100</a:t>
            </a:r>
          </a:p>
        </p:txBody>
      </p:sp>
    </p:spTree>
    <p:extLst>
      <p:ext uri="{BB962C8B-B14F-4D97-AF65-F5344CB8AC3E}">
        <p14:creationId xmlns:p14="http://schemas.microsoft.com/office/powerpoint/2010/main" val="33761281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78862" y="350203"/>
            <a:ext cx="4887172" cy="769441"/>
          </a:xfrm>
          <a:prstGeom prst="rect">
            <a:avLst/>
          </a:prstGeom>
          <a:noFill/>
        </p:spPr>
        <p:txBody>
          <a:bodyPr wrap="none" rtlCol="0">
            <a:spAutoFit/>
          </a:bodyPr>
          <a:lstStyle/>
          <a:p>
            <a:r>
              <a:rPr lang="en-US" sz="4400" spc="150"/>
              <a:t>PROBLEM DOMAIN</a:t>
            </a:r>
          </a:p>
        </p:txBody>
      </p:sp>
      <p:sp>
        <p:nvSpPr>
          <p:cNvPr id="7" name="TextBox 6"/>
          <p:cNvSpPr txBox="1"/>
          <p:nvPr/>
        </p:nvSpPr>
        <p:spPr>
          <a:xfrm>
            <a:off x="3943809" y="6530353"/>
            <a:ext cx="4304383" cy="246221"/>
          </a:xfrm>
          <a:prstGeom prst="rect">
            <a:avLst/>
          </a:prstGeom>
          <a:noFill/>
        </p:spPr>
        <p:txBody>
          <a:bodyPr wrap="none" rtlCol="0">
            <a:spAutoFit/>
          </a:bodyPr>
          <a:lstStyle/>
          <a:p>
            <a:r>
              <a:rPr lang="en-US" sz="1000" b="1" spc="100">
                <a:latin typeface="+mj-lt"/>
              </a:rPr>
              <a:t>INTRODUCTION</a:t>
            </a:r>
            <a:r>
              <a:rPr lang="en-US" sz="1000" spc="100">
                <a:latin typeface="+mj-lt"/>
              </a:rPr>
              <a:t> • IMPLEMENTATION • STATISTICS • CONCLUSION</a:t>
            </a:r>
          </a:p>
        </p:txBody>
      </p:sp>
      <p:sp>
        <p:nvSpPr>
          <p:cNvPr id="2" name="TextBox 1"/>
          <p:cNvSpPr txBox="1"/>
          <p:nvPr/>
        </p:nvSpPr>
        <p:spPr>
          <a:xfrm>
            <a:off x="378862" y="1566528"/>
            <a:ext cx="9467207" cy="400110"/>
          </a:xfrm>
          <a:prstGeom prst="rect">
            <a:avLst/>
          </a:prstGeom>
          <a:noFill/>
        </p:spPr>
        <p:txBody>
          <a:bodyPr wrap="none" rtlCol="0">
            <a:spAutoFit/>
          </a:bodyPr>
          <a:lstStyle/>
          <a:p>
            <a:r>
              <a:rPr lang="en-US" sz="2000" spc="50">
                <a:latin typeface="+mj-lt"/>
              </a:rPr>
              <a:t>Showing the empirical comparison of time efficiency for Insertion Sort and Merge Sort</a:t>
            </a:r>
          </a:p>
        </p:txBody>
      </p:sp>
      <p:sp>
        <p:nvSpPr>
          <p:cNvPr id="8" name="TextBox 7"/>
          <p:cNvSpPr txBox="1"/>
          <p:nvPr/>
        </p:nvSpPr>
        <p:spPr>
          <a:xfrm>
            <a:off x="378862" y="2564959"/>
            <a:ext cx="9029588" cy="338554"/>
          </a:xfrm>
          <a:prstGeom prst="rect">
            <a:avLst/>
          </a:prstGeom>
          <a:noFill/>
        </p:spPr>
        <p:txBody>
          <a:bodyPr wrap="none" rtlCol="0">
            <a:spAutoFit/>
          </a:bodyPr>
          <a:lstStyle/>
          <a:p>
            <a:r>
              <a:rPr lang="en-US" sz="1600" b="1" i="1" spc="100">
                <a:latin typeface="+mj-lt"/>
              </a:rPr>
              <a:t>for this example class, we will be performing the two sorting algorithms on three types of data:</a:t>
            </a:r>
          </a:p>
        </p:txBody>
      </p:sp>
      <p:sp>
        <p:nvSpPr>
          <p:cNvPr id="9" name="TextBox 8"/>
          <p:cNvSpPr txBox="1"/>
          <p:nvPr/>
        </p:nvSpPr>
        <p:spPr>
          <a:xfrm>
            <a:off x="1776625" y="3546155"/>
            <a:ext cx="12192000" cy="1200329"/>
          </a:xfrm>
          <a:prstGeom prst="rect">
            <a:avLst/>
          </a:prstGeom>
          <a:noFill/>
        </p:spPr>
        <p:txBody>
          <a:bodyPr wrap="square" rtlCol="0">
            <a:spAutoFit/>
          </a:bodyPr>
          <a:lstStyle/>
          <a:p>
            <a:pPr marL="457200" indent="-457200">
              <a:buFont typeface="+mj-lt"/>
              <a:buAutoNum type="arabicPeriod"/>
            </a:pPr>
            <a:r>
              <a:rPr lang="en-US" sz="2400" spc="50">
                <a:latin typeface="+mj-lt"/>
              </a:rPr>
              <a:t>Integers 1,2, …, n sorted in </a:t>
            </a:r>
            <a:r>
              <a:rPr lang="en-US" sz="2400" b="1" spc="50">
                <a:latin typeface="+mj-lt"/>
              </a:rPr>
              <a:t>ascending order</a:t>
            </a:r>
          </a:p>
          <a:p>
            <a:pPr marL="457200" indent="-457200">
              <a:buFont typeface="+mj-lt"/>
              <a:buAutoNum type="arabicPeriod"/>
            </a:pPr>
            <a:r>
              <a:rPr lang="en-US" sz="2400" spc="50">
                <a:latin typeface="+mj-lt"/>
              </a:rPr>
              <a:t>Integers n, n-1, …, 1 sorted in </a:t>
            </a:r>
            <a:r>
              <a:rPr lang="en-US" sz="2400" b="1" spc="50">
                <a:latin typeface="+mj-lt"/>
              </a:rPr>
              <a:t>descending order</a:t>
            </a:r>
          </a:p>
          <a:p>
            <a:pPr marL="457200" indent="-457200">
              <a:buFont typeface="+mj-lt"/>
              <a:buAutoNum type="arabicPeriod"/>
            </a:pPr>
            <a:r>
              <a:rPr lang="en-US" sz="2400" b="1" spc="50">
                <a:latin typeface="+mj-lt"/>
              </a:rPr>
              <a:t>Randomly generated datasets </a:t>
            </a:r>
            <a:r>
              <a:rPr lang="en-US" sz="2400" spc="50">
                <a:latin typeface="+mj-lt"/>
              </a:rPr>
              <a:t>of Integers in the range [1 … n] </a:t>
            </a:r>
          </a:p>
        </p:txBody>
      </p:sp>
    </p:spTree>
    <p:extLst>
      <p:ext uri="{BB962C8B-B14F-4D97-AF65-F5344CB8AC3E}">
        <p14:creationId xmlns:p14="http://schemas.microsoft.com/office/powerpoint/2010/main" val="18193323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fade">
                                      <p:cBhvr>
                                        <p:cTn id="22" dur="500"/>
                                        <p:tgtEl>
                                          <p:spTgt spid="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Effect transition="in" filter="fade">
                                      <p:cBhvr>
                                        <p:cTn id="2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4"/>
          <p:cNvSpPr txBox="1"/>
          <p:nvPr/>
        </p:nvSpPr>
        <p:spPr>
          <a:xfrm>
            <a:off x="1321870" y="3048159"/>
            <a:ext cx="9548261" cy="769441"/>
          </a:xfrm>
          <a:prstGeom prst="rect">
            <a:avLst/>
          </a:prstGeom>
          <a:noFill/>
        </p:spPr>
        <p:txBody>
          <a:bodyPr wrap="square" rtlCol="0" anchor="t">
            <a:spAutoFit/>
          </a:bodyPr>
          <a:lstStyle/>
          <a:p>
            <a:pPr algn="ctr"/>
            <a:r>
              <a:rPr lang="en-US" sz="4400" spc="150"/>
              <a:t>Generating Data Sets</a:t>
            </a:r>
          </a:p>
        </p:txBody>
      </p:sp>
    </p:spTree>
    <p:extLst>
      <p:ext uri="{BB962C8B-B14F-4D97-AF65-F5344CB8AC3E}">
        <p14:creationId xmlns:p14="http://schemas.microsoft.com/office/powerpoint/2010/main" val="23091559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4"/>
          <p:cNvSpPr txBox="1"/>
          <p:nvPr/>
        </p:nvSpPr>
        <p:spPr>
          <a:xfrm>
            <a:off x="1321870" y="3048159"/>
            <a:ext cx="9548261" cy="769441"/>
          </a:xfrm>
          <a:prstGeom prst="rect">
            <a:avLst/>
          </a:prstGeom>
          <a:noFill/>
        </p:spPr>
        <p:txBody>
          <a:bodyPr wrap="square" rtlCol="0" anchor="t">
            <a:spAutoFit/>
          </a:bodyPr>
          <a:lstStyle/>
          <a:p>
            <a:pPr algn="ctr"/>
            <a:r>
              <a:rPr lang="en-US" sz="4400" spc="150"/>
              <a:t>Ascending List</a:t>
            </a:r>
          </a:p>
        </p:txBody>
      </p:sp>
      <p:sp>
        <p:nvSpPr>
          <p:cNvPr id="3" name="TextBox 2">
            <a:extLst>
              <a:ext uri="{FF2B5EF4-FFF2-40B4-BE49-F238E27FC236}">
                <a16:creationId xmlns:a16="http://schemas.microsoft.com/office/drawing/2014/main" id="{CA5C8F74-3018-44B5-899E-5A1231806E28}"/>
              </a:ext>
            </a:extLst>
          </p:cNvPr>
          <p:cNvSpPr txBox="1"/>
          <p:nvPr/>
        </p:nvSpPr>
        <p:spPr>
          <a:xfrm>
            <a:off x="2852257" y="3949080"/>
            <a:ext cx="6509857" cy="369332"/>
          </a:xfrm>
          <a:prstGeom prst="rect">
            <a:avLst/>
          </a:prstGeom>
          <a:noFill/>
        </p:spPr>
        <p:txBody>
          <a:bodyPr wrap="square" rtlCol="0">
            <a:spAutoFit/>
          </a:bodyPr>
          <a:lstStyle/>
          <a:p>
            <a:pPr algn="ctr"/>
            <a:r>
              <a:rPr lang="en-US" i="1" spc="50"/>
              <a:t>Integers 1,2, …, n sorted in ascending order</a:t>
            </a:r>
          </a:p>
        </p:txBody>
      </p:sp>
    </p:spTree>
    <p:extLst>
      <p:ext uri="{BB962C8B-B14F-4D97-AF65-F5344CB8AC3E}">
        <p14:creationId xmlns:p14="http://schemas.microsoft.com/office/powerpoint/2010/main" val="15596471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78862" y="350203"/>
            <a:ext cx="3706527" cy="769441"/>
          </a:xfrm>
          <a:prstGeom prst="rect">
            <a:avLst/>
          </a:prstGeom>
          <a:noFill/>
        </p:spPr>
        <p:txBody>
          <a:bodyPr wrap="none" rtlCol="0">
            <a:spAutoFit/>
          </a:bodyPr>
          <a:lstStyle/>
          <a:p>
            <a:r>
              <a:rPr lang="en-US" sz="4400" spc="150"/>
              <a:t>Ascending List</a:t>
            </a:r>
          </a:p>
        </p:txBody>
      </p:sp>
      <p:sp>
        <p:nvSpPr>
          <p:cNvPr id="13" name="Rectangle 12">
            <a:extLst>
              <a:ext uri="{FF2B5EF4-FFF2-40B4-BE49-F238E27FC236}">
                <a16:creationId xmlns:a16="http://schemas.microsoft.com/office/drawing/2014/main" id="{86297E7F-A802-4ECA-867D-E7A7E02AD7B4}"/>
              </a:ext>
            </a:extLst>
          </p:cNvPr>
          <p:cNvSpPr/>
          <p:nvPr/>
        </p:nvSpPr>
        <p:spPr>
          <a:xfrm>
            <a:off x="1038843" y="1916783"/>
            <a:ext cx="10114313" cy="3416320"/>
          </a:xfrm>
          <a:prstGeom prst="rect">
            <a:avLst/>
          </a:prstGeom>
        </p:spPr>
        <p:txBody>
          <a:bodyPr wrap="square">
            <a:spAutoFit/>
          </a:bodyPr>
          <a:lstStyle/>
          <a:p>
            <a:r>
              <a:rPr lang="en-US">
                <a:solidFill>
                  <a:srgbClr val="0000FF"/>
                </a:solidFill>
                <a:latin typeface="Courier New" panose="02070309020205020404" pitchFamily="49" charset="0"/>
              </a:rPr>
              <a:t>def</a:t>
            </a:r>
            <a:r>
              <a:rPr lang="en-US">
                <a:solidFill>
                  <a:srgbClr val="000000"/>
                </a:solidFill>
                <a:latin typeface="Courier New" panose="02070309020205020404" pitchFamily="49" charset="0"/>
              </a:rPr>
              <a:t> </a:t>
            </a:r>
            <a:r>
              <a:rPr lang="en-US">
                <a:solidFill>
                  <a:srgbClr val="795E26"/>
                </a:solidFill>
                <a:latin typeface="Courier New" panose="02070309020205020404" pitchFamily="49" charset="0"/>
              </a:rPr>
              <a:t>generateArraysIncSize</a:t>
            </a:r>
            <a:r>
              <a:rPr lang="en-US">
                <a:solidFill>
                  <a:srgbClr val="000000"/>
                </a:solidFill>
                <a:latin typeface="Courier New" panose="02070309020205020404" pitchFamily="49" charset="0"/>
              </a:rPr>
              <a:t>():</a:t>
            </a:r>
          </a:p>
          <a:p>
            <a:br>
              <a:rPr lang="en-US">
                <a:solidFill>
                  <a:srgbClr val="000000"/>
                </a:solidFill>
                <a:latin typeface="Courier New" panose="02070309020205020404" pitchFamily="49" charset="0"/>
              </a:rPr>
            </a:br>
            <a:r>
              <a:rPr lang="en-US">
                <a:solidFill>
                  <a:srgbClr val="000000"/>
                </a:solidFill>
                <a:latin typeface="Courier New" panose="02070309020205020404" pitchFamily="49" charset="0"/>
              </a:rPr>
              <a:t>  </a:t>
            </a:r>
            <a:r>
              <a:rPr lang="en-US">
                <a:solidFill>
                  <a:srgbClr val="008000"/>
                </a:solidFill>
                <a:latin typeface="Courier New" panose="02070309020205020404" pitchFamily="49" charset="0"/>
              </a:rPr>
              <a:t>#List (Parent) to store all the data sets of different sizes</a:t>
            </a:r>
            <a:endParaRPr lang="en-US">
              <a:solidFill>
                <a:srgbClr val="000000"/>
              </a:solidFill>
              <a:latin typeface="Courier New" panose="02070309020205020404" pitchFamily="49" charset="0"/>
            </a:endParaRPr>
          </a:p>
          <a:p>
            <a:r>
              <a:rPr lang="en-US">
                <a:solidFill>
                  <a:srgbClr val="000000"/>
                </a:solidFill>
                <a:latin typeface="Courier New" panose="02070309020205020404" pitchFamily="49" charset="0"/>
              </a:rPr>
              <a:t>  </a:t>
            </a:r>
            <a:r>
              <a:rPr lang="en-US" err="1">
                <a:solidFill>
                  <a:srgbClr val="000000"/>
                </a:solidFill>
                <a:latin typeface="Courier New" panose="02070309020205020404" pitchFamily="49" charset="0"/>
              </a:rPr>
              <a:t>bigList</a:t>
            </a:r>
            <a:r>
              <a:rPr lang="en-US">
                <a:solidFill>
                  <a:srgbClr val="000000"/>
                </a:solidFill>
                <a:latin typeface="Courier New" panose="02070309020205020404" pitchFamily="49" charset="0"/>
              </a:rPr>
              <a:t> = []</a:t>
            </a:r>
          </a:p>
          <a:p>
            <a:r>
              <a:rPr lang="en-US">
                <a:solidFill>
                  <a:srgbClr val="000000"/>
                </a:solidFill>
                <a:latin typeface="Courier New" panose="02070309020205020404" pitchFamily="49" charset="0"/>
              </a:rPr>
              <a:t>  </a:t>
            </a:r>
            <a:r>
              <a:rPr lang="en-US">
                <a:solidFill>
                  <a:srgbClr val="008000"/>
                </a:solidFill>
                <a:latin typeface="Courier New" panose="02070309020205020404" pitchFamily="49" charset="0"/>
              </a:rPr>
              <a:t># Generate Data Set Size from 100 to 10000, with a step size of 100</a:t>
            </a:r>
            <a:endParaRPr lang="en-US">
              <a:solidFill>
                <a:srgbClr val="000000"/>
              </a:solidFill>
              <a:latin typeface="Courier New" panose="02070309020205020404" pitchFamily="49" charset="0"/>
            </a:endParaRPr>
          </a:p>
          <a:p>
            <a:r>
              <a:rPr lang="en-US">
                <a:solidFill>
                  <a:srgbClr val="000000"/>
                </a:solidFill>
                <a:latin typeface="Courier New" panose="02070309020205020404" pitchFamily="49" charset="0"/>
              </a:rPr>
              <a:t>  </a:t>
            </a:r>
            <a:r>
              <a:rPr lang="en-US">
                <a:solidFill>
                  <a:srgbClr val="AF00DB"/>
                </a:solidFill>
                <a:latin typeface="Courier New" panose="02070309020205020404" pitchFamily="49" charset="0"/>
              </a:rPr>
              <a:t>for</a:t>
            </a:r>
            <a:r>
              <a:rPr lang="en-US">
                <a:solidFill>
                  <a:srgbClr val="000000"/>
                </a:solidFill>
                <a:latin typeface="Courier New" panose="02070309020205020404" pitchFamily="49" charset="0"/>
              </a:rPr>
              <a:t> n </a:t>
            </a:r>
            <a:r>
              <a:rPr lang="en-US">
                <a:solidFill>
                  <a:srgbClr val="0000FF"/>
                </a:solidFill>
                <a:latin typeface="Courier New" panose="02070309020205020404" pitchFamily="49" charset="0"/>
              </a:rPr>
              <a:t>in</a:t>
            </a:r>
            <a:r>
              <a:rPr lang="en-US">
                <a:solidFill>
                  <a:srgbClr val="000000"/>
                </a:solidFill>
                <a:latin typeface="Courier New" panose="02070309020205020404" pitchFamily="49" charset="0"/>
              </a:rPr>
              <a:t> </a:t>
            </a:r>
            <a:r>
              <a:rPr lang="en-US">
                <a:solidFill>
                  <a:srgbClr val="795E26"/>
                </a:solidFill>
                <a:latin typeface="Courier New" panose="02070309020205020404" pitchFamily="49" charset="0"/>
              </a:rPr>
              <a:t>range</a:t>
            </a:r>
            <a:r>
              <a:rPr lang="en-US">
                <a:solidFill>
                  <a:srgbClr val="000000"/>
                </a:solidFill>
                <a:latin typeface="Courier New" panose="02070309020205020404" pitchFamily="49" charset="0"/>
              </a:rPr>
              <a:t>(</a:t>
            </a:r>
            <a:r>
              <a:rPr lang="en-US">
                <a:solidFill>
                  <a:srgbClr val="09885A"/>
                </a:solidFill>
                <a:latin typeface="Courier New" panose="02070309020205020404" pitchFamily="49" charset="0"/>
              </a:rPr>
              <a:t>100</a:t>
            </a:r>
            <a:r>
              <a:rPr lang="en-US">
                <a:solidFill>
                  <a:srgbClr val="000000"/>
                </a:solidFill>
                <a:latin typeface="Courier New" panose="02070309020205020404" pitchFamily="49" charset="0"/>
              </a:rPr>
              <a:t> , </a:t>
            </a:r>
            <a:r>
              <a:rPr lang="en-US">
                <a:solidFill>
                  <a:srgbClr val="09885A"/>
                </a:solidFill>
                <a:latin typeface="Courier New" panose="02070309020205020404" pitchFamily="49" charset="0"/>
              </a:rPr>
              <a:t>10001</a:t>
            </a:r>
            <a:r>
              <a:rPr lang="en-US">
                <a:solidFill>
                  <a:srgbClr val="000000"/>
                </a:solidFill>
                <a:latin typeface="Courier New" panose="02070309020205020404" pitchFamily="49" charset="0"/>
              </a:rPr>
              <a:t>, </a:t>
            </a:r>
            <a:r>
              <a:rPr lang="en-US">
                <a:solidFill>
                  <a:srgbClr val="09885A"/>
                </a:solidFill>
                <a:latin typeface="Courier New" panose="02070309020205020404" pitchFamily="49" charset="0"/>
              </a:rPr>
              <a:t>100</a:t>
            </a:r>
            <a:r>
              <a:rPr lang="en-US">
                <a:solidFill>
                  <a:srgbClr val="000000"/>
                </a:solidFill>
                <a:latin typeface="Courier New" panose="02070309020205020404" pitchFamily="49" charset="0"/>
              </a:rPr>
              <a:t>):</a:t>
            </a:r>
          </a:p>
          <a:p>
            <a:r>
              <a:rPr lang="en-US">
                <a:solidFill>
                  <a:srgbClr val="000000"/>
                </a:solidFill>
                <a:latin typeface="Courier New" panose="02070309020205020404" pitchFamily="49" charset="0"/>
              </a:rPr>
              <a:t>    </a:t>
            </a:r>
            <a:r>
              <a:rPr lang="en-US">
                <a:solidFill>
                  <a:srgbClr val="008000"/>
                </a:solidFill>
                <a:latin typeface="Courier New" panose="02070309020205020404" pitchFamily="49" charset="0"/>
              </a:rPr>
              <a:t># Generate Integers from 1,2, ..., n in ascending order)</a:t>
            </a:r>
            <a:endParaRPr lang="en-US">
              <a:solidFill>
                <a:srgbClr val="000000"/>
              </a:solidFill>
              <a:latin typeface="Courier New" panose="02070309020205020404" pitchFamily="49" charset="0"/>
            </a:endParaRPr>
          </a:p>
          <a:p>
            <a:r>
              <a:rPr lang="en-US">
                <a:solidFill>
                  <a:srgbClr val="000000"/>
                </a:solidFill>
                <a:latin typeface="Courier New" panose="02070309020205020404" pitchFamily="49" charset="0"/>
              </a:rPr>
              <a:t>    </a:t>
            </a:r>
            <a:r>
              <a:rPr lang="en-US">
                <a:solidFill>
                  <a:srgbClr val="008000"/>
                </a:solidFill>
                <a:latin typeface="Courier New" panose="02070309020205020404" pitchFamily="49" charset="0"/>
              </a:rPr>
              <a:t># Store each list(child) in a list(parent)</a:t>
            </a:r>
            <a:endParaRPr lang="en-US">
              <a:solidFill>
                <a:srgbClr val="000000"/>
              </a:solidFill>
              <a:latin typeface="Courier New" panose="02070309020205020404" pitchFamily="49" charset="0"/>
            </a:endParaRPr>
          </a:p>
          <a:p>
            <a:r>
              <a:rPr lang="en-US">
                <a:solidFill>
                  <a:srgbClr val="000000"/>
                </a:solidFill>
                <a:latin typeface="Courier New" panose="02070309020205020404" pitchFamily="49" charset="0"/>
              </a:rPr>
              <a:t>    </a:t>
            </a:r>
            <a:r>
              <a:rPr lang="en-US" err="1">
                <a:solidFill>
                  <a:srgbClr val="000000"/>
                </a:solidFill>
                <a:latin typeface="Courier New" panose="02070309020205020404" pitchFamily="49" charset="0"/>
              </a:rPr>
              <a:t>bigList.append</a:t>
            </a:r>
            <a:r>
              <a:rPr lang="en-US">
                <a:solidFill>
                  <a:srgbClr val="000000"/>
                </a:solidFill>
                <a:latin typeface="Courier New" panose="02070309020205020404" pitchFamily="49" charset="0"/>
              </a:rPr>
              <a:t>(</a:t>
            </a:r>
            <a:r>
              <a:rPr lang="en-US">
                <a:solidFill>
                  <a:srgbClr val="267F99"/>
                </a:solidFill>
                <a:latin typeface="Courier New" panose="02070309020205020404" pitchFamily="49" charset="0"/>
              </a:rPr>
              <a:t>list</a:t>
            </a:r>
            <a:r>
              <a:rPr lang="en-US">
                <a:solidFill>
                  <a:srgbClr val="000000"/>
                </a:solidFill>
                <a:latin typeface="Courier New" panose="02070309020205020404" pitchFamily="49" charset="0"/>
              </a:rPr>
              <a:t>(</a:t>
            </a:r>
            <a:r>
              <a:rPr lang="en-US">
                <a:solidFill>
                  <a:srgbClr val="795E26"/>
                </a:solidFill>
                <a:latin typeface="Courier New" panose="02070309020205020404" pitchFamily="49" charset="0"/>
              </a:rPr>
              <a:t>range</a:t>
            </a:r>
            <a:r>
              <a:rPr lang="en-US">
                <a:solidFill>
                  <a:srgbClr val="000000"/>
                </a:solidFill>
                <a:latin typeface="Courier New" panose="02070309020205020404" pitchFamily="49" charset="0"/>
              </a:rPr>
              <a:t>(</a:t>
            </a:r>
            <a:r>
              <a:rPr lang="en-US">
                <a:solidFill>
                  <a:srgbClr val="09885A"/>
                </a:solidFill>
                <a:latin typeface="Courier New" panose="02070309020205020404" pitchFamily="49" charset="0"/>
              </a:rPr>
              <a:t>1</a:t>
            </a:r>
            <a:r>
              <a:rPr lang="en-US">
                <a:solidFill>
                  <a:srgbClr val="000000"/>
                </a:solidFill>
                <a:latin typeface="Courier New" panose="02070309020205020404" pitchFamily="49" charset="0"/>
              </a:rPr>
              <a:t>, n+</a:t>
            </a:r>
            <a:r>
              <a:rPr lang="en-US">
                <a:solidFill>
                  <a:srgbClr val="09885A"/>
                </a:solidFill>
                <a:latin typeface="Courier New" panose="02070309020205020404" pitchFamily="49" charset="0"/>
              </a:rPr>
              <a:t>1</a:t>
            </a:r>
            <a:r>
              <a:rPr lang="en-US">
                <a:solidFill>
                  <a:srgbClr val="000000"/>
                </a:solidFill>
                <a:latin typeface="Courier New" panose="02070309020205020404" pitchFamily="49" charset="0"/>
              </a:rPr>
              <a:t>)))</a:t>
            </a:r>
          </a:p>
          <a:p>
            <a:r>
              <a:rPr lang="en-US">
                <a:solidFill>
                  <a:srgbClr val="000000"/>
                </a:solidFill>
                <a:latin typeface="Courier New" panose="02070309020205020404" pitchFamily="49" charset="0"/>
              </a:rPr>
              <a:t>  </a:t>
            </a:r>
            <a:r>
              <a:rPr lang="en-US">
                <a:solidFill>
                  <a:srgbClr val="AF00DB"/>
                </a:solidFill>
                <a:latin typeface="Courier New" panose="02070309020205020404" pitchFamily="49" charset="0"/>
              </a:rPr>
              <a:t>return</a:t>
            </a:r>
            <a:r>
              <a:rPr lang="en-US">
                <a:solidFill>
                  <a:srgbClr val="000000"/>
                </a:solidFill>
                <a:latin typeface="Courier New" panose="02070309020205020404" pitchFamily="49" charset="0"/>
              </a:rPr>
              <a:t> </a:t>
            </a:r>
            <a:r>
              <a:rPr lang="en-US" err="1">
                <a:solidFill>
                  <a:srgbClr val="000000"/>
                </a:solidFill>
                <a:latin typeface="Courier New" panose="02070309020205020404" pitchFamily="49" charset="0"/>
              </a:rPr>
              <a:t>bigList</a:t>
            </a:r>
            <a:endParaRPr lang="en-US">
              <a:solidFill>
                <a:srgbClr val="000000"/>
              </a:solidFill>
              <a:latin typeface="Courier New" panose="02070309020205020404" pitchFamily="49" charset="0"/>
            </a:endParaRPr>
          </a:p>
          <a:p>
            <a:r>
              <a:rPr lang="en-US">
                <a:solidFill>
                  <a:srgbClr val="008000"/>
                </a:solidFill>
                <a:latin typeface="Courier New" panose="02070309020205020404" pitchFamily="49" charset="0"/>
              </a:rPr>
              <a:t>#Generate the Ascending List </a:t>
            </a:r>
            <a:endParaRPr lang="en-US">
              <a:solidFill>
                <a:srgbClr val="000000"/>
              </a:solidFill>
              <a:latin typeface="Courier New" panose="02070309020205020404" pitchFamily="49" charset="0"/>
            </a:endParaRPr>
          </a:p>
          <a:p>
            <a:r>
              <a:rPr lang="en-US" err="1">
                <a:solidFill>
                  <a:srgbClr val="000000"/>
                </a:solidFill>
                <a:latin typeface="Courier New" panose="02070309020205020404" pitchFamily="49" charset="0"/>
              </a:rPr>
              <a:t>ascList</a:t>
            </a:r>
            <a:r>
              <a:rPr lang="en-US">
                <a:solidFill>
                  <a:srgbClr val="000000"/>
                </a:solidFill>
                <a:latin typeface="Courier New" panose="02070309020205020404" pitchFamily="49" charset="0"/>
              </a:rPr>
              <a:t> = generateArraysIncSize()</a:t>
            </a:r>
            <a:endParaRPr lang="en-US" b="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34023275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fade">
                                      <p:cBhvr>
                                        <p:cTn id="7" dur="500"/>
                                        <p:tgtEl>
                                          <p:spTgt spid="1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
                                            <p:txEl>
                                              <p:pRg st="2" end="2"/>
                                            </p:txEl>
                                          </p:spTgt>
                                        </p:tgtEl>
                                        <p:attrNameLst>
                                          <p:attrName>style.visibility</p:attrName>
                                        </p:attrNameLst>
                                      </p:cBhvr>
                                      <p:to>
                                        <p:strVal val="visible"/>
                                      </p:to>
                                    </p:set>
                                    <p:animEffect transition="in" filter="fade">
                                      <p:cBhvr>
                                        <p:cTn id="10" dur="500"/>
                                        <p:tgtEl>
                                          <p:spTgt spid="1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xEl>
                                              <p:pRg st="3" end="3"/>
                                            </p:txEl>
                                          </p:spTgt>
                                        </p:tgtEl>
                                        <p:attrNameLst>
                                          <p:attrName>style.visibility</p:attrName>
                                        </p:attrNameLst>
                                      </p:cBhvr>
                                      <p:to>
                                        <p:strVal val="visible"/>
                                      </p:to>
                                    </p:set>
                                    <p:animEffect transition="in" filter="fade">
                                      <p:cBhvr>
                                        <p:cTn id="15" dur="500"/>
                                        <p:tgtEl>
                                          <p:spTgt spid="1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xEl>
                                              <p:pRg st="4" end="4"/>
                                            </p:txEl>
                                          </p:spTgt>
                                        </p:tgtEl>
                                        <p:attrNameLst>
                                          <p:attrName>style.visibility</p:attrName>
                                        </p:attrNameLst>
                                      </p:cBhvr>
                                      <p:to>
                                        <p:strVal val="visible"/>
                                      </p:to>
                                    </p:set>
                                    <p:animEffect transition="in" filter="fade">
                                      <p:cBhvr>
                                        <p:cTn id="18" dur="500"/>
                                        <p:tgtEl>
                                          <p:spTgt spid="1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3">
                                            <p:txEl>
                                              <p:pRg st="5" end="5"/>
                                            </p:txEl>
                                          </p:spTgt>
                                        </p:tgtEl>
                                        <p:attrNameLst>
                                          <p:attrName>style.visibility</p:attrName>
                                        </p:attrNameLst>
                                      </p:cBhvr>
                                      <p:to>
                                        <p:strVal val="visible"/>
                                      </p:to>
                                    </p:set>
                                    <p:animEffect transition="in" filter="fade">
                                      <p:cBhvr>
                                        <p:cTn id="23" dur="500"/>
                                        <p:tgtEl>
                                          <p:spTgt spid="1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3">
                                            <p:txEl>
                                              <p:pRg st="6" end="6"/>
                                            </p:txEl>
                                          </p:spTgt>
                                        </p:tgtEl>
                                        <p:attrNameLst>
                                          <p:attrName>style.visibility</p:attrName>
                                        </p:attrNameLst>
                                      </p:cBhvr>
                                      <p:to>
                                        <p:strVal val="visible"/>
                                      </p:to>
                                    </p:set>
                                    <p:animEffect transition="in" filter="fade">
                                      <p:cBhvr>
                                        <p:cTn id="26" dur="500"/>
                                        <p:tgtEl>
                                          <p:spTgt spid="13">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3">
                                            <p:txEl>
                                              <p:pRg st="7" end="7"/>
                                            </p:txEl>
                                          </p:spTgt>
                                        </p:tgtEl>
                                        <p:attrNameLst>
                                          <p:attrName>style.visibility</p:attrName>
                                        </p:attrNameLst>
                                      </p:cBhvr>
                                      <p:to>
                                        <p:strVal val="visible"/>
                                      </p:to>
                                    </p:set>
                                    <p:animEffect transition="in" filter="fade">
                                      <p:cBhvr>
                                        <p:cTn id="29" dur="500"/>
                                        <p:tgtEl>
                                          <p:spTgt spid="13">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3">
                                            <p:txEl>
                                              <p:pRg st="8" end="8"/>
                                            </p:txEl>
                                          </p:spTgt>
                                        </p:tgtEl>
                                        <p:attrNameLst>
                                          <p:attrName>style.visibility</p:attrName>
                                        </p:attrNameLst>
                                      </p:cBhvr>
                                      <p:to>
                                        <p:strVal val="visible"/>
                                      </p:to>
                                    </p:set>
                                    <p:animEffect transition="in" filter="fade">
                                      <p:cBhvr>
                                        <p:cTn id="32" dur="500"/>
                                        <p:tgtEl>
                                          <p:spTgt spid="1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
                                            <p:txEl>
                                              <p:pRg st="9" end="9"/>
                                            </p:txEl>
                                          </p:spTgt>
                                        </p:tgtEl>
                                        <p:attrNameLst>
                                          <p:attrName>style.visibility</p:attrName>
                                        </p:attrNameLst>
                                      </p:cBhvr>
                                      <p:to>
                                        <p:strVal val="visible"/>
                                      </p:to>
                                    </p:set>
                                    <p:animEffect transition="in" filter="fade">
                                      <p:cBhvr>
                                        <p:cTn id="37" dur="500"/>
                                        <p:tgtEl>
                                          <p:spTgt spid="13">
                                            <p:txEl>
                                              <p:pRg st="9" end="9"/>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13">
                                            <p:txEl>
                                              <p:pRg st="10" end="10"/>
                                            </p:txEl>
                                          </p:spTgt>
                                        </p:tgtEl>
                                        <p:attrNameLst>
                                          <p:attrName>style.visibility</p:attrName>
                                        </p:attrNameLst>
                                      </p:cBhvr>
                                      <p:to>
                                        <p:strVal val="visible"/>
                                      </p:to>
                                    </p:set>
                                    <p:animEffect transition="in" filter="fade">
                                      <p:cBhvr>
                                        <p:cTn id="40" dur="500"/>
                                        <p:tgtEl>
                                          <p:spTgt spid="1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4"/>
          <p:cNvSpPr txBox="1"/>
          <p:nvPr/>
        </p:nvSpPr>
        <p:spPr>
          <a:xfrm>
            <a:off x="1321870" y="3048159"/>
            <a:ext cx="9548261" cy="769441"/>
          </a:xfrm>
          <a:prstGeom prst="rect">
            <a:avLst/>
          </a:prstGeom>
          <a:noFill/>
        </p:spPr>
        <p:txBody>
          <a:bodyPr wrap="square" rtlCol="0" anchor="t">
            <a:spAutoFit/>
          </a:bodyPr>
          <a:lstStyle/>
          <a:p>
            <a:pPr algn="ctr"/>
            <a:r>
              <a:rPr lang="en-US" sz="4400" spc="150"/>
              <a:t>Descending List</a:t>
            </a:r>
          </a:p>
        </p:txBody>
      </p:sp>
      <p:sp>
        <p:nvSpPr>
          <p:cNvPr id="3" name="TextBox 2">
            <a:extLst>
              <a:ext uri="{FF2B5EF4-FFF2-40B4-BE49-F238E27FC236}">
                <a16:creationId xmlns:a16="http://schemas.microsoft.com/office/drawing/2014/main" id="{CA5C8F74-3018-44B5-899E-5A1231806E28}"/>
              </a:ext>
            </a:extLst>
          </p:cNvPr>
          <p:cNvSpPr txBox="1"/>
          <p:nvPr/>
        </p:nvSpPr>
        <p:spPr>
          <a:xfrm>
            <a:off x="2852257" y="3949080"/>
            <a:ext cx="6509857" cy="369332"/>
          </a:xfrm>
          <a:prstGeom prst="rect">
            <a:avLst/>
          </a:prstGeom>
          <a:noFill/>
        </p:spPr>
        <p:txBody>
          <a:bodyPr wrap="square" rtlCol="0">
            <a:spAutoFit/>
          </a:bodyPr>
          <a:lstStyle/>
          <a:p>
            <a:pPr algn="ctr"/>
            <a:r>
              <a:rPr lang="en-US" i="1" spc="50"/>
              <a:t>Integers n, n-1, … , 1 sorted in descending order</a:t>
            </a:r>
          </a:p>
        </p:txBody>
      </p:sp>
    </p:spTree>
    <p:extLst>
      <p:ext uri="{BB962C8B-B14F-4D97-AF65-F5344CB8AC3E}">
        <p14:creationId xmlns:p14="http://schemas.microsoft.com/office/powerpoint/2010/main" val="7441292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78862" y="350203"/>
            <a:ext cx="4027128" cy="769441"/>
          </a:xfrm>
          <a:prstGeom prst="rect">
            <a:avLst/>
          </a:prstGeom>
          <a:noFill/>
        </p:spPr>
        <p:txBody>
          <a:bodyPr wrap="none" rtlCol="0">
            <a:spAutoFit/>
          </a:bodyPr>
          <a:lstStyle/>
          <a:p>
            <a:r>
              <a:rPr lang="en-US" sz="4400" spc="150"/>
              <a:t>Descending List</a:t>
            </a:r>
          </a:p>
        </p:txBody>
      </p:sp>
      <p:sp>
        <p:nvSpPr>
          <p:cNvPr id="3" name="Rectangle 2">
            <a:extLst>
              <a:ext uri="{FF2B5EF4-FFF2-40B4-BE49-F238E27FC236}">
                <a16:creationId xmlns:a16="http://schemas.microsoft.com/office/drawing/2014/main" id="{1F768FC2-1DF3-4A31-A6CE-2E6FFD13A792}"/>
              </a:ext>
            </a:extLst>
          </p:cNvPr>
          <p:cNvSpPr/>
          <p:nvPr/>
        </p:nvSpPr>
        <p:spPr>
          <a:xfrm>
            <a:off x="1228825" y="1978339"/>
            <a:ext cx="9734349" cy="3693319"/>
          </a:xfrm>
          <a:prstGeom prst="rect">
            <a:avLst/>
          </a:prstGeom>
        </p:spPr>
        <p:txBody>
          <a:bodyPr wrap="square">
            <a:spAutoFit/>
          </a:bodyPr>
          <a:lstStyle/>
          <a:p>
            <a:r>
              <a:rPr lang="en-US">
                <a:solidFill>
                  <a:srgbClr val="008000"/>
                </a:solidFill>
                <a:latin typeface="Courier New" panose="02070309020205020404" pitchFamily="49" charset="0"/>
              </a:rPr>
              <a:t>#Reversing the data within each data set size using the list that we generated with generateArraysIncSize() </a:t>
            </a:r>
            <a:endParaRPr lang="en-US">
              <a:solidFill>
                <a:srgbClr val="000000"/>
              </a:solidFill>
              <a:latin typeface="Courier New" panose="02070309020205020404" pitchFamily="49" charset="0"/>
            </a:endParaRPr>
          </a:p>
          <a:p>
            <a:r>
              <a:rPr lang="en-US">
                <a:solidFill>
                  <a:srgbClr val="0000FF"/>
                </a:solidFill>
                <a:latin typeface="Courier New" panose="02070309020205020404" pitchFamily="49" charset="0"/>
              </a:rPr>
              <a:t>def</a:t>
            </a:r>
            <a:r>
              <a:rPr lang="en-US">
                <a:solidFill>
                  <a:srgbClr val="000000"/>
                </a:solidFill>
                <a:latin typeface="Courier New" panose="02070309020205020404" pitchFamily="49" charset="0"/>
              </a:rPr>
              <a:t> </a:t>
            </a:r>
            <a:r>
              <a:rPr lang="en-US">
                <a:solidFill>
                  <a:srgbClr val="795E26"/>
                </a:solidFill>
                <a:latin typeface="Courier New" panose="02070309020205020404" pitchFamily="49" charset="0"/>
              </a:rPr>
              <a:t>reverseList</a:t>
            </a:r>
            <a:r>
              <a:rPr lang="en-US">
                <a:solidFill>
                  <a:srgbClr val="000000"/>
                </a:solidFill>
                <a:latin typeface="Courier New" panose="02070309020205020404" pitchFamily="49" charset="0"/>
              </a:rPr>
              <a:t>(</a:t>
            </a:r>
            <a:r>
              <a:rPr lang="en-US" err="1">
                <a:solidFill>
                  <a:srgbClr val="001080"/>
                </a:solidFill>
                <a:latin typeface="Courier New" panose="02070309020205020404" pitchFamily="49" charset="0"/>
              </a:rPr>
              <a:t>bigList</a:t>
            </a:r>
            <a:r>
              <a:rPr lang="en-US">
                <a:solidFill>
                  <a:srgbClr val="000000"/>
                </a:solidFill>
                <a:latin typeface="Courier New" panose="02070309020205020404" pitchFamily="49" charset="0"/>
              </a:rPr>
              <a:t>):</a:t>
            </a:r>
          </a:p>
          <a:p>
            <a:r>
              <a:rPr lang="en-US">
                <a:solidFill>
                  <a:srgbClr val="000000"/>
                </a:solidFill>
                <a:latin typeface="Courier New" panose="02070309020205020404" pitchFamily="49" charset="0"/>
              </a:rPr>
              <a:t>  </a:t>
            </a:r>
            <a:r>
              <a:rPr lang="en-US">
                <a:solidFill>
                  <a:srgbClr val="008000"/>
                </a:solidFill>
                <a:latin typeface="Courier New" panose="02070309020205020404" pitchFamily="49" charset="0"/>
              </a:rPr>
              <a:t>#List (Parent) to store all the data sets of different sizes</a:t>
            </a:r>
            <a:endParaRPr lang="en-US">
              <a:solidFill>
                <a:srgbClr val="000000"/>
              </a:solidFill>
              <a:latin typeface="Courier New" panose="02070309020205020404" pitchFamily="49" charset="0"/>
            </a:endParaRPr>
          </a:p>
          <a:p>
            <a:r>
              <a:rPr lang="en-US">
                <a:solidFill>
                  <a:srgbClr val="000000"/>
                </a:solidFill>
                <a:latin typeface="Courier New" panose="02070309020205020404" pitchFamily="49" charset="0"/>
              </a:rPr>
              <a:t>  </a:t>
            </a:r>
            <a:r>
              <a:rPr lang="en-US" err="1">
                <a:solidFill>
                  <a:srgbClr val="000000"/>
                </a:solidFill>
                <a:latin typeface="Courier New" panose="02070309020205020404" pitchFamily="49" charset="0"/>
              </a:rPr>
              <a:t>descList</a:t>
            </a:r>
            <a:r>
              <a:rPr lang="en-US">
                <a:solidFill>
                  <a:srgbClr val="000000"/>
                </a:solidFill>
                <a:latin typeface="Courier New" panose="02070309020205020404" pitchFamily="49" charset="0"/>
              </a:rPr>
              <a:t> = []</a:t>
            </a:r>
          </a:p>
          <a:p>
            <a:r>
              <a:rPr lang="en-US">
                <a:solidFill>
                  <a:srgbClr val="000000"/>
                </a:solidFill>
                <a:latin typeface="Courier New" panose="02070309020205020404" pitchFamily="49" charset="0"/>
              </a:rPr>
              <a:t>  </a:t>
            </a:r>
            <a:r>
              <a:rPr lang="en-US">
                <a:solidFill>
                  <a:srgbClr val="008000"/>
                </a:solidFill>
                <a:latin typeface="Courier New" panose="02070309020205020404" pitchFamily="49" charset="0"/>
              </a:rPr>
              <a:t>#For each list generated with generateArraysIncSize() </a:t>
            </a:r>
            <a:endParaRPr lang="en-US">
              <a:solidFill>
                <a:srgbClr val="000000"/>
              </a:solidFill>
              <a:latin typeface="Courier New" panose="02070309020205020404" pitchFamily="49" charset="0"/>
            </a:endParaRPr>
          </a:p>
          <a:p>
            <a:r>
              <a:rPr lang="en-US">
                <a:solidFill>
                  <a:srgbClr val="000000"/>
                </a:solidFill>
                <a:latin typeface="Courier New" panose="02070309020205020404" pitchFamily="49" charset="0"/>
              </a:rPr>
              <a:t>  </a:t>
            </a:r>
            <a:r>
              <a:rPr lang="en-US">
                <a:solidFill>
                  <a:srgbClr val="AF00DB"/>
                </a:solidFill>
                <a:latin typeface="Courier New" panose="02070309020205020404" pitchFamily="49" charset="0"/>
              </a:rPr>
              <a:t>for</a:t>
            </a:r>
            <a:r>
              <a:rPr lang="en-US">
                <a:solidFill>
                  <a:srgbClr val="000000"/>
                </a:solidFill>
                <a:latin typeface="Courier New" panose="02070309020205020404" pitchFamily="49" charset="0"/>
              </a:rPr>
              <a:t> li </a:t>
            </a:r>
            <a:r>
              <a:rPr lang="en-US">
                <a:solidFill>
                  <a:srgbClr val="0000FF"/>
                </a:solidFill>
                <a:latin typeface="Courier New" panose="02070309020205020404" pitchFamily="49" charset="0"/>
              </a:rPr>
              <a:t>in</a:t>
            </a:r>
            <a:r>
              <a:rPr lang="en-US">
                <a:solidFill>
                  <a:srgbClr val="000000"/>
                </a:solidFill>
                <a:latin typeface="Courier New" panose="02070309020205020404" pitchFamily="49" charset="0"/>
              </a:rPr>
              <a:t> </a:t>
            </a:r>
            <a:r>
              <a:rPr lang="en-US" err="1">
                <a:solidFill>
                  <a:srgbClr val="000000"/>
                </a:solidFill>
                <a:latin typeface="Courier New" panose="02070309020205020404" pitchFamily="49" charset="0"/>
              </a:rPr>
              <a:t>bigList</a:t>
            </a:r>
            <a:r>
              <a:rPr lang="en-US">
                <a:solidFill>
                  <a:srgbClr val="000000"/>
                </a:solidFill>
                <a:latin typeface="Courier New" panose="02070309020205020404" pitchFamily="49" charset="0"/>
              </a:rPr>
              <a:t>:</a:t>
            </a:r>
          </a:p>
          <a:p>
            <a:r>
              <a:rPr lang="en-US">
                <a:solidFill>
                  <a:srgbClr val="000000"/>
                </a:solidFill>
                <a:latin typeface="Courier New" panose="02070309020205020404" pitchFamily="49" charset="0"/>
              </a:rPr>
              <a:t>    </a:t>
            </a:r>
            <a:r>
              <a:rPr lang="en-US">
                <a:solidFill>
                  <a:srgbClr val="008000"/>
                </a:solidFill>
                <a:latin typeface="Courier New" panose="02070309020205020404" pitchFamily="49" charset="0"/>
              </a:rPr>
              <a:t># Reverse the elements for within the an array (n , n-1, ..., 1)</a:t>
            </a:r>
            <a:endParaRPr lang="en-US">
              <a:solidFill>
                <a:srgbClr val="000000"/>
              </a:solidFill>
              <a:latin typeface="Courier New" panose="02070309020205020404" pitchFamily="49" charset="0"/>
            </a:endParaRPr>
          </a:p>
          <a:p>
            <a:r>
              <a:rPr lang="en-US">
                <a:solidFill>
                  <a:srgbClr val="000000"/>
                </a:solidFill>
                <a:latin typeface="Courier New" panose="02070309020205020404" pitchFamily="49" charset="0"/>
              </a:rPr>
              <a:t>    </a:t>
            </a:r>
            <a:r>
              <a:rPr lang="en-US" err="1">
                <a:solidFill>
                  <a:srgbClr val="000000"/>
                </a:solidFill>
                <a:latin typeface="Courier New" panose="02070309020205020404" pitchFamily="49" charset="0"/>
              </a:rPr>
              <a:t>descList.append</a:t>
            </a:r>
            <a:r>
              <a:rPr lang="en-US">
                <a:solidFill>
                  <a:srgbClr val="000000"/>
                </a:solidFill>
                <a:latin typeface="Courier New" panose="02070309020205020404" pitchFamily="49" charset="0"/>
              </a:rPr>
              <a:t>(li[::</a:t>
            </a:r>
            <a:r>
              <a:rPr lang="en-US">
                <a:solidFill>
                  <a:srgbClr val="09885A"/>
                </a:solidFill>
                <a:latin typeface="Courier New" panose="02070309020205020404" pitchFamily="49" charset="0"/>
              </a:rPr>
              <a:t>-1</a:t>
            </a:r>
            <a:r>
              <a:rPr lang="en-US">
                <a:solidFill>
                  <a:srgbClr val="000000"/>
                </a:solidFill>
                <a:latin typeface="Courier New" panose="02070309020205020404" pitchFamily="49" charset="0"/>
              </a:rPr>
              <a:t>])</a:t>
            </a:r>
          </a:p>
          <a:p>
            <a:r>
              <a:rPr lang="en-US">
                <a:solidFill>
                  <a:srgbClr val="000000"/>
                </a:solidFill>
                <a:latin typeface="Courier New" panose="02070309020205020404" pitchFamily="49" charset="0"/>
              </a:rPr>
              <a:t>  </a:t>
            </a:r>
            <a:r>
              <a:rPr lang="en-US">
                <a:solidFill>
                  <a:srgbClr val="AF00DB"/>
                </a:solidFill>
                <a:latin typeface="Courier New" panose="02070309020205020404" pitchFamily="49" charset="0"/>
              </a:rPr>
              <a:t>return</a:t>
            </a:r>
            <a:r>
              <a:rPr lang="en-US">
                <a:solidFill>
                  <a:srgbClr val="000000"/>
                </a:solidFill>
                <a:latin typeface="Courier New" panose="02070309020205020404" pitchFamily="49" charset="0"/>
              </a:rPr>
              <a:t> </a:t>
            </a:r>
            <a:r>
              <a:rPr lang="en-US" err="1">
                <a:solidFill>
                  <a:srgbClr val="000000"/>
                </a:solidFill>
                <a:latin typeface="Courier New" panose="02070309020205020404" pitchFamily="49" charset="0"/>
              </a:rPr>
              <a:t>descList</a:t>
            </a:r>
            <a:endParaRPr lang="en-US">
              <a:solidFill>
                <a:srgbClr val="000000"/>
              </a:solidFill>
              <a:latin typeface="Courier New" panose="02070309020205020404" pitchFamily="49" charset="0"/>
            </a:endParaRPr>
          </a:p>
          <a:p>
            <a:br>
              <a:rPr lang="en-US">
                <a:solidFill>
                  <a:srgbClr val="000000"/>
                </a:solidFill>
                <a:latin typeface="Courier New" panose="02070309020205020404" pitchFamily="49" charset="0"/>
              </a:rPr>
            </a:br>
            <a:r>
              <a:rPr lang="en-US">
                <a:solidFill>
                  <a:srgbClr val="008000"/>
                </a:solidFill>
                <a:latin typeface="Courier New" panose="02070309020205020404" pitchFamily="49" charset="0"/>
              </a:rPr>
              <a:t>#Generate the Descending List</a:t>
            </a:r>
            <a:endParaRPr lang="en-US">
              <a:solidFill>
                <a:srgbClr val="000000"/>
              </a:solidFill>
              <a:latin typeface="Courier New" panose="02070309020205020404" pitchFamily="49" charset="0"/>
            </a:endParaRPr>
          </a:p>
          <a:p>
            <a:r>
              <a:rPr lang="en-US" err="1">
                <a:solidFill>
                  <a:srgbClr val="000000"/>
                </a:solidFill>
                <a:latin typeface="Courier New" panose="02070309020205020404" pitchFamily="49" charset="0"/>
              </a:rPr>
              <a:t>descList</a:t>
            </a:r>
            <a:r>
              <a:rPr lang="en-US">
                <a:solidFill>
                  <a:srgbClr val="000000"/>
                </a:solidFill>
                <a:latin typeface="Courier New" panose="02070309020205020404" pitchFamily="49" charset="0"/>
              </a:rPr>
              <a:t> = reverseList(generateArraysIncSize())</a:t>
            </a:r>
            <a:endParaRPr lang="en-US" b="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5084138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27</Slides>
  <Notes>0</Notes>
  <HiddenSlides>0</HiddenSlide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Joshua Martin</dc:creator>
  <cp:revision>1</cp:revision>
  <dcterms:created xsi:type="dcterms:W3CDTF">2015-09-13T15:43:57Z</dcterms:created>
  <dcterms:modified xsi:type="dcterms:W3CDTF">2019-10-22T04:45:57Z</dcterms:modified>
</cp:coreProperties>
</file>