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60" r:id="rId6"/>
    <p:sldId id="261" r:id="rId7"/>
    <p:sldId id="286" r:id="rId8"/>
    <p:sldId id="264" r:id="rId9"/>
    <p:sldId id="266" r:id="rId10"/>
    <p:sldId id="267" r:id="rId11"/>
    <p:sldId id="268" r:id="rId12"/>
    <p:sldId id="269" r:id="rId13"/>
    <p:sldId id="270" r:id="rId14"/>
    <p:sldId id="274" r:id="rId15"/>
    <p:sldId id="287" r:id="rId16"/>
    <p:sldId id="288" r:id="rId17"/>
    <p:sldId id="277" r:id="rId18"/>
    <p:sldId id="291" r:id="rId19"/>
    <p:sldId id="289" r:id="rId20"/>
    <p:sldId id="292" r:id="rId21"/>
    <p:sldId id="293" r:id="rId22"/>
    <p:sldId id="294" r:id="rId23"/>
    <p:sldId id="303" r:id="rId24"/>
    <p:sldId id="299" r:id="rId25"/>
    <p:sldId id="300" r:id="rId26"/>
    <p:sldId id="301" r:id="rId27"/>
    <p:sldId id="302" r:id="rId28"/>
    <p:sldId id="279" r:id="rId29"/>
    <p:sldId id="278" r:id="rId30"/>
    <p:sldId id="295" r:id="rId31"/>
    <p:sldId id="296" r:id="rId32"/>
    <p:sldId id="283" r:id="rId33"/>
    <p:sldId id="297" r:id="rId34"/>
    <p:sldId id="298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00"/>
    <a:srgbClr val="198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8E79D-E387-4068-86A3-054C26CF6DB7}" v="3831" dt="2019-09-16T19:56:33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80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TAN WEI XUAN#" userId="30bb9218-dce6-4d17-b8aa-b083b054fc13" providerId="ADAL" clId="{7B68E79D-E387-4068-86A3-054C26CF6DB7}"/>
    <pc:docChg chg="undo custSel mod addSld delSld modSld sldOrd">
      <pc:chgData name="#TAN WEI XUAN#" userId="30bb9218-dce6-4d17-b8aa-b083b054fc13" providerId="ADAL" clId="{7B68E79D-E387-4068-86A3-054C26CF6DB7}" dt="2019-09-16T19:56:33.099" v="4759"/>
      <pc:docMkLst>
        <pc:docMk/>
      </pc:docMkLst>
      <pc:sldChg chg="modSp">
        <pc:chgData name="#TAN WEI XUAN#" userId="30bb9218-dce6-4d17-b8aa-b083b054fc13" providerId="ADAL" clId="{7B68E79D-E387-4068-86A3-054C26CF6DB7}" dt="2019-09-16T17:56:59.671" v="54" actId="20577"/>
        <pc:sldMkLst>
          <pc:docMk/>
          <pc:sldMk cId="4240789438" sldId="256"/>
        </pc:sldMkLst>
        <pc:spChg chg="mod">
          <ac:chgData name="#TAN WEI XUAN#" userId="30bb9218-dce6-4d17-b8aa-b083b054fc13" providerId="ADAL" clId="{7B68E79D-E387-4068-86A3-054C26CF6DB7}" dt="2019-09-16T17:56:59.671" v="54" actId="20577"/>
          <ac:spMkLst>
            <pc:docMk/>
            <pc:sldMk cId="4240789438" sldId="256"/>
            <ac:spMk id="5" creationId="{00000000-0000-0000-0000-000000000000}"/>
          </ac:spMkLst>
        </pc:spChg>
      </pc:sldChg>
      <pc:sldChg chg="del">
        <pc:chgData name="#TAN WEI XUAN#" userId="30bb9218-dce6-4d17-b8aa-b083b054fc13" providerId="ADAL" clId="{7B68E79D-E387-4068-86A3-054C26CF6DB7}" dt="2019-09-16T17:57:06.798" v="55" actId="2696"/>
        <pc:sldMkLst>
          <pc:docMk/>
          <pc:sldMk cId="3218121404" sldId="257"/>
        </pc:sldMkLst>
      </pc:sldChg>
      <pc:sldChg chg="addSp delSp modSp delAnim modAnim">
        <pc:chgData name="#TAN WEI XUAN#" userId="30bb9218-dce6-4d17-b8aa-b083b054fc13" providerId="ADAL" clId="{7B68E79D-E387-4068-86A3-054C26CF6DB7}" dt="2019-09-16T18:15:20.819" v="475" actId="1076"/>
        <pc:sldMkLst>
          <pc:docMk/>
          <pc:sldMk cId="258273097" sldId="261"/>
        </pc:sldMkLst>
        <pc:spChg chg="mod">
          <ac:chgData name="#TAN WEI XUAN#" userId="30bb9218-dce6-4d17-b8aa-b083b054fc13" providerId="ADAL" clId="{7B68E79D-E387-4068-86A3-054C26CF6DB7}" dt="2019-09-16T18:15:20.819" v="475" actId="1076"/>
          <ac:spMkLst>
            <pc:docMk/>
            <pc:sldMk cId="258273097" sldId="261"/>
            <ac:spMk id="2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8:15:09.977" v="472" actId="1076"/>
          <ac:spMkLst>
            <pc:docMk/>
            <pc:sldMk cId="258273097" sldId="261"/>
            <ac:spMk id="7" creationId="{00000000-0000-0000-0000-000000000000}"/>
          </ac:spMkLst>
        </pc:spChg>
        <pc:spChg chg="del mod">
          <ac:chgData name="#TAN WEI XUAN#" userId="30bb9218-dce6-4d17-b8aa-b083b054fc13" providerId="ADAL" clId="{7B68E79D-E387-4068-86A3-054C26CF6DB7}" dt="2019-09-16T18:05:59.676" v="275" actId="478"/>
          <ac:spMkLst>
            <pc:docMk/>
            <pc:sldMk cId="258273097" sldId="261"/>
            <ac:spMk id="10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5:49.199" v="270" actId="478"/>
          <ac:spMkLst>
            <pc:docMk/>
            <pc:sldMk cId="258273097" sldId="261"/>
            <ac:spMk id="11" creationId="{00000000-0000-0000-0000-000000000000}"/>
          </ac:spMkLst>
        </pc:spChg>
        <pc:spChg chg="del mod">
          <ac:chgData name="#TAN WEI XUAN#" userId="30bb9218-dce6-4d17-b8aa-b083b054fc13" providerId="ADAL" clId="{7B68E79D-E387-4068-86A3-054C26CF6DB7}" dt="2019-09-16T18:11:19.763" v="390" actId="478"/>
          <ac:spMkLst>
            <pc:docMk/>
            <pc:sldMk cId="258273097" sldId="261"/>
            <ac:spMk id="12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1:14.434" v="387" actId="478"/>
          <ac:spMkLst>
            <pc:docMk/>
            <pc:sldMk cId="258273097" sldId="261"/>
            <ac:spMk id="13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1:13.514" v="386" actId="478"/>
          <ac:spMkLst>
            <pc:docMk/>
            <pc:sldMk cId="258273097" sldId="261"/>
            <ac:spMk id="14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1:12.514" v="385" actId="478"/>
          <ac:spMkLst>
            <pc:docMk/>
            <pc:sldMk cId="258273097" sldId="261"/>
            <ac:spMk id="15" creationId="{00000000-0000-0000-0000-000000000000}"/>
          </ac:spMkLst>
        </pc:spChg>
        <pc:spChg chg="add del">
          <ac:chgData name="#TAN WEI XUAN#" userId="30bb9218-dce6-4d17-b8aa-b083b054fc13" providerId="ADAL" clId="{7B68E79D-E387-4068-86A3-054C26CF6DB7}" dt="2019-09-16T18:08:32.404" v="296"/>
          <ac:spMkLst>
            <pc:docMk/>
            <pc:sldMk cId="258273097" sldId="261"/>
            <ac:spMk id="16" creationId="{5852BA75-AB5B-4493-9CBA-010C12DCAD38}"/>
          </ac:spMkLst>
        </pc:spChg>
        <pc:spChg chg="del">
          <ac:chgData name="#TAN WEI XUAN#" userId="30bb9218-dce6-4d17-b8aa-b083b054fc13" providerId="ADAL" clId="{7B68E79D-E387-4068-86A3-054C26CF6DB7}" dt="2019-09-16T18:06:01.332" v="277" actId="478"/>
          <ac:spMkLst>
            <pc:docMk/>
            <pc:sldMk cId="258273097" sldId="261"/>
            <ac:spMk id="17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6:01.660" v="278" actId="478"/>
          <ac:spMkLst>
            <pc:docMk/>
            <pc:sldMk cId="258273097" sldId="261"/>
            <ac:spMk id="18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6:01.924" v="279" actId="478"/>
          <ac:spMkLst>
            <pc:docMk/>
            <pc:sldMk cId="258273097" sldId="261"/>
            <ac:spMk id="19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6:02.501" v="280" actId="478"/>
          <ac:spMkLst>
            <pc:docMk/>
            <pc:sldMk cId="258273097" sldId="261"/>
            <ac:spMk id="20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5:52.925" v="272" actId="478"/>
          <ac:spMkLst>
            <pc:docMk/>
            <pc:sldMk cId="258273097" sldId="261"/>
            <ac:spMk id="21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6:02.965" v="281" actId="478"/>
          <ac:spMkLst>
            <pc:docMk/>
            <pc:sldMk cId="258273097" sldId="261"/>
            <ac:spMk id="22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1:11.380" v="384" actId="478"/>
          <ac:spMkLst>
            <pc:docMk/>
            <pc:sldMk cId="258273097" sldId="261"/>
            <ac:spMk id="23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1:10.146" v="383" actId="478"/>
          <ac:spMkLst>
            <pc:docMk/>
            <pc:sldMk cId="258273097" sldId="261"/>
            <ac:spMk id="24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1:08.995" v="382" actId="478"/>
          <ac:spMkLst>
            <pc:docMk/>
            <pc:sldMk cId="258273097" sldId="261"/>
            <ac:spMk id="25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8:15:20.819" v="475" actId="1076"/>
          <ac:spMkLst>
            <pc:docMk/>
            <pc:sldMk cId="258273097" sldId="261"/>
            <ac:spMk id="26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6:00.676" v="276" actId="478"/>
          <ac:spMkLst>
            <pc:docMk/>
            <pc:sldMk cId="258273097" sldId="261"/>
            <ac:spMk id="27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5:54.228" v="273" actId="478"/>
          <ac:spMkLst>
            <pc:docMk/>
            <pc:sldMk cId="258273097" sldId="261"/>
            <ac:spMk id="28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06:03.316" v="282" actId="478"/>
          <ac:spMkLst>
            <pc:docMk/>
            <pc:sldMk cId="258273097" sldId="261"/>
            <ac:spMk id="29" creationId="{00000000-0000-0000-0000-000000000000}"/>
          </ac:spMkLst>
        </pc:spChg>
        <pc:spChg chg="add del">
          <ac:chgData name="#TAN WEI XUAN#" userId="30bb9218-dce6-4d17-b8aa-b083b054fc13" providerId="ADAL" clId="{7B68E79D-E387-4068-86A3-054C26CF6DB7}" dt="2019-09-16T18:08:36.065" v="298"/>
          <ac:spMkLst>
            <pc:docMk/>
            <pc:sldMk cId="258273097" sldId="261"/>
            <ac:spMk id="30" creationId="{57B695D0-EEC2-451E-A38E-203302F75EFF}"/>
          </ac:spMkLst>
        </pc:spChg>
        <pc:picChg chg="add del mod">
          <ac:chgData name="#TAN WEI XUAN#" userId="30bb9218-dce6-4d17-b8aa-b083b054fc13" providerId="ADAL" clId="{7B68E79D-E387-4068-86A3-054C26CF6DB7}" dt="2019-09-16T18:06:18.569" v="286" actId="478"/>
          <ac:picMkLst>
            <pc:docMk/>
            <pc:sldMk cId="258273097" sldId="261"/>
            <ac:picMk id="5" creationId="{7DDE531B-1AFC-4F0C-9E7F-F73C30944AF1}"/>
          </ac:picMkLst>
        </pc:picChg>
        <pc:picChg chg="add del mod">
          <ac:chgData name="#TAN WEI XUAN#" userId="30bb9218-dce6-4d17-b8aa-b083b054fc13" providerId="ADAL" clId="{7B68E79D-E387-4068-86A3-054C26CF6DB7}" dt="2019-09-16T18:06:40.721" v="289" actId="478"/>
          <ac:picMkLst>
            <pc:docMk/>
            <pc:sldMk cId="258273097" sldId="261"/>
            <ac:picMk id="8" creationId="{DD005DD1-1FFA-4B96-9623-65B7C1A1E06B}"/>
          </ac:picMkLst>
        </pc:picChg>
        <pc:picChg chg="add del mod">
          <ac:chgData name="#TAN WEI XUAN#" userId="30bb9218-dce6-4d17-b8aa-b083b054fc13" providerId="ADAL" clId="{7B68E79D-E387-4068-86A3-054C26CF6DB7}" dt="2019-09-16T18:08:29.849" v="294" actId="478"/>
          <ac:picMkLst>
            <pc:docMk/>
            <pc:sldMk cId="258273097" sldId="261"/>
            <ac:picMk id="9" creationId="{DC11EF8C-5D60-4A76-88A9-43A0758E77FD}"/>
          </ac:picMkLst>
        </pc:picChg>
        <pc:picChg chg="add del mod">
          <ac:chgData name="#TAN WEI XUAN#" userId="30bb9218-dce6-4d17-b8aa-b083b054fc13" providerId="ADAL" clId="{7B68E79D-E387-4068-86A3-054C26CF6DB7}" dt="2019-09-16T18:12:44.588" v="407" actId="478"/>
          <ac:picMkLst>
            <pc:docMk/>
            <pc:sldMk cId="258273097" sldId="261"/>
            <ac:picMk id="31" creationId="{F497F9B0-5F72-40B5-97B4-C1E1A14DF4C9}"/>
          </ac:picMkLst>
        </pc:picChg>
        <pc:picChg chg="add del mod">
          <ac:chgData name="#TAN WEI XUAN#" userId="30bb9218-dce6-4d17-b8aa-b083b054fc13" providerId="ADAL" clId="{7B68E79D-E387-4068-86A3-054C26CF6DB7}" dt="2019-09-16T18:13:27.283" v="416"/>
          <ac:picMkLst>
            <pc:docMk/>
            <pc:sldMk cId="258273097" sldId="261"/>
            <ac:picMk id="32" creationId="{0EC4869F-FF03-4F7F-83E7-DE23EF9F3BF9}"/>
          </ac:picMkLst>
        </pc:picChg>
      </pc:sldChg>
      <pc:sldChg chg="modSp modAnim">
        <pc:chgData name="#TAN WEI XUAN#" userId="30bb9218-dce6-4d17-b8aa-b083b054fc13" providerId="ADAL" clId="{7B68E79D-E387-4068-86A3-054C26CF6DB7}" dt="2019-09-16T17:59:31.635" v="269" actId="313"/>
        <pc:sldMkLst>
          <pc:docMk/>
          <pc:sldMk cId="1819332381" sldId="262"/>
        </pc:sldMkLst>
        <pc:spChg chg="mod">
          <ac:chgData name="#TAN WEI XUAN#" userId="30bb9218-dce6-4d17-b8aa-b083b054fc13" providerId="ADAL" clId="{7B68E79D-E387-4068-86A3-054C26CF6DB7}" dt="2019-09-16T17:59:23.769" v="262" actId="20577"/>
          <ac:spMkLst>
            <pc:docMk/>
            <pc:sldMk cId="1819332381" sldId="262"/>
            <ac:spMk id="3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7:59:31.635" v="269" actId="313"/>
          <ac:spMkLst>
            <pc:docMk/>
            <pc:sldMk cId="1819332381" sldId="262"/>
            <ac:spMk id="9" creationId="{00000000-0000-0000-0000-000000000000}"/>
          </ac:spMkLst>
        </pc:spChg>
      </pc:sldChg>
      <pc:sldChg chg="addSp modSp modAnim">
        <pc:chgData name="#TAN WEI XUAN#" userId="30bb9218-dce6-4d17-b8aa-b083b054fc13" providerId="ADAL" clId="{7B68E79D-E387-4068-86A3-054C26CF6DB7}" dt="2019-09-16T18:58:04.324" v="1668" actId="20577"/>
        <pc:sldMkLst>
          <pc:docMk/>
          <pc:sldMk cId="3785316792" sldId="266"/>
        </pc:sldMkLst>
        <pc:spChg chg="mod">
          <ac:chgData name="#TAN WEI XUAN#" userId="30bb9218-dce6-4d17-b8aa-b083b054fc13" providerId="ADAL" clId="{7B68E79D-E387-4068-86A3-054C26CF6DB7}" dt="2019-09-16T18:21:18.400" v="642" actId="20577"/>
          <ac:spMkLst>
            <pc:docMk/>
            <pc:sldMk cId="3785316792" sldId="266"/>
            <ac:spMk id="6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8:58:04.324" v="1668" actId="20577"/>
          <ac:spMkLst>
            <pc:docMk/>
            <pc:sldMk cId="3785316792" sldId="266"/>
            <ac:spMk id="8" creationId="{1FAF5CDE-0FC2-438E-B5F8-5DDCD979FAE9}"/>
          </ac:spMkLst>
        </pc:spChg>
        <pc:spChg chg="add mod">
          <ac:chgData name="#TAN WEI XUAN#" userId="30bb9218-dce6-4d17-b8aa-b083b054fc13" providerId="ADAL" clId="{7B68E79D-E387-4068-86A3-054C26CF6DB7}" dt="2019-09-16T18:22:17.640" v="710" actId="1076"/>
          <ac:spMkLst>
            <pc:docMk/>
            <pc:sldMk cId="3785316792" sldId="266"/>
            <ac:spMk id="9" creationId="{E91D18B1-8566-481F-BA8B-0A51C205183B}"/>
          </ac:spMkLst>
        </pc:spChg>
        <pc:spChg chg="add mod">
          <ac:chgData name="#TAN WEI XUAN#" userId="30bb9218-dce6-4d17-b8aa-b083b054fc13" providerId="ADAL" clId="{7B68E79D-E387-4068-86A3-054C26CF6DB7}" dt="2019-09-16T18:22:20.581" v="711" actId="1076"/>
          <ac:spMkLst>
            <pc:docMk/>
            <pc:sldMk cId="3785316792" sldId="266"/>
            <ac:spMk id="10" creationId="{66060212-9370-4DD2-BBC1-434BCB2A9CBC}"/>
          </ac:spMkLst>
        </pc:spChg>
      </pc:sldChg>
      <pc:sldChg chg="modSp">
        <pc:chgData name="#TAN WEI XUAN#" userId="30bb9218-dce6-4d17-b8aa-b083b054fc13" providerId="ADAL" clId="{7B68E79D-E387-4068-86A3-054C26CF6DB7}" dt="2019-09-16T18:36:41.128" v="1027" actId="1076"/>
        <pc:sldMkLst>
          <pc:docMk/>
          <pc:sldMk cId="618166847" sldId="268"/>
        </pc:sldMkLst>
        <pc:spChg chg="mod">
          <ac:chgData name="#TAN WEI XUAN#" userId="30bb9218-dce6-4d17-b8aa-b083b054fc13" providerId="ADAL" clId="{7B68E79D-E387-4068-86A3-054C26CF6DB7}" dt="2019-09-16T18:36:41.128" v="1027" actId="1076"/>
          <ac:spMkLst>
            <pc:docMk/>
            <pc:sldMk cId="618166847" sldId="268"/>
            <ac:spMk id="7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8:36:39.917" v="1025" actId="1076"/>
          <ac:spMkLst>
            <pc:docMk/>
            <pc:sldMk cId="618166847" sldId="268"/>
            <ac:spMk id="9" creationId="{00000000-0000-0000-0000-000000000000}"/>
          </ac:spMkLst>
        </pc:spChg>
      </pc:sldChg>
      <pc:sldChg chg="addSp delSp modSp modAnim">
        <pc:chgData name="#TAN WEI XUAN#" userId="30bb9218-dce6-4d17-b8aa-b083b054fc13" providerId="ADAL" clId="{7B68E79D-E387-4068-86A3-054C26CF6DB7}" dt="2019-09-16T18:35:08.763" v="965" actId="1076"/>
        <pc:sldMkLst>
          <pc:docMk/>
          <pc:sldMk cId="1528830168" sldId="269"/>
        </pc:sldMkLst>
        <pc:spChg chg="add del">
          <ac:chgData name="#TAN WEI XUAN#" userId="30bb9218-dce6-4d17-b8aa-b083b054fc13" providerId="ADAL" clId="{7B68E79D-E387-4068-86A3-054C26CF6DB7}" dt="2019-09-16T18:34:13.499" v="914"/>
          <ac:spMkLst>
            <pc:docMk/>
            <pc:sldMk cId="1528830168" sldId="269"/>
            <ac:spMk id="3" creationId="{B8787738-3E05-438F-AEE3-1A38C5DB5921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4" creationId="{00000000-0000-0000-0000-000000000000}"/>
          </ac:spMkLst>
        </pc:spChg>
        <pc:spChg chg="del mod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6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7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10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8:35:01.006" v="961" actId="1076"/>
          <ac:spMkLst>
            <pc:docMk/>
            <pc:sldMk cId="1528830168" sldId="269"/>
            <ac:spMk id="16" creationId="{DFEBA7AE-3DC9-4010-AFD1-57F792A0FFAB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17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18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19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20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21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22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23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24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7:19.385" v="717" actId="478"/>
          <ac:spMkLst>
            <pc:docMk/>
            <pc:sldMk cId="1528830168" sldId="269"/>
            <ac:spMk id="25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8:35:03.022" v="962" actId="1076"/>
          <ac:spMkLst>
            <pc:docMk/>
            <pc:sldMk cId="1528830168" sldId="269"/>
            <ac:spMk id="26" creationId="{707A9E22-0E66-4B6F-9384-2A43EEB72987}"/>
          </ac:spMkLst>
        </pc:spChg>
        <pc:spChg chg="add mod">
          <ac:chgData name="#TAN WEI XUAN#" userId="30bb9218-dce6-4d17-b8aa-b083b054fc13" providerId="ADAL" clId="{7B68E79D-E387-4068-86A3-054C26CF6DB7}" dt="2019-09-16T18:35:04.708" v="963" actId="1076"/>
          <ac:spMkLst>
            <pc:docMk/>
            <pc:sldMk cId="1528830168" sldId="269"/>
            <ac:spMk id="27" creationId="{3692AE6B-AD48-4838-91BD-F22BB4E5EF60}"/>
          </ac:spMkLst>
        </pc:spChg>
        <pc:spChg chg="add mod">
          <ac:chgData name="#TAN WEI XUAN#" userId="30bb9218-dce6-4d17-b8aa-b083b054fc13" providerId="ADAL" clId="{7B68E79D-E387-4068-86A3-054C26CF6DB7}" dt="2019-09-16T18:35:07.052" v="964" actId="1076"/>
          <ac:spMkLst>
            <pc:docMk/>
            <pc:sldMk cId="1528830168" sldId="269"/>
            <ac:spMk id="28" creationId="{C3DF1B1A-3588-4F3C-9031-4BEB36E39E7F}"/>
          </ac:spMkLst>
        </pc:spChg>
        <pc:spChg chg="add mod">
          <ac:chgData name="#TAN WEI XUAN#" userId="30bb9218-dce6-4d17-b8aa-b083b054fc13" providerId="ADAL" clId="{7B68E79D-E387-4068-86A3-054C26CF6DB7}" dt="2019-09-16T18:35:08.763" v="965" actId="1076"/>
          <ac:spMkLst>
            <pc:docMk/>
            <pc:sldMk cId="1528830168" sldId="269"/>
            <ac:spMk id="29" creationId="{D54ECFB0-4C83-4B4A-99F3-6476E1383C10}"/>
          </ac:spMkLst>
        </pc:spChg>
        <pc:picChg chg="add mod">
          <ac:chgData name="#TAN WEI XUAN#" userId="30bb9218-dce6-4d17-b8aa-b083b054fc13" providerId="ADAL" clId="{7B68E79D-E387-4068-86A3-054C26CF6DB7}" dt="2019-09-16T18:34:57.152" v="960" actId="14100"/>
          <ac:picMkLst>
            <pc:docMk/>
            <pc:sldMk cId="1528830168" sldId="269"/>
            <ac:picMk id="2" creationId="{A5EA4DBA-EEB5-4ECF-98CE-A4CBFBA32C22}"/>
          </ac:picMkLst>
        </pc:picChg>
      </pc:sldChg>
      <pc:sldChg chg="addSp delSp modSp delAnim modAnim">
        <pc:chgData name="#TAN WEI XUAN#" userId="30bb9218-dce6-4d17-b8aa-b083b054fc13" providerId="ADAL" clId="{7B68E79D-E387-4068-86A3-054C26CF6DB7}" dt="2019-09-16T18:45:09.479" v="1311" actId="20577"/>
        <pc:sldMkLst>
          <pc:docMk/>
          <pc:sldMk cId="2621615038" sldId="270"/>
        </pc:sldMkLst>
        <pc:spChg chg="add del mod">
          <ac:chgData name="#TAN WEI XUAN#" userId="30bb9218-dce6-4d17-b8aa-b083b054fc13" providerId="ADAL" clId="{7B68E79D-E387-4068-86A3-054C26CF6DB7}" dt="2019-09-16T18:29:59.321" v="742"/>
          <ac:spMkLst>
            <pc:docMk/>
            <pc:sldMk cId="2621615038" sldId="270"/>
            <ac:spMk id="2" creationId="{AA320F9C-0777-47CB-9DC8-8A7A4680AC31}"/>
          </ac:spMkLst>
        </pc:spChg>
        <pc:spChg chg="del mod">
          <ac:chgData name="#TAN WEI XUAN#" userId="30bb9218-dce6-4d17-b8aa-b083b054fc13" providerId="ADAL" clId="{7B68E79D-E387-4068-86A3-054C26CF6DB7}" dt="2019-09-16T18:29:50.146" v="737"/>
          <ac:spMkLst>
            <pc:docMk/>
            <pc:sldMk cId="2621615038" sldId="270"/>
            <ac:spMk id="6" creationId="{00000000-0000-0000-0000-000000000000}"/>
          </ac:spMkLst>
        </pc:spChg>
        <pc:spChg chg="del mod">
          <ac:chgData name="#TAN WEI XUAN#" userId="30bb9218-dce6-4d17-b8aa-b083b054fc13" providerId="ADAL" clId="{7B68E79D-E387-4068-86A3-054C26CF6DB7}" dt="2019-09-16T18:29:50.145" v="735" actId="478"/>
          <ac:spMkLst>
            <pc:docMk/>
            <pc:sldMk cId="2621615038" sldId="270"/>
            <ac:spMk id="10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15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16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17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18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19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20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21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22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23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24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25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29:52.191" v="738" actId="478"/>
          <ac:spMkLst>
            <pc:docMk/>
            <pc:sldMk cId="2621615038" sldId="270"/>
            <ac:spMk id="26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8:43:16.270" v="1137" actId="1076"/>
          <ac:spMkLst>
            <pc:docMk/>
            <pc:sldMk cId="2621615038" sldId="270"/>
            <ac:spMk id="27" creationId="{AB349997-E296-49DB-83F8-3FDDA0256F6A}"/>
          </ac:spMkLst>
        </pc:spChg>
        <pc:spChg chg="add del mod">
          <ac:chgData name="#TAN WEI XUAN#" userId="30bb9218-dce6-4d17-b8aa-b083b054fc13" providerId="ADAL" clId="{7B68E79D-E387-4068-86A3-054C26CF6DB7}" dt="2019-09-16T18:43:21.868" v="1140" actId="478"/>
          <ac:spMkLst>
            <pc:docMk/>
            <pc:sldMk cId="2621615038" sldId="270"/>
            <ac:spMk id="28" creationId="{B0341E97-F0C1-4B36-BE8B-DFE18847FEE8}"/>
          </ac:spMkLst>
        </pc:spChg>
        <pc:spChg chg="add mod">
          <ac:chgData name="#TAN WEI XUAN#" userId="30bb9218-dce6-4d17-b8aa-b083b054fc13" providerId="ADAL" clId="{7B68E79D-E387-4068-86A3-054C26CF6DB7}" dt="2019-09-16T18:43:30.984" v="1159" actId="20577"/>
          <ac:spMkLst>
            <pc:docMk/>
            <pc:sldMk cId="2621615038" sldId="270"/>
            <ac:spMk id="29" creationId="{A129C09B-957C-4E2C-976F-38D21D551A61}"/>
          </ac:spMkLst>
        </pc:spChg>
        <pc:spChg chg="add mod">
          <ac:chgData name="#TAN WEI XUAN#" userId="30bb9218-dce6-4d17-b8aa-b083b054fc13" providerId="ADAL" clId="{7B68E79D-E387-4068-86A3-054C26CF6DB7}" dt="2019-09-16T18:44:05.252" v="1215" actId="1076"/>
          <ac:spMkLst>
            <pc:docMk/>
            <pc:sldMk cId="2621615038" sldId="270"/>
            <ac:spMk id="30" creationId="{DB40E55D-36A3-40E7-8CE3-7988FACF6728}"/>
          </ac:spMkLst>
        </pc:spChg>
        <pc:spChg chg="add mod">
          <ac:chgData name="#TAN WEI XUAN#" userId="30bb9218-dce6-4d17-b8aa-b083b054fc13" providerId="ADAL" clId="{7B68E79D-E387-4068-86A3-054C26CF6DB7}" dt="2019-09-16T18:44:28.220" v="1253" actId="20577"/>
          <ac:spMkLst>
            <pc:docMk/>
            <pc:sldMk cId="2621615038" sldId="270"/>
            <ac:spMk id="31" creationId="{301E3D50-B6ED-4F7F-A2FE-18AE9CF2690F}"/>
          </ac:spMkLst>
        </pc:spChg>
        <pc:spChg chg="add mod">
          <ac:chgData name="#TAN WEI XUAN#" userId="30bb9218-dce6-4d17-b8aa-b083b054fc13" providerId="ADAL" clId="{7B68E79D-E387-4068-86A3-054C26CF6DB7}" dt="2019-09-16T18:44:43.199" v="1273" actId="20577"/>
          <ac:spMkLst>
            <pc:docMk/>
            <pc:sldMk cId="2621615038" sldId="270"/>
            <ac:spMk id="32" creationId="{5CE9D931-D93C-4097-AF0C-4DBC9CDDFB61}"/>
          </ac:spMkLst>
        </pc:spChg>
        <pc:spChg chg="add mod">
          <ac:chgData name="#TAN WEI XUAN#" userId="30bb9218-dce6-4d17-b8aa-b083b054fc13" providerId="ADAL" clId="{7B68E79D-E387-4068-86A3-054C26CF6DB7}" dt="2019-09-16T18:45:09.479" v="1311" actId="20577"/>
          <ac:spMkLst>
            <pc:docMk/>
            <pc:sldMk cId="2621615038" sldId="270"/>
            <ac:spMk id="33" creationId="{F2D71164-9860-4432-BFB5-2A96AA36716E}"/>
          </ac:spMkLst>
        </pc:spChg>
        <pc:picChg chg="add del mod">
          <ac:chgData name="#TAN WEI XUAN#" userId="30bb9218-dce6-4d17-b8aa-b083b054fc13" providerId="ADAL" clId="{7B68E79D-E387-4068-86A3-054C26CF6DB7}" dt="2019-09-16T18:40:27.569" v="1087" actId="478"/>
          <ac:picMkLst>
            <pc:docMk/>
            <pc:sldMk cId="2621615038" sldId="270"/>
            <ac:picMk id="3" creationId="{496F4559-0CD6-4378-9442-AF3645DA70FB}"/>
          </ac:picMkLst>
        </pc:picChg>
        <pc:picChg chg="add del mod">
          <ac:chgData name="#TAN WEI XUAN#" userId="30bb9218-dce6-4d17-b8aa-b083b054fc13" providerId="ADAL" clId="{7B68E79D-E387-4068-86A3-054C26CF6DB7}" dt="2019-09-16T18:41:29.944" v="1093" actId="478"/>
          <ac:picMkLst>
            <pc:docMk/>
            <pc:sldMk cId="2621615038" sldId="270"/>
            <ac:picMk id="5" creationId="{4B26051E-FADB-4A37-AD1E-7DD9F73151E6}"/>
          </ac:picMkLst>
        </pc:picChg>
        <pc:picChg chg="add mod">
          <ac:chgData name="#TAN WEI XUAN#" userId="30bb9218-dce6-4d17-b8aa-b083b054fc13" providerId="ADAL" clId="{7B68E79D-E387-4068-86A3-054C26CF6DB7}" dt="2019-09-16T18:42:03.667" v="1100" actId="14100"/>
          <ac:picMkLst>
            <pc:docMk/>
            <pc:sldMk cId="2621615038" sldId="270"/>
            <ac:picMk id="8" creationId="{54336D66-2C24-4BA7-A91A-F15830D1B7DF}"/>
          </ac:picMkLst>
        </pc:picChg>
      </pc:sldChg>
      <pc:sldChg chg="del">
        <pc:chgData name="#TAN WEI XUAN#" userId="30bb9218-dce6-4d17-b8aa-b083b054fc13" providerId="ADAL" clId="{7B68E79D-E387-4068-86A3-054C26CF6DB7}" dt="2019-09-16T18:45:31.843" v="1312" actId="2696"/>
        <pc:sldMkLst>
          <pc:docMk/>
          <pc:sldMk cId="2183648600" sldId="271"/>
        </pc:sldMkLst>
      </pc:sldChg>
      <pc:sldChg chg="del">
        <pc:chgData name="#TAN WEI XUAN#" userId="30bb9218-dce6-4d17-b8aa-b083b054fc13" providerId="ADAL" clId="{7B68E79D-E387-4068-86A3-054C26CF6DB7}" dt="2019-09-16T18:35:22.387" v="966" actId="2696"/>
        <pc:sldMkLst>
          <pc:docMk/>
          <pc:sldMk cId="2026832607" sldId="272"/>
        </pc:sldMkLst>
      </pc:sldChg>
      <pc:sldChg chg="del">
        <pc:chgData name="#TAN WEI XUAN#" userId="30bb9218-dce6-4d17-b8aa-b083b054fc13" providerId="ADAL" clId="{7B68E79D-E387-4068-86A3-054C26CF6DB7}" dt="2019-09-16T19:09:20.436" v="2755" actId="2696"/>
        <pc:sldMkLst>
          <pc:docMk/>
          <pc:sldMk cId="1541049738" sldId="273"/>
        </pc:sldMkLst>
      </pc:sldChg>
      <pc:sldChg chg="modSp">
        <pc:chgData name="#TAN WEI XUAN#" userId="30bb9218-dce6-4d17-b8aa-b083b054fc13" providerId="ADAL" clId="{7B68E79D-E387-4068-86A3-054C26CF6DB7}" dt="2019-09-16T18:35:56.944" v="991" actId="20577"/>
        <pc:sldMkLst>
          <pc:docMk/>
          <pc:sldMk cId="2406743495" sldId="274"/>
        </pc:sldMkLst>
        <pc:spChg chg="mod">
          <ac:chgData name="#TAN WEI XUAN#" userId="30bb9218-dce6-4d17-b8aa-b083b054fc13" providerId="ADAL" clId="{7B68E79D-E387-4068-86A3-054C26CF6DB7}" dt="2019-09-16T18:35:56.944" v="991" actId="20577"/>
          <ac:spMkLst>
            <pc:docMk/>
            <pc:sldMk cId="2406743495" sldId="274"/>
            <ac:spMk id="4" creationId="{00000000-0000-0000-0000-000000000000}"/>
          </ac:spMkLst>
        </pc:spChg>
      </pc:sldChg>
      <pc:sldChg chg="del">
        <pc:chgData name="#TAN WEI XUAN#" userId="30bb9218-dce6-4d17-b8aa-b083b054fc13" providerId="ADAL" clId="{7B68E79D-E387-4068-86A3-054C26CF6DB7}" dt="2019-09-16T19:04:27.691" v="2381" actId="2696"/>
        <pc:sldMkLst>
          <pc:docMk/>
          <pc:sldMk cId="1188378974" sldId="275"/>
        </pc:sldMkLst>
      </pc:sldChg>
      <pc:sldChg chg="del">
        <pc:chgData name="#TAN WEI XUAN#" userId="30bb9218-dce6-4d17-b8aa-b083b054fc13" providerId="ADAL" clId="{7B68E79D-E387-4068-86A3-054C26CF6DB7}" dt="2019-09-16T19:00:33.154" v="1887" actId="2696"/>
        <pc:sldMkLst>
          <pc:docMk/>
          <pc:sldMk cId="1649598860" sldId="276"/>
        </pc:sldMkLst>
      </pc:sldChg>
      <pc:sldChg chg="addSp delSp modSp modAnim">
        <pc:chgData name="#TAN WEI XUAN#" userId="30bb9218-dce6-4d17-b8aa-b083b054fc13" providerId="ADAL" clId="{7B68E79D-E387-4068-86A3-054C26CF6DB7}" dt="2019-09-16T19:09:11.229" v="2752" actId="20577"/>
        <pc:sldMkLst>
          <pc:docMk/>
          <pc:sldMk cId="1121677920" sldId="277"/>
        </pc:sldMkLst>
        <pc:spChg chg="mod">
          <ac:chgData name="#TAN WEI XUAN#" userId="30bb9218-dce6-4d17-b8aa-b083b054fc13" providerId="ADAL" clId="{7B68E79D-E387-4068-86A3-054C26CF6DB7}" dt="2019-09-16T19:09:11.229" v="2752" actId="20577"/>
          <ac:spMkLst>
            <pc:docMk/>
            <pc:sldMk cId="1121677920" sldId="277"/>
            <ac:spMk id="4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59:02.544" v="1712" actId="478"/>
          <ac:spMkLst>
            <pc:docMk/>
            <pc:sldMk cId="1121677920" sldId="277"/>
            <ac:spMk id="6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9:00:15.514" v="1883" actId="1076"/>
          <ac:spMkLst>
            <pc:docMk/>
            <pc:sldMk cId="1121677920" sldId="277"/>
            <ac:spMk id="8" creationId="{C8434F08-26C2-46D7-813B-CD96DCAD172D}"/>
          </ac:spMkLst>
        </pc:spChg>
        <pc:picChg chg="add del">
          <ac:chgData name="#TAN WEI XUAN#" userId="30bb9218-dce6-4d17-b8aa-b083b054fc13" providerId="ADAL" clId="{7B68E79D-E387-4068-86A3-054C26CF6DB7}" dt="2019-09-16T18:59:00.664" v="1711"/>
          <ac:picMkLst>
            <pc:docMk/>
            <pc:sldMk cId="1121677920" sldId="277"/>
            <ac:picMk id="2" creationId="{CA7D5C62-FE09-4A76-AC6E-4558C398AB7C}"/>
          </ac:picMkLst>
        </pc:picChg>
        <pc:picChg chg="add mod">
          <ac:chgData name="#TAN WEI XUAN#" userId="30bb9218-dce6-4d17-b8aa-b083b054fc13" providerId="ADAL" clId="{7B68E79D-E387-4068-86A3-054C26CF6DB7}" dt="2019-09-16T19:00:11.588" v="1882" actId="1076"/>
          <ac:picMkLst>
            <pc:docMk/>
            <pc:sldMk cId="1121677920" sldId="277"/>
            <ac:picMk id="3" creationId="{E1722355-6AFA-45FA-BD51-FD24E55E3601}"/>
          </ac:picMkLst>
        </pc:picChg>
      </pc:sldChg>
      <pc:sldChg chg="addSp delSp modSp delAnim">
        <pc:chgData name="#TAN WEI XUAN#" userId="30bb9218-dce6-4d17-b8aa-b083b054fc13" providerId="ADAL" clId="{7B68E79D-E387-4068-86A3-054C26CF6DB7}" dt="2019-09-16T19:23:22.009" v="3231" actId="1076"/>
        <pc:sldMkLst>
          <pc:docMk/>
          <pc:sldMk cId="26275123" sldId="278"/>
        </pc:sldMkLst>
        <pc:spChg chg="mod">
          <ac:chgData name="#TAN WEI XUAN#" userId="30bb9218-dce6-4d17-b8aa-b083b054fc13" providerId="ADAL" clId="{7B68E79D-E387-4068-86A3-054C26CF6DB7}" dt="2019-09-16T19:23:22.009" v="3231" actId="1076"/>
          <ac:spMkLst>
            <pc:docMk/>
            <pc:sldMk cId="26275123" sldId="278"/>
            <ac:spMk id="59" creationId="{00000000-0000-0000-0000-000000000000}"/>
          </ac:spMkLst>
        </pc:spChg>
        <pc:graphicFrameChg chg="add del mod modGraphic">
          <ac:chgData name="#TAN WEI XUAN#" userId="30bb9218-dce6-4d17-b8aa-b083b054fc13" providerId="ADAL" clId="{7B68E79D-E387-4068-86A3-054C26CF6DB7}" dt="2019-09-16T19:22:24.345" v="3219"/>
          <ac:graphicFrameMkLst>
            <pc:docMk/>
            <pc:sldMk cId="26275123" sldId="278"/>
            <ac:graphicFrameMk id="2" creationId="{B61D77BE-978E-48BE-92B6-57DA51761C74}"/>
          </ac:graphicFrameMkLst>
        </pc:graphicFrameChg>
        <pc:graphicFrameChg chg="add mod modGraphic">
          <ac:chgData name="#TAN WEI XUAN#" userId="30bb9218-dce6-4d17-b8aa-b083b054fc13" providerId="ADAL" clId="{7B68E79D-E387-4068-86A3-054C26CF6DB7}" dt="2019-09-16T19:23:09.482" v="3229" actId="1076"/>
          <ac:graphicFrameMkLst>
            <pc:docMk/>
            <pc:sldMk cId="26275123" sldId="278"/>
            <ac:graphicFrameMk id="3" creationId="{AE951F57-15C9-4FC3-8530-7979BA096498}"/>
          </ac:graphicFrameMkLst>
        </pc:graphicFrameChg>
        <pc:graphicFrameChg chg="del">
          <ac:chgData name="#TAN WEI XUAN#" userId="30bb9218-dce6-4d17-b8aa-b083b054fc13" providerId="ADAL" clId="{7B68E79D-E387-4068-86A3-054C26CF6DB7}" dt="2019-09-16T19:22:16.738" v="3213" actId="478"/>
          <ac:graphicFrameMkLst>
            <pc:docMk/>
            <pc:sldMk cId="26275123" sldId="278"/>
            <ac:graphicFrameMk id="58" creationId="{00000000-0000-0000-0000-000000000000}"/>
          </ac:graphicFrameMkLst>
        </pc:graphicFrameChg>
      </pc:sldChg>
      <pc:sldChg chg="del">
        <pc:chgData name="#TAN WEI XUAN#" userId="30bb9218-dce6-4d17-b8aa-b083b054fc13" providerId="ADAL" clId="{7B68E79D-E387-4068-86A3-054C26CF6DB7}" dt="2019-09-16T19:04:29.246" v="2382" actId="2696"/>
        <pc:sldMkLst>
          <pc:docMk/>
          <pc:sldMk cId="1910817919" sldId="280"/>
        </pc:sldMkLst>
      </pc:sldChg>
      <pc:sldChg chg="modSp del">
        <pc:chgData name="#TAN WEI XUAN#" userId="30bb9218-dce6-4d17-b8aa-b083b054fc13" providerId="ADAL" clId="{7B68E79D-E387-4068-86A3-054C26CF6DB7}" dt="2019-09-16T19:26:16.260" v="3334" actId="2696"/>
        <pc:sldMkLst>
          <pc:docMk/>
          <pc:sldMk cId="3051146798" sldId="281"/>
        </pc:sldMkLst>
        <pc:spChg chg="mod">
          <ac:chgData name="#TAN WEI XUAN#" userId="30bb9218-dce6-4d17-b8aa-b083b054fc13" providerId="ADAL" clId="{7B68E79D-E387-4068-86A3-054C26CF6DB7}" dt="2019-09-16T19:23:31.266" v="3252" actId="20577"/>
          <ac:spMkLst>
            <pc:docMk/>
            <pc:sldMk cId="3051146798" sldId="281"/>
            <ac:spMk id="59" creationId="{00000000-0000-0000-0000-000000000000}"/>
          </ac:spMkLst>
        </pc:spChg>
      </pc:sldChg>
      <pc:sldChg chg="del">
        <pc:chgData name="#TAN WEI XUAN#" userId="30bb9218-dce6-4d17-b8aa-b083b054fc13" providerId="ADAL" clId="{7B68E79D-E387-4068-86A3-054C26CF6DB7}" dt="2019-09-16T19:28:11.420" v="3370" actId="2696"/>
        <pc:sldMkLst>
          <pc:docMk/>
          <pc:sldMk cId="43121489" sldId="282"/>
        </pc:sldMkLst>
      </pc:sldChg>
      <pc:sldChg chg="addSp delSp modSp modAnim">
        <pc:chgData name="#TAN WEI XUAN#" userId="30bb9218-dce6-4d17-b8aa-b083b054fc13" providerId="ADAL" clId="{7B68E79D-E387-4068-86A3-054C26CF6DB7}" dt="2019-09-16T19:28:05.931" v="3368" actId="2085"/>
        <pc:sldMkLst>
          <pc:docMk/>
          <pc:sldMk cId="4126757932" sldId="283"/>
        </pc:sldMkLst>
        <pc:graphicFrameChg chg="del mod">
          <ac:chgData name="#TAN WEI XUAN#" userId="30bb9218-dce6-4d17-b8aa-b083b054fc13" providerId="ADAL" clId="{7B68E79D-E387-4068-86A3-054C26CF6DB7}" dt="2019-09-16T19:26:58.323" v="3349" actId="478"/>
          <ac:graphicFrameMkLst>
            <pc:docMk/>
            <pc:sldMk cId="4126757932" sldId="283"/>
            <ac:graphicFrameMk id="6" creationId="{00000000-0000-0000-0000-000000000000}"/>
          </ac:graphicFrameMkLst>
        </pc:graphicFrameChg>
        <pc:picChg chg="add">
          <ac:chgData name="#TAN WEI XUAN#" userId="30bb9218-dce6-4d17-b8aa-b083b054fc13" providerId="ADAL" clId="{7B68E79D-E387-4068-86A3-054C26CF6DB7}" dt="2019-09-16T19:26:59.806" v="3350"/>
          <ac:picMkLst>
            <pc:docMk/>
            <pc:sldMk cId="4126757932" sldId="283"/>
            <ac:picMk id="5" creationId="{4F7F050D-FFA0-4BA1-AA5E-8D2048DFD135}"/>
          </ac:picMkLst>
        </pc:picChg>
        <pc:picChg chg="add mod">
          <ac:chgData name="#TAN WEI XUAN#" userId="30bb9218-dce6-4d17-b8aa-b083b054fc13" providerId="ADAL" clId="{7B68E79D-E387-4068-86A3-054C26CF6DB7}" dt="2019-09-16T19:28:05.931" v="3368" actId="2085"/>
          <ac:picMkLst>
            <pc:docMk/>
            <pc:sldMk cId="4126757932" sldId="283"/>
            <ac:picMk id="8" creationId="{3CA1209A-3000-41B1-A5AE-521FD6119F9C}"/>
          </ac:picMkLst>
        </pc:picChg>
      </pc:sldChg>
      <pc:sldChg chg="addSp">
        <pc:chgData name="#TAN WEI XUAN#" userId="30bb9218-dce6-4d17-b8aa-b083b054fc13" providerId="ADAL" clId="{7B68E79D-E387-4068-86A3-054C26CF6DB7}" dt="2019-09-16T19:28:40.995" v="3372"/>
        <pc:sldMkLst>
          <pc:docMk/>
          <pc:sldMk cId="1203671249" sldId="284"/>
        </pc:sldMkLst>
        <pc:picChg chg="add">
          <ac:chgData name="#TAN WEI XUAN#" userId="30bb9218-dce6-4d17-b8aa-b083b054fc13" providerId="ADAL" clId="{7B68E79D-E387-4068-86A3-054C26CF6DB7}" dt="2019-09-16T19:28:40.995" v="3372"/>
          <ac:picMkLst>
            <pc:docMk/>
            <pc:sldMk cId="1203671249" sldId="284"/>
            <ac:picMk id="3" creationId="{EF42F498-8AAE-4401-9A4C-D8EAA59CE2E8}"/>
          </ac:picMkLst>
        </pc:picChg>
      </pc:sldChg>
      <pc:sldChg chg="modSp">
        <pc:chgData name="#TAN WEI XUAN#" userId="30bb9218-dce6-4d17-b8aa-b083b054fc13" providerId="ADAL" clId="{7B68E79D-E387-4068-86A3-054C26CF6DB7}" dt="2019-09-16T19:29:41.063" v="3415" actId="20577"/>
        <pc:sldMkLst>
          <pc:docMk/>
          <pc:sldMk cId="384817593" sldId="285"/>
        </pc:sldMkLst>
        <pc:spChg chg="mod">
          <ac:chgData name="#TAN WEI XUAN#" userId="30bb9218-dce6-4d17-b8aa-b083b054fc13" providerId="ADAL" clId="{7B68E79D-E387-4068-86A3-054C26CF6DB7}" dt="2019-09-16T19:29:41.063" v="3415" actId="20577"/>
          <ac:spMkLst>
            <pc:docMk/>
            <pc:sldMk cId="384817593" sldId="285"/>
            <ac:spMk id="2" creationId="{00000000-0000-0000-0000-000000000000}"/>
          </ac:spMkLst>
        </pc:spChg>
      </pc:sldChg>
      <pc:sldChg chg="addSp delSp modSp add mod setBg delAnim modAnim">
        <pc:chgData name="#TAN WEI XUAN#" userId="30bb9218-dce6-4d17-b8aa-b083b054fc13" providerId="ADAL" clId="{7B68E79D-E387-4068-86A3-054C26CF6DB7}" dt="2019-09-16T18:20:55.944" v="619"/>
        <pc:sldMkLst>
          <pc:docMk/>
          <pc:sldMk cId="4701470" sldId="286"/>
        </pc:sldMkLst>
        <pc:spChg chg="del">
          <ac:chgData name="#TAN WEI XUAN#" userId="30bb9218-dce6-4d17-b8aa-b083b054fc13" providerId="ADAL" clId="{7B68E79D-E387-4068-86A3-054C26CF6DB7}" dt="2019-09-16T18:13:41.140" v="421" actId="478"/>
          <ac:spMkLst>
            <pc:docMk/>
            <pc:sldMk cId="4701470" sldId="286"/>
            <ac:spMk id="2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3:41.140" v="421" actId="478"/>
          <ac:spMkLst>
            <pc:docMk/>
            <pc:sldMk cId="4701470" sldId="286"/>
            <ac:spMk id="4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8:13:41.140" v="421" actId="478"/>
          <ac:spMkLst>
            <pc:docMk/>
            <pc:sldMk cId="4701470" sldId="286"/>
            <ac:spMk id="7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8:18:46.456" v="522" actId="1076"/>
          <ac:spMkLst>
            <pc:docMk/>
            <pc:sldMk cId="4701470" sldId="286"/>
            <ac:spMk id="9" creationId="{1B773005-4B1B-4FF6-A42D-32E9A418CD4C}"/>
          </ac:spMkLst>
        </pc:spChg>
        <pc:spChg chg="add mod">
          <ac:chgData name="#TAN WEI XUAN#" userId="30bb9218-dce6-4d17-b8aa-b083b054fc13" providerId="ADAL" clId="{7B68E79D-E387-4068-86A3-054C26CF6DB7}" dt="2019-09-16T18:20:42.371" v="616" actId="1076"/>
          <ac:spMkLst>
            <pc:docMk/>
            <pc:sldMk cId="4701470" sldId="286"/>
            <ac:spMk id="11" creationId="{1A0BD6D4-AC9A-4F7C-9DE8-4247454740B0}"/>
          </ac:spMkLst>
        </pc:spChg>
        <pc:spChg chg="add mod">
          <ac:chgData name="#TAN WEI XUAN#" userId="30bb9218-dce6-4d17-b8aa-b083b054fc13" providerId="ADAL" clId="{7B68E79D-E387-4068-86A3-054C26CF6DB7}" dt="2019-09-16T18:20:33.625" v="614" actId="1076"/>
          <ac:spMkLst>
            <pc:docMk/>
            <pc:sldMk cId="4701470" sldId="286"/>
            <ac:spMk id="12" creationId="{1C0128EC-9F7B-4C49-9FB1-85E08483D98A}"/>
          </ac:spMkLst>
        </pc:spChg>
        <pc:spChg chg="del">
          <ac:chgData name="#TAN WEI XUAN#" userId="30bb9218-dce6-4d17-b8aa-b083b054fc13" providerId="ADAL" clId="{7B68E79D-E387-4068-86A3-054C26CF6DB7}" dt="2019-09-16T18:13:41.140" v="421" actId="478"/>
          <ac:spMkLst>
            <pc:docMk/>
            <pc:sldMk cId="4701470" sldId="286"/>
            <ac:spMk id="26" creationId="{00000000-0000-0000-0000-000000000000}"/>
          </ac:spMkLst>
        </pc:spChg>
        <pc:picChg chg="add del mod">
          <ac:chgData name="#TAN WEI XUAN#" userId="30bb9218-dce6-4d17-b8aa-b083b054fc13" providerId="ADAL" clId="{7B68E79D-E387-4068-86A3-054C26CF6DB7}" dt="2019-09-16T18:17:48.234" v="482" actId="478"/>
          <ac:picMkLst>
            <pc:docMk/>
            <pc:sldMk cId="4701470" sldId="286"/>
            <ac:picMk id="3" creationId="{D50F1257-8C7B-4BB4-8404-076C99FD0BD9}"/>
          </ac:picMkLst>
        </pc:picChg>
        <pc:picChg chg="add mod">
          <ac:chgData name="#TAN WEI XUAN#" userId="30bb9218-dce6-4d17-b8aa-b083b054fc13" providerId="ADAL" clId="{7B68E79D-E387-4068-86A3-054C26CF6DB7}" dt="2019-09-16T18:18:28.572" v="518" actId="1076"/>
          <ac:picMkLst>
            <pc:docMk/>
            <pc:sldMk cId="4701470" sldId="286"/>
            <ac:picMk id="5" creationId="{781135BE-CB0B-4FE6-B7C4-E46B8FC389BE}"/>
          </ac:picMkLst>
        </pc:picChg>
        <pc:picChg chg="add del">
          <ac:chgData name="#TAN WEI XUAN#" userId="30bb9218-dce6-4d17-b8aa-b083b054fc13" providerId="ADAL" clId="{7B68E79D-E387-4068-86A3-054C26CF6DB7}" dt="2019-09-16T18:13:39.809" v="420"/>
          <ac:picMkLst>
            <pc:docMk/>
            <pc:sldMk cId="4701470" sldId="286"/>
            <ac:picMk id="6" creationId="{99AB365E-86F2-4AE9-86D1-C8258FAD542C}"/>
          </ac:picMkLst>
        </pc:picChg>
        <pc:picChg chg="add del mod">
          <ac:chgData name="#TAN WEI XUAN#" userId="30bb9218-dce6-4d17-b8aa-b083b054fc13" providerId="ADAL" clId="{7B68E79D-E387-4068-86A3-054C26CF6DB7}" dt="2019-09-16T18:16:20.361" v="476" actId="478"/>
          <ac:picMkLst>
            <pc:docMk/>
            <pc:sldMk cId="4701470" sldId="286"/>
            <ac:picMk id="8" creationId="{061A2926-6393-47C7-8600-96D4A0A27285}"/>
          </ac:picMkLst>
        </pc:picChg>
      </pc:sldChg>
      <pc:sldChg chg="modSp add">
        <pc:chgData name="#TAN WEI XUAN#" userId="30bb9218-dce6-4d17-b8aa-b083b054fc13" providerId="ADAL" clId="{7B68E79D-E387-4068-86A3-054C26CF6DB7}" dt="2019-09-16T18:36:08.489" v="1011" actId="20577"/>
        <pc:sldMkLst>
          <pc:docMk/>
          <pc:sldMk cId="893008558" sldId="287"/>
        </pc:sldMkLst>
        <pc:spChg chg="mod">
          <ac:chgData name="#TAN WEI XUAN#" userId="30bb9218-dce6-4d17-b8aa-b083b054fc13" providerId="ADAL" clId="{7B68E79D-E387-4068-86A3-054C26CF6DB7}" dt="2019-09-16T18:36:08.489" v="1011" actId="20577"/>
          <ac:spMkLst>
            <pc:docMk/>
            <pc:sldMk cId="893008558" sldId="287"/>
            <ac:spMk id="4" creationId="{00000000-0000-0000-0000-000000000000}"/>
          </ac:spMkLst>
        </pc:spChg>
      </pc:sldChg>
      <pc:sldChg chg="addSp delSp modSp add ord addAnim delAnim modAnim">
        <pc:chgData name="#TAN WEI XUAN#" userId="30bb9218-dce6-4d17-b8aa-b083b054fc13" providerId="ADAL" clId="{7B68E79D-E387-4068-86A3-054C26CF6DB7}" dt="2019-09-16T18:57:31.215" v="1619" actId="113"/>
        <pc:sldMkLst>
          <pc:docMk/>
          <pc:sldMk cId="2781213322" sldId="288"/>
        </pc:sldMkLst>
        <pc:spChg chg="del mod">
          <ac:chgData name="#TAN WEI XUAN#" userId="30bb9218-dce6-4d17-b8aa-b083b054fc13" providerId="ADAL" clId="{7B68E79D-E387-4068-86A3-054C26CF6DB7}" dt="2019-09-16T18:52:38.723" v="1438" actId="478"/>
          <ac:spMkLst>
            <pc:docMk/>
            <pc:sldMk cId="2781213322" sldId="288"/>
            <ac:spMk id="2" creationId="{00000000-0000-0000-0000-000000000000}"/>
          </ac:spMkLst>
        </pc:spChg>
        <pc:spChg chg="add del mod">
          <ac:chgData name="#TAN WEI XUAN#" userId="30bb9218-dce6-4d17-b8aa-b083b054fc13" providerId="ADAL" clId="{7B68E79D-E387-4068-86A3-054C26CF6DB7}" dt="2019-09-16T18:52:43.735" v="1439" actId="1076"/>
          <ac:spMkLst>
            <pc:docMk/>
            <pc:sldMk cId="2781213322" sldId="288"/>
            <ac:spMk id="3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8:51:23.869" v="1331" actId="20577"/>
          <ac:spMkLst>
            <pc:docMk/>
            <pc:sldMk cId="2781213322" sldId="288"/>
            <ac:spMk id="4" creationId="{00000000-0000-0000-0000-000000000000}"/>
          </ac:spMkLst>
        </pc:spChg>
        <pc:spChg chg="add del mod">
          <ac:chgData name="#TAN WEI XUAN#" userId="30bb9218-dce6-4d17-b8aa-b083b054fc13" providerId="ADAL" clId="{7B68E79D-E387-4068-86A3-054C26CF6DB7}" dt="2019-09-16T18:53:29.050" v="1454" actId="478"/>
          <ac:spMkLst>
            <pc:docMk/>
            <pc:sldMk cId="2781213322" sldId="288"/>
            <ac:spMk id="5" creationId="{9ACDBA8B-5DA4-41AE-94CD-303E4B587C18}"/>
          </ac:spMkLst>
        </pc:spChg>
        <pc:spChg chg="mod">
          <ac:chgData name="#TAN WEI XUAN#" userId="30bb9218-dce6-4d17-b8aa-b083b054fc13" providerId="ADAL" clId="{7B68E79D-E387-4068-86A3-054C26CF6DB7}" dt="2019-09-16T18:56:33.906" v="1610" actId="1076"/>
          <ac:spMkLst>
            <pc:docMk/>
            <pc:sldMk cId="2781213322" sldId="288"/>
            <ac:spMk id="6" creationId="{306FDA7A-20AF-4FE4-B77E-D811E0530CBF}"/>
          </ac:spMkLst>
        </pc:spChg>
        <pc:spChg chg="mod">
          <ac:chgData name="#TAN WEI XUAN#" userId="30bb9218-dce6-4d17-b8aa-b083b054fc13" providerId="ADAL" clId="{7B68E79D-E387-4068-86A3-054C26CF6DB7}" dt="2019-09-16T18:52:48.833" v="1440" actId="1076"/>
          <ac:spMkLst>
            <pc:docMk/>
            <pc:sldMk cId="2781213322" sldId="288"/>
            <ac:spMk id="8" creationId="{00000000-0000-0000-0000-000000000000}"/>
          </ac:spMkLst>
        </pc:spChg>
        <pc:spChg chg="add del mod">
          <ac:chgData name="#TAN WEI XUAN#" userId="30bb9218-dce6-4d17-b8aa-b083b054fc13" providerId="ADAL" clId="{7B68E79D-E387-4068-86A3-054C26CF6DB7}" dt="2019-09-16T18:53:00.410" v="1446" actId="47"/>
          <ac:spMkLst>
            <pc:docMk/>
            <pc:sldMk cId="2781213322" sldId="288"/>
            <ac:spMk id="9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8:57:31.215" v="1619" actId="113"/>
          <ac:spMkLst>
            <pc:docMk/>
            <pc:sldMk cId="2781213322" sldId="288"/>
            <ac:spMk id="10" creationId="{284B46E3-BE29-41CD-AD9A-8552911E0C93}"/>
          </ac:spMkLst>
        </pc:spChg>
        <pc:spChg chg="add mod">
          <ac:chgData name="#TAN WEI XUAN#" userId="30bb9218-dce6-4d17-b8aa-b083b054fc13" providerId="ADAL" clId="{7B68E79D-E387-4068-86A3-054C26CF6DB7}" dt="2019-09-16T18:55:30.604" v="1535" actId="20577"/>
          <ac:spMkLst>
            <pc:docMk/>
            <pc:sldMk cId="2781213322" sldId="288"/>
            <ac:spMk id="11" creationId="{F83C87D2-7128-4C1D-8C4F-D54E1658920E}"/>
          </ac:spMkLst>
        </pc:spChg>
      </pc:sldChg>
      <pc:sldChg chg="add del setBg">
        <pc:chgData name="#TAN WEI XUAN#" userId="30bb9218-dce6-4d17-b8aa-b083b054fc13" providerId="ADAL" clId="{7B68E79D-E387-4068-86A3-054C26CF6DB7}" dt="2019-09-16T18:51:09.052" v="1314"/>
        <pc:sldMkLst>
          <pc:docMk/>
          <pc:sldMk cId="3743039934" sldId="288"/>
        </pc:sldMkLst>
      </pc:sldChg>
      <pc:sldChg chg="add del setBg">
        <pc:chgData name="#TAN WEI XUAN#" userId="30bb9218-dce6-4d17-b8aa-b083b054fc13" providerId="ADAL" clId="{7B68E79D-E387-4068-86A3-054C26CF6DB7}" dt="2019-09-16T18:53:01.910" v="1447"/>
        <pc:sldMkLst>
          <pc:docMk/>
          <pc:sldMk cId="1859570710" sldId="289"/>
        </pc:sldMkLst>
      </pc:sldChg>
      <pc:sldChg chg="modSp add ord modAnim">
        <pc:chgData name="#TAN WEI XUAN#" userId="30bb9218-dce6-4d17-b8aa-b083b054fc13" providerId="ADAL" clId="{7B68E79D-E387-4068-86A3-054C26CF6DB7}" dt="2019-09-16T19:04:11.903" v="2380" actId="20577"/>
        <pc:sldMkLst>
          <pc:docMk/>
          <pc:sldMk cId="3244011173" sldId="289"/>
        </pc:sldMkLst>
        <pc:spChg chg="mod">
          <ac:chgData name="#TAN WEI XUAN#" userId="30bb9218-dce6-4d17-b8aa-b083b054fc13" providerId="ADAL" clId="{7B68E79D-E387-4068-86A3-054C26CF6DB7}" dt="2019-09-16T19:02:44.547" v="2223" actId="20577"/>
          <ac:spMkLst>
            <pc:docMk/>
            <pc:sldMk cId="3244011173" sldId="289"/>
            <ac:spMk id="3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8:58:28.796" v="1709" actId="20577"/>
          <ac:spMkLst>
            <pc:docMk/>
            <pc:sldMk cId="3244011173" sldId="289"/>
            <ac:spMk id="4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9:03:10.335" v="2244" actId="1076"/>
          <ac:spMkLst>
            <pc:docMk/>
            <pc:sldMk cId="3244011173" sldId="289"/>
            <ac:spMk id="6" creationId="{306FDA7A-20AF-4FE4-B77E-D811E0530CBF}"/>
          </ac:spMkLst>
        </pc:spChg>
        <pc:spChg chg="mod">
          <ac:chgData name="#TAN WEI XUAN#" userId="30bb9218-dce6-4d17-b8aa-b083b054fc13" providerId="ADAL" clId="{7B68E79D-E387-4068-86A3-054C26CF6DB7}" dt="2019-09-16T19:04:11.903" v="2380" actId="20577"/>
          <ac:spMkLst>
            <pc:docMk/>
            <pc:sldMk cId="3244011173" sldId="289"/>
            <ac:spMk id="10" creationId="{284B46E3-BE29-41CD-AD9A-8552911E0C93}"/>
          </ac:spMkLst>
        </pc:spChg>
      </pc:sldChg>
      <pc:sldChg chg="modSp add del setBg">
        <pc:chgData name="#TAN WEI XUAN#" userId="30bb9218-dce6-4d17-b8aa-b083b054fc13" providerId="ADAL" clId="{7B68E79D-E387-4068-86A3-054C26CF6DB7}" dt="2019-09-16T18:58:16.043" v="1671" actId="2696"/>
        <pc:sldMkLst>
          <pc:docMk/>
          <pc:sldMk cId="2444539638" sldId="290"/>
        </pc:sldMkLst>
        <pc:spChg chg="mod">
          <ac:chgData name="#TAN WEI XUAN#" userId="30bb9218-dce6-4d17-b8aa-b083b054fc13" providerId="ADAL" clId="{7B68E79D-E387-4068-86A3-054C26CF6DB7}" dt="2019-09-16T18:57:57.448" v="1664" actId="20577"/>
          <ac:spMkLst>
            <pc:docMk/>
            <pc:sldMk cId="2444539638" sldId="290"/>
            <ac:spMk id="4" creationId="{00000000-0000-0000-0000-000000000000}"/>
          </ac:spMkLst>
        </pc:spChg>
      </pc:sldChg>
      <pc:sldChg chg="modSp add ord">
        <pc:chgData name="#TAN WEI XUAN#" userId="30bb9218-dce6-4d17-b8aa-b083b054fc13" providerId="ADAL" clId="{7B68E79D-E387-4068-86A3-054C26CF6DB7}" dt="2019-09-16T18:58:21.976" v="1694" actId="20577"/>
        <pc:sldMkLst>
          <pc:docMk/>
          <pc:sldMk cId="4204930157" sldId="291"/>
        </pc:sldMkLst>
        <pc:spChg chg="mod">
          <ac:chgData name="#TAN WEI XUAN#" userId="30bb9218-dce6-4d17-b8aa-b083b054fc13" providerId="ADAL" clId="{7B68E79D-E387-4068-86A3-054C26CF6DB7}" dt="2019-09-16T18:58:21.976" v="1694" actId="20577"/>
          <ac:spMkLst>
            <pc:docMk/>
            <pc:sldMk cId="4204930157" sldId="291"/>
            <ac:spMk id="4" creationId="{00000000-0000-0000-0000-000000000000}"/>
          </ac:spMkLst>
        </pc:spChg>
      </pc:sldChg>
      <pc:sldChg chg="delSp modSp add delAnim modAnim">
        <pc:chgData name="#TAN WEI XUAN#" userId="30bb9218-dce6-4d17-b8aa-b083b054fc13" providerId="ADAL" clId="{7B68E79D-E387-4068-86A3-054C26CF6DB7}" dt="2019-09-16T19:09:00.505" v="2729"/>
        <pc:sldMkLst>
          <pc:docMk/>
          <pc:sldMk cId="1792915792" sldId="292"/>
        </pc:sldMkLst>
        <pc:spChg chg="mod">
          <ac:chgData name="#TAN WEI XUAN#" userId="30bb9218-dce6-4d17-b8aa-b083b054fc13" providerId="ADAL" clId="{7B68E79D-E387-4068-86A3-054C26CF6DB7}" dt="2019-09-16T19:06:58.944" v="2578" actId="20577"/>
          <ac:spMkLst>
            <pc:docMk/>
            <pc:sldMk cId="1792915792" sldId="292"/>
            <ac:spMk id="3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9:08:53.396" v="2728" actId="1076"/>
          <ac:spMkLst>
            <pc:docMk/>
            <pc:sldMk cId="1792915792" sldId="292"/>
            <ac:spMk id="6" creationId="{306FDA7A-20AF-4FE4-B77E-D811E0530CBF}"/>
          </ac:spMkLst>
        </pc:spChg>
        <pc:spChg chg="del">
          <ac:chgData name="#TAN WEI XUAN#" userId="30bb9218-dce6-4d17-b8aa-b083b054fc13" providerId="ADAL" clId="{7B68E79D-E387-4068-86A3-054C26CF6DB7}" dt="2019-09-16T19:06:26.130" v="2567" actId="478"/>
          <ac:spMkLst>
            <pc:docMk/>
            <pc:sldMk cId="1792915792" sldId="292"/>
            <ac:spMk id="8" creationId="{00000000-0000-0000-0000-000000000000}"/>
          </ac:spMkLst>
        </pc:spChg>
        <pc:spChg chg="del">
          <ac:chgData name="#TAN WEI XUAN#" userId="30bb9218-dce6-4d17-b8aa-b083b054fc13" providerId="ADAL" clId="{7B68E79D-E387-4068-86A3-054C26CF6DB7}" dt="2019-09-16T19:07:55.391" v="2638" actId="478"/>
          <ac:spMkLst>
            <pc:docMk/>
            <pc:sldMk cId="1792915792" sldId="292"/>
            <ac:spMk id="10" creationId="{284B46E3-BE29-41CD-AD9A-8552911E0C93}"/>
          </ac:spMkLst>
        </pc:spChg>
        <pc:spChg chg="del mod">
          <ac:chgData name="#TAN WEI XUAN#" userId="30bb9218-dce6-4d17-b8aa-b083b054fc13" providerId="ADAL" clId="{7B68E79D-E387-4068-86A3-054C26CF6DB7}" dt="2019-09-16T19:07:53.904" v="2637" actId="478"/>
          <ac:spMkLst>
            <pc:docMk/>
            <pc:sldMk cId="1792915792" sldId="292"/>
            <ac:spMk id="11" creationId="{F83C87D2-7128-4C1D-8C4F-D54E1658920E}"/>
          </ac:spMkLst>
        </pc:spChg>
      </pc:sldChg>
      <pc:sldChg chg="addSp delSp modSp add ord delAnim modAnim">
        <pc:chgData name="#TAN WEI XUAN#" userId="30bb9218-dce6-4d17-b8aa-b083b054fc13" providerId="ADAL" clId="{7B68E79D-E387-4068-86A3-054C26CF6DB7}" dt="2019-09-16T19:52:52.933" v="4628" actId="122"/>
        <pc:sldMkLst>
          <pc:docMk/>
          <pc:sldMk cId="3645906625" sldId="293"/>
        </pc:sldMkLst>
        <pc:spChg chg="mod">
          <ac:chgData name="#TAN WEI XUAN#" userId="30bb9218-dce6-4d17-b8aa-b083b054fc13" providerId="ADAL" clId="{7B68E79D-E387-4068-86A3-054C26CF6DB7}" dt="2019-09-16T19:09:27.712" v="2768" actId="20577"/>
          <ac:spMkLst>
            <pc:docMk/>
            <pc:sldMk cId="3645906625" sldId="293"/>
            <ac:spMk id="4" creationId="{00000000-0000-0000-0000-000000000000}"/>
          </ac:spMkLst>
        </pc:spChg>
        <pc:spChg chg="add mod">
          <ac:chgData name="#TAN WEI XUAN#" userId="30bb9218-dce6-4d17-b8aa-b083b054fc13" providerId="ADAL" clId="{7B68E79D-E387-4068-86A3-054C26CF6DB7}" dt="2019-09-16T19:12:33.931" v="2840" actId="692"/>
          <ac:spMkLst>
            <pc:docMk/>
            <pc:sldMk cId="3645906625" sldId="293"/>
            <ac:spMk id="5" creationId="{6D732FF7-C516-467F-986F-7C4FBDB9E94D}"/>
          </ac:spMkLst>
        </pc:spChg>
        <pc:spChg chg="mod">
          <ac:chgData name="#TAN WEI XUAN#" userId="30bb9218-dce6-4d17-b8aa-b083b054fc13" providerId="ADAL" clId="{7B68E79D-E387-4068-86A3-054C26CF6DB7}" dt="2019-09-16T19:52:52.933" v="4628" actId="122"/>
          <ac:spMkLst>
            <pc:docMk/>
            <pc:sldMk cId="3645906625" sldId="293"/>
            <ac:spMk id="8" creationId="{C8434F08-26C2-46D7-813B-CD96DCAD172D}"/>
          </ac:spMkLst>
        </pc:spChg>
        <pc:spChg chg="add del mod">
          <ac:chgData name="#TAN WEI XUAN#" userId="30bb9218-dce6-4d17-b8aa-b083b054fc13" providerId="ADAL" clId="{7B68E79D-E387-4068-86A3-054C26CF6DB7}" dt="2019-09-16T19:16:23.919" v="2958" actId="478"/>
          <ac:spMkLst>
            <pc:docMk/>
            <pc:sldMk cId="3645906625" sldId="293"/>
            <ac:spMk id="9" creationId="{6A8070CE-0B13-4433-8804-EAF3CFBCC5B3}"/>
          </ac:spMkLst>
        </pc:spChg>
        <pc:picChg chg="add mod">
          <ac:chgData name="#TAN WEI XUAN#" userId="30bb9218-dce6-4d17-b8aa-b083b054fc13" providerId="ADAL" clId="{7B68E79D-E387-4068-86A3-054C26CF6DB7}" dt="2019-09-16T19:11:51.385" v="2828" actId="1076"/>
          <ac:picMkLst>
            <pc:docMk/>
            <pc:sldMk cId="3645906625" sldId="293"/>
            <ac:picMk id="2" creationId="{87D22714-9CDD-499F-9C97-AD65E080C4A0}"/>
          </ac:picMkLst>
        </pc:picChg>
        <pc:picChg chg="del">
          <ac:chgData name="#TAN WEI XUAN#" userId="30bb9218-dce6-4d17-b8aa-b083b054fc13" providerId="ADAL" clId="{7B68E79D-E387-4068-86A3-054C26CF6DB7}" dt="2019-09-16T19:10:35.995" v="2769" actId="478"/>
          <ac:picMkLst>
            <pc:docMk/>
            <pc:sldMk cId="3645906625" sldId="293"/>
            <ac:picMk id="3" creationId="{E1722355-6AFA-45FA-BD51-FD24E55E3601}"/>
          </ac:picMkLst>
        </pc:picChg>
      </pc:sldChg>
      <pc:sldChg chg="addSp delSp modSp add delAnim modAnim">
        <pc:chgData name="#TAN WEI XUAN#" userId="30bb9218-dce6-4d17-b8aa-b083b054fc13" providerId="ADAL" clId="{7B68E79D-E387-4068-86A3-054C26CF6DB7}" dt="2019-09-16T19:21:56.808" v="3195" actId="20577"/>
        <pc:sldMkLst>
          <pc:docMk/>
          <pc:sldMk cId="2839963969" sldId="294"/>
        </pc:sldMkLst>
        <pc:spChg chg="del">
          <ac:chgData name="#TAN WEI XUAN#" userId="30bb9218-dce6-4d17-b8aa-b083b054fc13" providerId="ADAL" clId="{7B68E79D-E387-4068-86A3-054C26CF6DB7}" dt="2019-09-16T19:16:29.932" v="2961" actId="478"/>
          <ac:spMkLst>
            <pc:docMk/>
            <pc:sldMk cId="2839963969" sldId="294"/>
            <ac:spMk id="5" creationId="{6D732FF7-C516-467F-986F-7C4FBDB9E94D}"/>
          </ac:spMkLst>
        </pc:spChg>
        <pc:spChg chg="del">
          <ac:chgData name="#TAN WEI XUAN#" userId="30bb9218-dce6-4d17-b8aa-b083b054fc13" providerId="ADAL" clId="{7B68E79D-E387-4068-86A3-054C26CF6DB7}" dt="2019-09-16T19:16:32.190" v="2962" actId="478"/>
          <ac:spMkLst>
            <pc:docMk/>
            <pc:sldMk cId="2839963969" sldId="294"/>
            <ac:spMk id="8" creationId="{C8434F08-26C2-46D7-813B-CD96DCAD172D}"/>
          </ac:spMkLst>
        </pc:spChg>
        <pc:spChg chg="add mod">
          <ac:chgData name="#TAN WEI XUAN#" userId="30bb9218-dce6-4d17-b8aa-b083b054fc13" providerId="ADAL" clId="{7B68E79D-E387-4068-86A3-054C26CF6DB7}" dt="2019-09-16T19:21:56.808" v="3195" actId="20577"/>
          <ac:spMkLst>
            <pc:docMk/>
            <pc:sldMk cId="2839963969" sldId="294"/>
            <ac:spMk id="11" creationId="{2069D56E-382B-4B2D-BE32-55E379A19E26}"/>
          </ac:spMkLst>
        </pc:spChg>
        <pc:graphicFrameChg chg="add mod modGraphic">
          <ac:chgData name="#TAN WEI XUAN#" userId="30bb9218-dce6-4d17-b8aa-b083b054fc13" providerId="ADAL" clId="{7B68E79D-E387-4068-86A3-054C26CF6DB7}" dt="2019-09-16T19:20:22.321" v="3063" actId="1076"/>
          <ac:graphicFrameMkLst>
            <pc:docMk/>
            <pc:sldMk cId="2839963969" sldId="294"/>
            <ac:graphicFrameMk id="3" creationId="{101CCAFB-80D2-4437-B616-DCBA19E83EEB}"/>
          </ac:graphicFrameMkLst>
        </pc:graphicFrameChg>
        <pc:graphicFrameChg chg="add mod modGraphic">
          <ac:chgData name="#TAN WEI XUAN#" userId="30bb9218-dce6-4d17-b8aa-b083b054fc13" providerId="ADAL" clId="{7B68E79D-E387-4068-86A3-054C26CF6DB7}" dt="2019-09-16T19:21:00.344" v="3128" actId="20577"/>
          <ac:graphicFrameMkLst>
            <pc:docMk/>
            <pc:sldMk cId="2839963969" sldId="294"/>
            <ac:graphicFrameMk id="9" creationId="{82268253-28A6-469A-94DC-928B055A3218}"/>
          </ac:graphicFrameMkLst>
        </pc:graphicFrameChg>
        <pc:picChg chg="del">
          <ac:chgData name="#TAN WEI XUAN#" userId="30bb9218-dce6-4d17-b8aa-b083b054fc13" providerId="ADAL" clId="{7B68E79D-E387-4068-86A3-054C26CF6DB7}" dt="2019-09-16T19:16:27.787" v="2960" actId="478"/>
          <ac:picMkLst>
            <pc:docMk/>
            <pc:sldMk cId="2839963969" sldId="294"/>
            <ac:picMk id="2" creationId="{87D22714-9CDD-499F-9C97-AD65E080C4A0}"/>
          </ac:picMkLst>
        </pc:picChg>
        <pc:cxnChg chg="add del mod">
          <ac:chgData name="#TAN WEI XUAN#" userId="30bb9218-dce6-4d17-b8aa-b083b054fc13" providerId="ADAL" clId="{7B68E79D-E387-4068-86A3-054C26CF6DB7}" dt="2019-09-16T19:19:45.088" v="3055" actId="478"/>
          <ac:cxnSpMkLst>
            <pc:docMk/>
            <pc:sldMk cId="2839963969" sldId="294"/>
            <ac:cxnSpMk id="10" creationId="{9278E609-5A2C-4089-A4D7-273CB703BC55}"/>
          </ac:cxnSpMkLst>
        </pc:cxnChg>
      </pc:sldChg>
      <pc:sldChg chg="addSp delSp modSp add del">
        <pc:chgData name="#TAN WEI XUAN#" userId="30bb9218-dce6-4d17-b8aa-b083b054fc13" providerId="ADAL" clId="{7B68E79D-E387-4068-86A3-054C26CF6DB7}" dt="2019-09-16T19:25:02.151" v="3272" actId="2696"/>
        <pc:sldMkLst>
          <pc:docMk/>
          <pc:sldMk cId="2130064361" sldId="295"/>
        </pc:sldMkLst>
        <pc:graphicFrameChg chg="add del">
          <ac:chgData name="#TAN WEI XUAN#" userId="30bb9218-dce6-4d17-b8aa-b083b054fc13" providerId="ADAL" clId="{7B68E79D-E387-4068-86A3-054C26CF6DB7}" dt="2019-09-16T19:23:49.401" v="3255"/>
          <ac:graphicFrameMkLst>
            <pc:docMk/>
            <pc:sldMk cId="2130064361" sldId="295"/>
            <ac:graphicFrameMk id="2" creationId="{20CDB7E3-50EA-4B19-BB19-95B7090DEBB1}"/>
          </ac:graphicFrameMkLst>
        </pc:graphicFrameChg>
        <pc:graphicFrameChg chg="mod">
          <ac:chgData name="#TAN WEI XUAN#" userId="30bb9218-dce6-4d17-b8aa-b083b054fc13" providerId="ADAL" clId="{7B68E79D-E387-4068-86A3-054C26CF6DB7}" dt="2019-09-16T19:23:52.523" v="3256"/>
          <ac:graphicFrameMkLst>
            <pc:docMk/>
            <pc:sldMk cId="2130064361" sldId="295"/>
            <ac:graphicFrameMk id="3" creationId="{AE951F57-15C9-4FC3-8530-7979BA096498}"/>
          </ac:graphicFrameMkLst>
        </pc:graphicFrameChg>
        <pc:graphicFrameChg chg="add mod modGraphic">
          <ac:chgData name="#TAN WEI XUAN#" userId="30bb9218-dce6-4d17-b8aa-b083b054fc13" providerId="ADAL" clId="{7B68E79D-E387-4068-86A3-054C26CF6DB7}" dt="2019-09-16T19:24:43.602" v="3271" actId="14100"/>
          <ac:graphicFrameMkLst>
            <pc:docMk/>
            <pc:sldMk cId="2130064361" sldId="295"/>
            <ac:graphicFrameMk id="5" creationId="{0ED9858A-AB48-40B6-B2A0-C4863FB71E31}"/>
          </ac:graphicFrameMkLst>
        </pc:graphicFrameChg>
      </pc:sldChg>
      <pc:sldChg chg="modSp add">
        <pc:chgData name="#TAN WEI XUAN#" userId="30bb9218-dce6-4d17-b8aa-b083b054fc13" providerId="ADAL" clId="{7B68E79D-E387-4068-86A3-054C26CF6DB7}" dt="2019-09-16T19:26:05.903" v="3333" actId="255"/>
        <pc:sldMkLst>
          <pc:docMk/>
          <pc:sldMk cId="3318102857" sldId="295"/>
        </pc:sldMkLst>
        <pc:spChg chg="mod">
          <ac:chgData name="#TAN WEI XUAN#" userId="30bb9218-dce6-4d17-b8aa-b083b054fc13" providerId="ADAL" clId="{7B68E79D-E387-4068-86A3-054C26CF6DB7}" dt="2019-09-16T19:25:10.856" v="3299" actId="20577"/>
          <ac:spMkLst>
            <pc:docMk/>
            <pc:sldMk cId="3318102857" sldId="295"/>
            <ac:spMk id="59" creationId="{00000000-0000-0000-0000-000000000000}"/>
          </ac:spMkLst>
        </pc:spChg>
        <pc:graphicFrameChg chg="mod modGraphic">
          <ac:chgData name="#TAN WEI XUAN#" userId="30bb9218-dce6-4d17-b8aa-b083b054fc13" providerId="ADAL" clId="{7B68E79D-E387-4068-86A3-054C26CF6DB7}" dt="2019-09-16T19:26:05.903" v="3333" actId="255"/>
          <ac:graphicFrameMkLst>
            <pc:docMk/>
            <pc:sldMk cId="3318102857" sldId="295"/>
            <ac:graphicFrameMk id="3" creationId="{AE951F57-15C9-4FC3-8530-7979BA096498}"/>
          </ac:graphicFrameMkLst>
        </pc:graphicFrameChg>
      </pc:sldChg>
      <pc:sldChg chg="modSp add">
        <pc:chgData name="#TAN WEI XUAN#" userId="30bb9218-dce6-4d17-b8aa-b083b054fc13" providerId="ADAL" clId="{7B68E79D-E387-4068-86A3-054C26CF6DB7}" dt="2019-09-16T19:26:39.964" v="3347" actId="403"/>
        <pc:sldMkLst>
          <pc:docMk/>
          <pc:sldMk cId="537224622" sldId="296"/>
        </pc:sldMkLst>
        <pc:spChg chg="mod">
          <ac:chgData name="#TAN WEI XUAN#" userId="30bb9218-dce6-4d17-b8aa-b083b054fc13" providerId="ADAL" clId="{7B68E79D-E387-4068-86A3-054C26CF6DB7}" dt="2019-09-16T19:25:26.680" v="3320" actId="20577"/>
          <ac:spMkLst>
            <pc:docMk/>
            <pc:sldMk cId="537224622" sldId="296"/>
            <ac:spMk id="59" creationId="{00000000-0000-0000-0000-000000000000}"/>
          </ac:spMkLst>
        </pc:spChg>
        <pc:graphicFrameChg chg="mod modGraphic">
          <ac:chgData name="#TAN WEI XUAN#" userId="30bb9218-dce6-4d17-b8aa-b083b054fc13" providerId="ADAL" clId="{7B68E79D-E387-4068-86A3-054C26CF6DB7}" dt="2019-09-16T19:26:39.964" v="3347" actId="403"/>
          <ac:graphicFrameMkLst>
            <pc:docMk/>
            <pc:sldMk cId="537224622" sldId="296"/>
            <ac:graphicFrameMk id="3" creationId="{AE951F57-15C9-4FC3-8530-7979BA096498}"/>
          </ac:graphicFrameMkLst>
        </pc:graphicFrameChg>
      </pc:sldChg>
      <pc:sldChg chg="addSp delSp modSp add">
        <pc:chgData name="#TAN WEI XUAN#" userId="30bb9218-dce6-4d17-b8aa-b083b054fc13" providerId="ADAL" clId="{7B68E79D-E387-4068-86A3-054C26CF6DB7}" dt="2019-09-16T19:28:46.420" v="3373"/>
        <pc:sldMkLst>
          <pc:docMk/>
          <pc:sldMk cId="1195713980" sldId="297"/>
        </pc:sldMkLst>
        <pc:picChg chg="add del mod">
          <ac:chgData name="#TAN WEI XUAN#" userId="30bb9218-dce6-4d17-b8aa-b083b054fc13" providerId="ADAL" clId="{7B68E79D-E387-4068-86A3-054C26CF6DB7}" dt="2019-09-16T19:27:51.072" v="3365"/>
          <ac:picMkLst>
            <pc:docMk/>
            <pc:sldMk cId="1195713980" sldId="297"/>
            <ac:picMk id="5" creationId="{2CF8869C-CC08-4EDB-9C50-B1E79C38B38D}"/>
          </ac:picMkLst>
        </pc:picChg>
        <pc:picChg chg="add">
          <ac:chgData name="#TAN WEI XUAN#" userId="30bb9218-dce6-4d17-b8aa-b083b054fc13" providerId="ADAL" clId="{7B68E79D-E387-4068-86A3-054C26CF6DB7}" dt="2019-09-16T19:27:53.161" v="3367"/>
          <ac:picMkLst>
            <pc:docMk/>
            <pc:sldMk cId="1195713980" sldId="297"/>
            <ac:picMk id="6" creationId="{44A684D8-41DC-4CF7-B23D-F87193659424}"/>
          </ac:picMkLst>
        </pc:picChg>
        <pc:picChg chg="del">
          <ac:chgData name="#TAN WEI XUAN#" userId="30bb9218-dce6-4d17-b8aa-b083b054fc13" providerId="ADAL" clId="{7B68E79D-E387-4068-86A3-054C26CF6DB7}" dt="2019-09-16T19:27:52.615" v="3366" actId="478"/>
          <ac:picMkLst>
            <pc:docMk/>
            <pc:sldMk cId="1195713980" sldId="297"/>
            <ac:picMk id="8" creationId="{3CA1209A-3000-41B1-A5AE-521FD6119F9C}"/>
          </ac:picMkLst>
        </pc:picChg>
        <pc:picChg chg="add">
          <ac:chgData name="#TAN WEI XUAN#" userId="30bb9218-dce6-4d17-b8aa-b083b054fc13" providerId="ADAL" clId="{7B68E79D-E387-4068-86A3-054C26CF6DB7}" dt="2019-09-16T19:28:46.420" v="3373"/>
          <ac:picMkLst>
            <pc:docMk/>
            <pc:sldMk cId="1195713980" sldId="297"/>
            <ac:picMk id="9" creationId="{28C31EE6-829A-4A99-98C4-BC5FFCD7E703}"/>
          </ac:picMkLst>
        </pc:picChg>
      </pc:sldChg>
      <pc:sldChg chg="add del">
        <pc:chgData name="#TAN WEI XUAN#" userId="30bb9218-dce6-4d17-b8aa-b083b054fc13" providerId="ADAL" clId="{7B68E79D-E387-4068-86A3-054C26CF6DB7}" dt="2019-09-16T19:28:40.146" v="3371" actId="2696"/>
        <pc:sldMkLst>
          <pc:docMk/>
          <pc:sldMk cId="752122026" sldId="298"/>
        </pc:sldMkLst>
      </pc:sldChg>
      <pc:sldChg chg="addSp modSp add">
        <pc:chgData name="#TAN WEI XUAN#" userId="30bb9218-dce6-4d17-b8aa-b083b054fc13" providerId="ADAL" clId="{7B68E79D-E387-4068-86A3-054C26CF6DB7}" dt="2019-09-16T19:29:10.607" v="3380" actId="2085"/>
        <pc:sldMkLst>
          <pc:docMk/>
          <pc:sldMk cId="982761398" sldId="298"/>
        </pc:sldMkLst>
        <pc:picChg chg="add mod">
          <ac:chgData name="#TAN WEI XUAN#" userId="30bb9218-dce6-4d17-b8aa-b083b054fc13" providerId="ADAL" clId="{7B68E79D-E387-4068-86A3-054C26CF6DB7}" dt="2019-09-16T19:29:10.607" v="3380" actId="2085"/>
          <ac:picMkLst>
            <pc:docMk/>
            <pc:sldMk cId="982761398" sldId="298"/>
            <ac:picMk id="5" creationId="{FB000E35-3F34-4D27-A3A7-55AB6522D263}"/>
          </ac:picMkLst>
        </pc:picChg>
      </pc:sldChg>
      <pc:sldChg chg="add del setBg">
        <pc:chgData name="#TAN WEI XUAN#" userId="30bb9218-dce6-4d17-b8aa-b083b054fc13" providerId="ADAL" clId="{7B68E79D-E387-4068-86A3-054C26CF6DB7}" dt="2019-09-16T19:30:18.922" v="3417"/>
        <pc:sldMkLst>
          <pc:docMk/>
          <pc:sldMk cId="2355682934" sldId="299"/>
        </pc:sldMkLst>
      </pc:sldChg>
      <pc:sldChg chg="modSp add ord">
        <pc:chgData name="#TAN WEI XUAN#" userId="30bb9218-dce6-4d17-b8aa-b083b054fc13" providerId="ADAL" clId="{7B68E79D-E387-4068-86A3-054C26CF6DB7}" dt="2019-09-16T19:30:28.512" v="3442" actId="20577"/>
        <pc:sldMkLst>
          <pc:docMk/>
          <pc:sldMk cId="3869991097" sldId="299"/>
        </pc:sldMkLst>
        <pc:spChg chg="mod">
          <ac:chgData name="#TAN WEI XUAN#" userId="30bb9218-dce6-4d17-b8aa-b083b054fc13" providerId="ADAL" clId="{7B68E79D-E387-4068-86A3-054C26CF6DB7}" dt="2019-09-16T19:30:28.512" v="3442" actId="20577"/>
          <ac:spMkLst>
            <pc:docMk/>
            <pc:sldMk cId="3869991097" sldId="299"/>
            <ac:spMk id="4" creationId="{00000000-0000-0000-0000-000000000000}"/>
          </ac:spMkLst>
        </pc:spChg>
      </pc:sldChg>
      <pc:sldChg chg="delSp modSp add ord delAnim modAnim">
        <pc:chgData name="#TAN WEI XUAN#" userId="30bb9218-dce6-4d17-b8aa-b083b054fc13" providerId="ADAL" clId="{7B68E79D-E387-4068-86A3-054C26CF6DB7}" dt="2019-09-16T19:35:41.377" v="3950" actId="20577"/>
        <pc:sldMkLst>
          <pc:docMk/>
          <pc:sldMk cId="3675220416" sldId="300"/>
        </pc:sldMkLst>
        <pc:spChg chg="mod">
          <ac:chgData name="#TAN WEI XUAN#" userId="30bb9218-dce6-4d17-b8aa-b083b054fc13" providerId="ADAL" clId="{7B68E79D-E387-4068-86A3-054C26CF6DB7}" dt="2019-09-16T19:33:57.545" v="3638" actId="20577"/>
          <ac:spMkLst>
            <pc:docMk/>
            <pc:sldMk cId="3675220416" sldId="300"/>
            <ac:spMk id="3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9:31:43.551" v="3465" actId="20577"/>
          <ac:spMkLst>
            <pc:docMk/>
            <pc:sldMk cId="3675220416" sldId="300"/>
            <ac:spMk id="4" creationId="{00000000-0000-0000-0000-000000000000}"/>
          </ac:spMkLst>
        </pc:spChg>
        <pc:spChg chg="mod">
          <ac:chgData name="#TAN WEI XUAN#" userId="30bb9218-dce6-4d17-b8aa-b083b054fc13" providerId="ADAL" clId="{7B68E79D-E387-4068-86A3-054C26CF6DB7}" dt="2019-09-16T19:35:41.377" v="3950" actId="20577"/>
          <ac:spMkLst>
            <pc:docMk/>
            <pc:sldMk cId="3675220416" sldId="300"/>
            <ac:spMk id="6" creationId="{306FDA7A-20AF-4FE4-B77E-D811E0530CBF}"/>
          </ac:spMkLst>
        </pc:spChg>
        <pc:spChg chg="del">
          <ac:chgData name="#TAN WEI XUAN#" userId="30bb9218-dce6-4d17-b8aa-b083b054fc13" providerId="ADAL" clId="{7B68E79D-E387-4068-86A3-054C26CF6DB7}" dt="2019-09-16T19:35:03.112" v="3875" actId="478"/>
          <ac:spMkLst>
            <pc:docMk/>
            <pc:sldMk cId="3675220416" sldId="300"/>
            <ac:spMk id="10" creationId="{284B46E3-BE29-41CD-AD9A-8552911E0C93}"/>
          </ac:spMkLst>
        </pc:spChg>
        <pc:spChg chg="del">
          <ac:chgData name="#TAN WEI XUAN#" userId="30bb9218-dce6-4d17-b8aa-b083b054fc13" providerId="ADAL" clId="{7B68E79D-E387-4068-86A3-054C26CF6DB7}" dt="2019-09-16T19:35:01.423" v="3874" actId="478"/>
          <ac:spMkLst>
            <pc:docMk/>
            <pc:sldMk cId="3675220416" sldId="300"/>
            <ac:spMk id="11" creationId="{F83C87D2-7128-4C1D-8C4F-D54E1658920E}"/>
          </ac:spMkLst>
        </pc:spChg>
      </pc:sldChg>
      <pc:sldChg chg="modSp add modAnim">
        <pc:chgData name="#TAN WEI XUAN#" userId="30bb9218-dce6-4d17-b8aa-b083b054fc13" providerId="ADAL" clId="{7B68E79D-E387-4068-86A3-054C26CF6DB7}" dt="2019-09-16T19:56:33.099" v="4759"/>
        <pc:sldMkLst>
          <pc:docMk/>
          <pc:sldMk cId="1424707157" sldId="301"/>
        </pc:sldMkLst>
        <pc:spChg chg="mod">
          <ac:chgData name="#TAN WEI XUAN#" userId="30bb9218-dce6-4d17-b8aa-b083b054fc13" providerId="ADAL" clId="{7B68E79D-E387-4068-86A3-054C26CF6DB7}" dt="2019-09-16T19:42:47.921" v="4377" actId="403"/>
          <ac:spMkLst>
            <pc:docMk/>
            <pc:sldMk cId="1424707157" sldId="301"/>
            <ac:spMk id="6" creationId="{306FDA7A-20AF-4FE4-B77E-D811E0530CBF}"/>
          </ac:spMkLst>
        </pc:spChg>
        <pc:spChg chg="mod">
          <ac:chgData name="#TAN WEI XUAN#" userId="30bb9218-dce6-4d17-b8aa-b083b054fc13" providerId="ADAL" clId="{7B68E79D-E387-4068-86A3-054C26CF6DB7}" dt="2019-09-16T19:35:50.016" v="3961" actId="20577"/>
          <ac:spMkLst>
            <pc:docMk/>
            <pc:sldMk cId="1424707157" sldId="301"/>
            <ac:spMk id="8" creationId="{00000000-0000-0000-0000-000000000000}"/>
          </ac:spMkLst>
        </pc:spChg>
      </pc:sldChg>
      <pc:sldChg chg="addSp delSp modSp add ord delAnim modAnim">
        <pc:chgData name="#TAN WEI XUAN#" userId="30bb9218-dce6-4d17-b8aa-b083b054fc13" providerId="ADAL" clId="{7B68E79D-E387-4068-86A3-054C26CF6DB7}" dt="2019-09-16T19:51:29.101" v="4587"/>
        <pc:sldMkLst>
          <pc:docMk/>
          <pc:sldMk cId="2229184873" sldId="302"/>
        </pc:sldMkLst>
        <pc:spChg chg="del">
          <ac:chgData name="#TAN WEI XUAN#" userId="30bb9218-dce6-4d17-b8aa-b083b054fc13" providerId="ADAL" clId="{7B68E79D-E387-4068-86A3-054C26CF6DB7}" dt="2019-09-16T19:43:02.352" v="4382" actId="478"/>
          <ac:spMkLst>
            <pc:docMk/>
            <pc:sldMk cId="2229184873" sldId="302"/>
            <ac:spMk id="5" creationId="{6D732FF7-C516-467F-986F-7C4FBDB9E94D}"/>
          </ac:spMkLst>
        </pc:spChg>
        <pc:spChg chg="del">
          <ac:chgData name="#TAN WEI XUAN#" userId="30bb9218-dce6-4d17-b8aa-b083b054fc13" providerId="ADAL" clId="{7B68E79D-E387-4068-86A3-054C26CF6DB7}" dt="2019-09-16T19:43:01.433" v="4381" actId="478"/>
          <ac:spMkLst>
            <pc:docMk/>
            <pc:sldMk cId="2229184873" sldId="302"/>
            <ac:spMk id="8" creationId="{C8434F08-26C2-46D7-813B-CD96DCAD172D}"/>
          </ac:spMkLst>
        </pc:spChg>
        <pc:spChg chg="add mod">
          <ac:chgData name="#TAN WEI XUAN#" userId="30bb9218-dce6-4d17-b8aa-b083b054fc13" providerId="ADAL" clId="{7B68E79D-E387-4068-86A3-054C26CF6DB7}" dt="2019-09-16T19:47:37.599" v="4457" actId="1076"/>
          <ac:spMkLst>
            <pc:docMk/>
            <pc:sldMk cId="2229184873" sldId="302"/>
            <ac:spMk id="11" creationId="{D1250C9A-1B16-424C-9665-BD72ABE4D371}"/>
          </ac:spMkLst>
        </pc:spChg>
        <pc:spChg chg="add mod">
          <ac:chgData name="#TAN WEI XUAN#" userId="30bb9218-dce6-4d17-b8aa-b083b054fc13" providerId="ADAL" clId="{7B68E79D-E387-4068-86A3-054C26CF6DB7}" dt="2019-09-16T19:47:23.271" v="4455" actId="20577"/>
          <ac:spMkLst>
            <pc:docMk/>
            <pc:sldMk cId="2229184873" sldId="302"/>
            <ac:spMk id="12" creationId="{B821EB9E-540B-4A99-89F1-A76359F80634}"/>
          </ac:spMkLst>
        </pc:spChg>
        <pc:spChg chg="add mod">
          <ac:chgData name="#TAN WEI XUAN#" userId="30bb9218-dce6-4d17-b8aa-b083b054fc13" providerId="ADAL" clId="{7B68E79D-E387-4068-86A3-054C26CF6DB7}" dt="2019-09-16T19:47:57.071" v="4463" actId="14100"/>
          <ac:spMkLst>
            <pc:docMk/>
            <pc:sldMk cId="2229184873" sldId="302"/>
            <ac:spMk id="13" creationId="{1104FA80-D5E5-4F43-B84F-E1CC16FC9537}"/>
          </ac:spMkLst>
        </pc:spChg>
        <pc:spChg chg="add mod">
          <ac:chgData name="#TAN WEI XUAN#" userId="30bb9218-dce6-4d17-b8aa-b083b054fc13" providerId="ADAL" clId="{7B68E79D-E387-4068-86A3-054C26CF6DB7}" dt="2019-09-16T19:48:29.524" v="4482" actId="20577"/>
          <ac:spMkLst>
            <pc:docMk/>
            <pc:sldMk cId="2229184873" sldId="302"/>
            <ac:spMk id="14" creationId="{526E756B-505E-44E6-9A39-EB2DE0731F53}"/>
          </ac:spMkLst>
        </pc:spChg>
        <pc:spChg chg="add mod">
          <ac:chgData name="#TAN WEI XUAN#" userId="30bb9218-dce6-4d17-b8aa-b083b054fc13" providerId="ADAL" clId="{7B68E79D-E387-4068-86A3-054C26CF6DB7}" dt="2019-09-16T19:49:25.041" v="4491" actId="14100"/>
          <ac:spMkLst>
            <pc:docMk/>
            <pc:sldMk cId="2229184873" sldId="302"/>
            <ac:spMk id="15" creationId="{0F20F74F-0B7D-40F8-ADFC-9A70ADD3B0DB}"/>
          </ac:spMkLst>
        </pc:spChg>
        <pc:spChg chg="add mod">
          <ac:chgData name="#TAN WEI XUAN#" userId="30bb9218-dce6-4d17-b8aa-b083b054fc13" providerId="ADAL" clId="{7B68E79D-E387-4068-86A3-054C26CF6DB7}" dt="2019-09-16T19:49:50.197" v="4534" actId="20577"/>
          <ac:spMkLst>
            <pc:docMk/>
            <pc:sldMk cId="2229184873" sldId="302"/>
            <ac:spMk id="16" creationId="{A261804C-6F4A-4DCF-A6B4-745FB75F8838}"/>
          </ac:spMkLst>
        </pc:spChg>
        <pc:spChg chg="add mod">
          <ac:chgData name="#TAN WEI XUAN#" userId="30bb9218-dce6-4d17-b8aa-b083b054fc13" providerId="ADAL" clId="{7B68E79D-E387-4068-86A3-054C26CF6DB7}" dt="2019-09-16T19:50:30.219" v="4538" actId="14100"/>
          <ac:spMkLst>
            <pc:docMk/>
            <pc:sldMk cId="2229184873" sldId="302"/>
            <ac:spMk id="17" creationId="{30AA84A0-D8C4-42A5-A7F9-481E928FC91C}"/>
          </ac:spMkLst>
        </pc:spChg>
        <pc:spChg chg="add mod">
          <ac:chgData name="#TAN WEI XUAN#" userId="30bb9218-dce6-4d17-b8aa-b083b054fc13" providerId="ADAL" clId="{7B68E79D-E387-4068-86A3-054C26CF6DB7}" dt="2019-09-16T19:50:46.659" v="4556" actId="20577"/>
          <ac:spMkLst>
            <pc:docMk/>
            <pc:sldMk cId="2229184873" sldId="302"/>
            <ac:spMk id="18" creationId="{93526878-4573-4C87-B7B6-678495110D6C}"/>
          </ac:spMkLst>
        </pc:spChg>
        <pc:spChg chg="add mod">
          <ac:chgData name="#TAN WEI XUAN#" userId="30bb9218-dce6-4d17-b8aa-b083b054fc13" providerId="ADAL" clId="{7B68E79D-E387-4068-86A3-054C26CF6DB7}" dt="2019-09-16T19:51:12.056" v="4560" actId="14100"/>
          <ac:spMkLst>
            <pc:docMk/>
            <pc:sldMk cId="2229184873" sldId="302"/>
            <ac:spMk id="19" creationId="{E6AF13DB-D5C0-4DC4-8918-4CD9746DBBFD}"/>
          </ac:spMkLst>
        </pc:spChg>
        <pc:spChg chg="add mod">
          <ac:chgData name="#TAN WEI XUAN#" userId="30bb9218-dce6-4d17-b8aa-b083b054fc13" providerId="ADAL" clId="{7B68E79D-E387-4068-86A3-054C26CF6DB7}" dt="2019-09-16T19:51:26.379" v="4586" actId="20577"/>
          <ac:spMkLst>
            <pc:docMk/>
            <pc:sldMk cId="2229184873" sldId="302"/>
            <ac:spMk id="20" creationId="{16EF8D17-E604-4B17-B778-0F83AB60B517}"/>
          </ac:spMkLst>
        </pc:spChg>
        <pc:picChg chg="del">
          <ac:chgData name="#TAN WEI XUAN#" userId="30bb9218-dce6-4d17-b8aa-b083b054fc13" providerId="ADAL" clId="{7B68E79D-E387-4068-86A3-054C26CF6DB7}" dt="2019-09-16T19:43:00.216" v="4380" actId="478"/>
          <ac:picMkLst>
            <pc:docMk/>
            <pc:sldMk cId="2229184873" sldId="302"/>
            <ac:picMk id="2" creationId="{87D22714-9CDD-499F-9C97-AD65E080C4A0}"/>
          </ac:picMkLst>
        </pc:picChg>
        <pc:picChg chg="add mod">
          <ac:chgData name="#TAN WEI XUAN#" userId="30bb9218-dce6-4d17-b8aa-b083b054fc13" providerId="ADAL" clId="{7B68E79D-E387-4068-86A3-054C26CF6DB7}" dt="2019-09-16T19:47:46.633" v="4460" actId="1076"/>
          <ac:picMkLst>
            <pc:docMk/>
            <pc:sldMk cId="2229184873" sldId="302"/>
            <ac:picMk id="3" creationId="{F6E08744-87B5-4A60-9996-2CD4A6AA6767}"/>
          </ac:picMkLst>
        </pc:picChg>
        <pc:cxnChg chg="add del mod">
          <ac:chgData name="#TAN WEI XUAN#" userId="30bb9218-dce6-4d17-b8aa-b083b054fc13" providerId="ADAL" clId="{7B68E79D-E387-4068-86A3-054C26CF6DB7}" dt="2019-09-16T19:44:44.374" v="4401" actId="478"/>
          <ac:cxnSpMkLst>
            <pc:docMk/>
            <pc:sldMk cId="2229184873" sldId="302"/>
            <ac:cxnSpMk id="9" creationId="{534AB2B5-13D4-46F8-AE31-B6E6C3E26B67}"/>
          </ac:cxnSpMkLst>
        </pc:cxnChg>
      </pc:sldChg>
      <pc:sldChg chg="addSp modSp add ord modAnim">
        <pc:chgData name="#TAN WEI XUAN#" userId="30bb9218-dce6-4d17-b8aa-b083b054fc13" providerId="ADAL" clId="{7B68E79D-E387-4068-86A3-054C26CF6DB7}" dt="2019-09-16T19:56:23.846" v="4758"/>
        <pc:sldMkLst>
          <pc:docMk/>
          <pc:sldMk cId="1274064922" sldId="303"/>
        </pc:sldMkLst>
        <pc:spChg chg="mod">
          <ac:chgData name="#TAN WEI XUAN#" userId="30bb9218-dce6-4d17-b8aa-b083b054fc13" providerId="ADAL" clId="{7B68E79D-E387-4068-86A3-054C26CF6DB7}" dt="2019-09-16T19:52:20.284" v="4593" actId="1076"/>
          <ac:spMkLst>
            <pc:docMk/>
            <pc:sldMk cId="1274064922" sldId="303"/>
            <ac:spMk id="5" creationId="{6D732FF7-C516-467F-986F-7C4FBDB9E94D}"/>
          </ac:spMkLst>
        </pc:spChg>
        <pc:spChg chg="mod">
          <ac:chgData name="#TAN WEI XUAN#" userId="30bb9218-dce6-4d17-b8aa-b083b054fc13" providerId="ADAL" clId="{7B68E79D-E387-4068-86A3-054C26CF6DB7}" dt="2019-09-16T19:52:43.555" v="4623" actId="403"/>
          <ac:spMkLst>
            <pc:docMk/>
            <pc:sldMk cId="1274064922" sldId="303"/>
            <ac:spMk id="8" creationId="{C8434F08-26C2-46D7-813B-CD96DCAD172D}"/>
          </ac:spMkLst>
        </pc:spChg>
        <pc:spChg chg="add mod">
          <ac:chgData name="#TAN WEI XUAN#" userId="30bb9218-dce6-4d17-b8aa-b083b054fc13" providerId="ADAL" clId="{7B68E79D-E387-4068-86A3-054C26CF6DB7}" dt="2019-09-16T19:53:25.507" v="4631" actId="14100"/>
          <ac:spMkLst>
            <pc:docMk/>
            <pc:sldMk cId="1274064922" sldId="303"/>
            <ac:spMk id="9" creationId="{DC2A0BF3-03B8-4DD8-BF09-0C0AE705693B}"/>
          </ac:spMkLst>
        </pc:spChg>
        <pc:spChg chg="add mod">
          <ac:chgData name="#TAN WEI XUAN#" userId="30bb9218-dce6-4d17-b8aa-b083b054fc13" providerId="ADAL" clId="{7B68E79D-E387-4068-86A3-054C26CF6DB7}" dt="2019-09-16T19:54:46.079" v="4744" actId="20577"/>
          <ac:spMkLst>
            <pc:docMk/>
            <pc:sldMk cId="1274064922" sldId="303"/>
            <ac:spMk id="10" creationId="{6A955FF4-28B1-45CD-AF84-91DB51D14562}"/>
          </ac:spMkLst>
        </pc:spChg>
        <pc:picChg chg="mod">
          <ac:chgData name="#TAN WEI XUAN#" userId="30bb9218-dce6-4d17-b8aa-b083b054fc13" providerId="ADAL" clId="{7B68E79D-E387-4068-86A3-054C26CF6DB7}" dt="2019-09-16T19:52:07.463" v="4592" actId="1076"/>
          <ac:picMkLst>
            <pc:docMk/>
            <pc:sldMk cId="1274064922" sldId="303"/>
            <ac:picMk id="2" creationId="{87D22714-9CDD-499F-9C97-AD65E080C4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DA1C-1765-4FD9-BA59-A1A7083EB2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037" y="2213817"/>
            <a:ext cx="95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150" dirty="0"/>
              <a:t>CZ2001 – ALGORITHMS – EXAMPLE CLASS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7580" y="3084968"/>
            <a:ext cx="64296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/>
              <a:t>Group 3</a:t>
            </a:r>
          </a:p>
          <a:p>
            <a:pPr algn="ctr"/>
            <a:r>
              <a:rPr lang="en-US" sz="1600" spc="50" dirty="0">
                <a:latin typeface="+mj-lt"/>
              </a:rPr>
              <a:t>Tan Wei Xuan</a:t>
            </a:r>
          </a:p>
          <a:p>
            <a:pPr algn="ctr"/>
            <a:r>
              <a:rPr lang="en-US" sz="1600" spc="50" dirty="0">
                <a:latin typeface="+mj-lt"/>
              </a:rPr>
              <a:t>Datta Anusha</a:t>
            </a:r>
          </a:p>
          <a:p>
            <a:pPr algn="ctr"/>
            <a:r>
              <a:rPr lang="en-US" sz="1600" spc="50" dirty="0">
                <a:latin typeface="+mj-lt"/>
              </a:rPr>
              <a:t>Prashant Mohit</a:t>
            </a:r>
          </a:p>
        </p:txBody>
      </p:sp>
    </p:spTree>
    <p:extLst>
      <p:ext uri="{BB962C8B-B14F-4D97-AF65-F5344CB8AC3E}">
        <p14:creationId xmlns:p14="http://schemas.microsoft.com/office/powerpoint/2010/main" val="42407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LINEAR PROBING</a:t>
            </a:r>
          </a:p>
        </p:txBody>
      </p:sp>
    </p:spTree>
    <p:extLst>
      <p:ext uri="{BB962C8B-B14F-4D97-AF65-F5344CB8AC3E}">
        <p14:creationId xmlns:p14="http://schemas.microsoft.com/office/powerpoint/2010/main" val="38853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36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LINEAR PROBING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862" y="1566528"/>
            <a:ext cx="572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>
                <a:latin typeface="+mj-lt"/>
              </a:rPr>
              <a:t>Linear probing is simplest to resolve hash collisions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62" y="2413522"/>
            <a:ext cx="762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how it is done:</a:t>
            </a:r>
            <a:r>
              <a:rPr lang="en-US" sz="1600" spc="50" dirty="0">
                <a:latin typeface="+mj-lt"/>
              </a:rPr>
              <a:t> </a:t>
            </a:r>
          </a:p>
          <a:p>
            <a:r>
              <a:rPr lang="en-US" sz="2000" spc="50" dirty="0">
                <a:latin typeface="+mj-lt"/>
              </a:rPr>
              <a:t>It is done by searching the hash table for a free location sequentially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862" y="354465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algorithm: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510" y="4368007"/>
            <a:ext cx="967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50" dirty="0">
                <a:latin typeface="+mj-lt"/>
              </a:rPr>
              <a:t>newHashIndex = (oldHashIndex + 1) % HASHTABLE_SIZE</a:t>
            </a:r>
          </a:p>
        </p:txBody>
      </p:sp>
    </p:spTree>
    <p:extLst>
      <p:ext uri="{BB962C8B-B14F-4D97-AF65-F5344CB8AC3E}">
        <p14:creationId xmlns:p14="http://schemas.microsoft.com/office/powerpoint/2010/main" val="6181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EA4DBA-EEB5-4ECF-98CE-A4CBFBA3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EBA7AE-3DC9-4010-AFD1-57F792A0FFAB}"/>
              </a:ext>
            </a:extLst>
          </p:cNvPr>
          <p:cNvSpPr txBox="1"/>
          <p:nvPr/>
        </p:nvSpPr>
        <p:spPr>
          <a:xfrm>
            <a:off x="8152999" y="106926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//Hash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A9E22-0E66-4B6F-9384-2A43EEB72987}"/>
              </a:ext>
            </a:extLst>
          </p:cNvPr>
          <p:cNvSpPr txBox="1"/>
          <p:nvPr/>
        </p:nvSpPr>
        <p:spPr>
          <a:xfrm>
            <a:off x="6284375" y="2033581"/>
            <a:ext cx="2764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//If Slot is not empty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2AE6B-AD48-4838-91BD-F22BB4E5EF60}"/>
              </a:ext>
            </a:extLst>
          </p:cNvPr>
          <p:cNvSpPr txBox="1"/>
          <p:nvPr/>
        </p:nvSpPr>
        <p:spPr>
          <a:xfrm>
            <a:off x="6758383" y="2663825"/>
            <a:ext cx="306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//If key is not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F1B1A-3588-4F3C-9031-4BEB36E39E7F}"/>
              </a:ext>
            </a:extLst>
          </p:cNvPr>
          <p:cNvSpPr txBox="1"/>
          <p:nvPr/>
        </p:nvSpPr>
        <p:spPr>
          <a:xfrm>
            <a:off x="7175455" y="3288833"/>
            <a:ext cx="415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//Rehash by moving to next slot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ECFB0-4C83-4B4A-99F3-6476E1383C10}"/>
              </a:ext>
            </a:extLst>
          </p:cNvPr>
          <p:cNvSpPr txBox="1"/>
          <p:nvPr/>
        </p:nvSpPr>
        <p:spPr>
          <a:xfrm>
            <a:off x="6758383" y="5508403"/>
            <a:ext cx="430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//Insert &lt;</a:t>
            </a:r>
            <a:r>
              <a:rPr lang="en-SG" sz="2400" dirty="0" err="1">
                <a:solidFill>
                  <a:schemeClr val="accent2">
                    <a:lumMod val="50000"/>
                  </a:schemeClr>
                </a:solidFill>
              </a:rPr>
              <a:t>key,value</a:t>
            </a:r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&gt; pair into slot</a:t>
            </a:r>
          </a:p>
        </p:txBody>
      </p:sp>
    </p:spTree>
    <p:extLst>
      <p:ext uri="{BB962C8B-B14F-4D97-AF65-F5344CB8AC3E}">
        <p14:creationId xmlns:p14="http://schemas.microsoft.com/office/powerpoint/2010/main" val="15288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36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LINEAR PROBING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36D66-2C24-4BA7-A91A-F15830D1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4"/>
            <a:ext cx="12192000" cy="6849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349997-E296-49DB-83F8-3FDDA0256F6A}"/>
              </a:ext>
            </a:extLst>
          </p:cNvPr>
          <p:cNvSpPr txBox="1"/>
          <p:nvPr/>
        </p:nvSpPr>
        <p:spPr>
          <a:xfrm>
            <a:off x="5218413" y="994835"/>
            <a:ext cx="2856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//Start Location of Search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9C09B-957C-4E2C-976F-38D21D551A61}"/>
              </a:ext>
            </a:extLst>
          </p:cNvPr>
          <p:cNvSpPr txBox="1"/>
          <p:nvPr/>
        </p:nvSpPr>
        <p:spPr>
          <a:xfrm>
            <a:off x="6349008" y="2104165"/>
            <a:ext cx="214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//Slot is not empty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40E55D-36A3-40E7-8CE3-7988FACF6728}"/>
              </a:ext>
            </a:extLst>
          </p:cNvPr>
          <p:cNvSpPr txBox="1"/>
          <p:nvPr/>
        </p:nvSpPr>
        <p:spPr>
          <a:xfrm>
            <a:off x="7624915" y="2971642"/>
            <a:ext cx="281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//Key in slot = Search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E3D50-B6ED-4F7F-A2FE-18AE9CF2690F}"/>
              </a:ext>
            </a:extLst>
          </p:cNvPr>
          <p:cNvSpPr txBox="1"/>
          <p:nvPr/>
        </p:nvSpPr>
        <p:spPr>
          <a:xfrm>
            <a:off x="8248192" y="4117204"/>
            <a:ext cx="3503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//Rehash by moving to next slot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E9D931-D93C-4097-AF0C-4DBC9CDDFB61}"/>
              </a:ext>
            </a:extLst>
          </p:cNvPr>
          <p:cNvSpPr txBox="1"/>
          <p:nvPr/>
        </p:nvSpPr>
        <p:spPr>
          <a:xfrm>
            <a:off x="3403790" y="4553546"/>
            <a:ext cx="2534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//Comparison Counter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71164-9860-4432-BFB5-2A96AA36716E}"/>
              </a:ext>
            </a:extLst>
          </p:cNvPr>
          <p:cNvSpPr txBox="1"/>
          <p:nvPr/>
        </p:nvSpPr>
        <p:spPr>
          <a:xfrm>
            <a:off x="6646752" y="4984681"/>
            <a:ext cx="349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</a:rPr>
              <a:t>//Hash Index back to start point</a:t>
            </a:r>
          </a:p>
        </p:txBody>
      </p:sp>
    </p:spTree>
    <p:extLst>
      <p:ext uri="{BB962C8B-B14F-4D97-AF65-F5344CB8AC3E}">
        <p14:creationId xmlns:p14="http://schemas.microsoft.com/office/powerpoint/2010/main" val="26216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HASHING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067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DIVISION METHOD</a:t>
            </a:r>
          </a:p>
        </p:txBody>
      </p:sp>
    </p:spTree>
    <p:extLst>
      <p:ext uri="{BB962C8B-B14F-4D97-AF65-F5344CB8AC3E}">
        <p14:creationId xmlns:p14="http://schemas.microsoft.com/office/powerpoint/2010/main" val="8930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801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DIVISION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741" y="1604444"/>
            <a:ext cx="880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how it is done:</a:t>
            </a:r>
            <a:r>
              <a:rPr lang="en-US" sz="1600" spc="50" dirty="0">
                <a:latin typeface="+mj-lt"/>
              </a:rPr>
              <a:t> </a:t>
            </a:r>
          </a:p>
          <a:p>
            <a:r>
              <a:rPr lang="en-US" sz="2000" spc="50" dirty="0">
                <a:latin typeface="+mj-lt"/>
              </a:rPr>
              <a:t>Divides an integer key by the hash table size and remainder taken as hash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741" y="2701006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algorithm: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744" y="319740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spc="5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/>
              <p:nvPr/>
            </p:nvSpPr>
            <p:spPr>
              <a:xfrm>
                <a:off x="4201603" y="3409419"/>
                <a:ext cx="378879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SG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SG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4000" i="1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SG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40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SG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SG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03" y="3409419"/>
                <a:ext cx="378879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B46E3-BE29-41CD-AD9A-8552911E0C93}"/>
                  </a:ext>
                </a:extLst>
              </p:cNvPr>
              <p:cNvSpPr/>
              <p:nvPr/>
            </p:nvSpPr>
            <p:spPr>
              <a:xfrm>
                <a:off x="-1256065" y="4940822"/>
                <a:ext cx="12192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SG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𝑝𝑟𝑒𝑑𝑒𝑡𝑒𝑟𝑚𝑖𝑛𝑒𝑑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𝑑𝑖𝑣𝑖𝑠𝑜𝑟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.,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SG" i="0" dirty="0">
                    <a:latin typeface="Cambria Math" panose="02040503050406030204" pitchFamily="18" charset="0"/>
                  </a:rPr>
                </a:br>
                <a:r>
                  <a:rPr lang="en-SG" i="0" dirty="0">
                    <a:latin typeface="Cambria Math" panose="02040503050406030204" pitchFamily="18" charset="0"/>
                  </a:rPr>
                  <a:t>   </a:t>
                </a:r>
                <a:r>
                  <a:rPr lang="en-SG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SG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SG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SG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𝑝𝑟𝑒𝑐𝑜𝑛𝑑𝑖𝑡𝑖𝑜𝑛𝑒𝑑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𝑠𝑡𝑎𝑛𝑑𝑠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𝑚𝑜𝑑𝑢𝑙𝑜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B46E3-BE29-41CD-AD9A-8552911E0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6065" y="4940822"/>
                <a:ext cx="12192000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3C87D2-7128-4C1D-8C4F-D54E1658920E}"/>
              </a:ext>
            </a:extLst>
          </p:cNvPr>
          <p:cNvSpPr txBox="1"/>
          <p:nvPr/>
        </p:nvSpPr>
        <p:spPr>
          <a:xfrm>
            <a:off x="208741" y="4437949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27812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801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DIVISION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22355-6AFA-45FA-BD51-FD24E55E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42" y="3173042"/>
            <a:ext cx="7462116" cy="511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34F08-26C2-46D7-813B-CD96DCAD172D}"/>
              </a:ext>
            </a:extLst>
          </p:cNvPr>
          <p:cNvSpPr txBox="1"/>
          <p:nvPr/>
        </p:nvSpPr>
        <p:spPr>
          <a:xfrm>
            <a:off x="1612239" y="4769100"/>
            <a:ext cx="934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00" dirty="0">
                <a:latin typeface="+mj-lt"/>
              </a:rPr>
              <a:t>We divide our Search Key (ISBN) by the Hash Table Size and the remainder will be the Hash Value</a:t>
            </a:r>
            <a:endParaRPr lang="en-US" sz="20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6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SHIFT FOLDING</a:t>
            </a:r>
          </a:p>
        </p:txBody>
      </p:sp>
    </p:spTree>
    <p:extLst>
      <p:ext uri="{BB962C8B-B14F-4D97-AF65-F5344CB8AC3E}">
        <p14:creationId xmlns:p14="http://schemas.microsoft.com/office/powerpoint/2010/main" val="42049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927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SHIFT FOLDING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741" y="1604444"/>
            <a:ext cx="836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how it is done:</a:t>
            </a:r>
            <a:r>
              <a:rPr lang="en-US" sz="1600" spc="50" dirty="0">
                <a:latin typeface="+mj-lt"/>
              </a:rPr>
              <a:t> </a:t>
            </a:r>
          </a:p>
          <a:p>
            <a:r>
              <a:rPr lang="en-US" sz="2000" spc="50" dirty="0">
                <a:latin typeface="+mj-lt"/>
              </a:rPr>
              <a:t>Breaks a key into precise segments, with the exclusion of the last segment. </a:t>
            </a:r>
            <a:br>
              <a:rPr lang="en-US" sz="2000" spc="50" dirty="0">
                <a:latin typeface="+mj-lt"/>
              </a:rPr>
            </a:br>
            <a:r>
              <a:rPr lang="en-US" sz="2000" spc="50" dirty="0">
                <a:latin typeface="+mj-lt"/>
              </a:rPr>
              <a:t>Segments added together. Division method applied to obtain hash value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741" y="2701006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algorithm: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744" y="319740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spc="5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/>
              <p:nvPr/>
            </p:nvSpPr>
            <p:spPr>
              <a:xfrm>
                <a:off x="2540988" y="3336260"/>
                <a:ext cx="71100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SG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SG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SG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40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SG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SG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88" y="3336260"/>
                <a:ext cx="711002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B46E3-BE29-41CD-AD9A-8552911E0C93}"/>
                  </a:ext>
                </a:extLst>
              </p:cNvPr>
              <p:cNvSpPr/>
              <p:nvPr/>
            </p:nvSpPr>
            <p:spPr>
              <a:xfrm>
                <a:off x="-1256065" y="4940822"/>
                <a:ext cx="12192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SG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𝑟𝑒𝑝𝑟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esents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𝑝𝑟𝑒𝑐𝑜𝑛𝑑𝑖𝑡𝑖𝑜𝑛𝑒𝑑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𝑏𝑟𝑜𝑘𝑒𝑛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𝑑𝑜𝑤𝑛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𝑝𝑎𝑟𝑡𝑠</m:t>
                      </m:r>
                    </m:oMath>
                  </m:oMathPara>
                </a14:m>
                <a:br>
                  <a:rPr lang="en-SG" i="0" dirty="0">
                    <a:latin typeface="Cambria Math" panose="02040503050406030204" pitchFamily="18" charset="0"/>
                  </a:rPr>
                </a:br>
                <a:r>
                  <a:rPr lang="en-SG" i="0" dirty="0">
                    <a:latin typeface="Cambria Math" panose="02040503050406030204" pitchFamily="18" charset="0"/>
                  </a:rPr>
                  <a:t>   </a:t>
                </a:r>
                <a:r>
                  <a:rPr lang="en-SG" b="1" i="0" dirty="0">
                    <a:latin typeface="Cambria Math" panose="02040503050406030204" pitchFamily="18" charset="0"/>
                  </a:rPr>
                  <a:t>              m</a:t>
                </a:r>
                <a14:m>
                  <m:oMath xmlns:m="http://schemas.openxmlformats.org/officeDocument/2006/math">
                    <m:r>
                      <a:rPr lang="en-SG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SG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SG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𝑎𝑠h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𝑡𝑎𝑏𝑙𝑒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SG" b="1" dirty="0"/>
                  <a:t>               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𝑠𝑡𝑎𝑛𝑑𝑠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𝑚𝑜𝑑𝑢𝑙𝑜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B46E3-BE29-41CD-AD9A-8552911E0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6065" y="4940822"/>
                <a:ext cx="12192000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3C87D2-7128-4C1D-8C4F-D54E1658920E}"/>
              </a:ext>
            </a:extLst>
          </p:cNvPr>
          <p:cNvSpPr txBox="1"/>
          <p:nvPr/>
        </p:nvSpPr>
        <p:spPr>
          <a:xfrm>
            <a:off x="208741" y="4437949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32440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27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927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SHIFT FOLDING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08741" y="1604444"/>
                <a:ext cx="202799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spc="100" dirty="0">
                    <a:latin typeface="+mj-lt"/>
                  </a:rPr>
                  <a:t>Example:</a:t>
                </a:r>
                <a:r>
                  <a:rPr lang="en-US" sz="1600" spc="50" dirty="0">
                    <a:latin typeface="+mj-lt"/>
                  </a:rPr>
                  <a:t> </a:t>
                </a:r>
              </a:p>
              <a:p>
                <a:endParaRPr lang="en-SG" sz="2000" spc="50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 b="0" i="0" spc="50" smtClean="0">
                          <a:latin typeface="Cambria Math" panose="02040503050406030204" pitchFamily="18" charset="0"/>
                        </a:rPr>
                        <m:t>TableSize</m:t>
                      </m:r>
                      <m:r>
                        <a:rPr lang="en-SG" sz="2000" b="0" i="1" spc="5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  <m:oMath xmlns:m="http://schemas.openxmlformats.org/officeDocument/2006/math">
                      <m:r>
                        <a:rPr lang="en-SG" sz="2000" b="0" i="1" spc="5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b="0" i="1" spc="50" smtClean="0">
                          <a:latin typeface="Cambria Math" panose="02040503050406030204" pitchFamily="18" charset="0"/>
                        </a:rPr>
                        <m:t>=3205</m:t>
                      </m:r>
                    </m:oMath>
                    <m:oMath xmlns:m="http://schemas.openxmlformats.org/officeDocument/2006/math">
                      <m:r>
                        <a:rPr lang="en-SG" sz="2000" b="0" i="1" spc="50" smtClean="0">
                          <a:latin typeface="Cambria Math" panose="02040503050406030204" pitchFamily="18" charset="0"/>
                        </a:rPr>
                        <m:t>𝑠𝑒𝑔𝑚𝑒𝑛𝑡𝑠</m:t>
                      </m:r>
                      <m:r>
                        <a:rPr lang="en-SG" sz="2000" b="0" i="1" spc="5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sz="2000" b="0" spc="5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1" y="1604444"/>
                <a:ext cx="2027991" cy="1569660"/>
              </a:xfrm>
              <a:prstGeom prst="rect">
                <a:avLst/>
              </a:prstGeom>
              <a:blipFill>
                <a:blip r:embed="rId3"/>
                <a:stretch>
                  <a:fillRect l="-1502" t="-1163" b="-19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92744" y="319740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spc="5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/>
              <p:nvPr/>
            </p:nvSpPr>
            <p:spPr>
              <a:xfrm>
                <a:off x="2097149" y="3624862"/>
                <a:ext cx="7997702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SG" sz="4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SG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4000" b="0" i="1" smtClean="0">
                              <a:latin typeface="Cambria Math" panose="02040503050406030204" pitchFamily="18" charset="0"/>
                            </a:rPr>
                            <m:t>3205</m:t>
                          </m:r>
                        </m:e>
                      </m:d>
                      <m:r>
                        <a:rPr lang="en-SG" sz="4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4000" b="0" i="1" smtClean="0">
                              <a:latin typeface="Cambria Math" panose="02040503050406030204" pitchFamily="18" charset="0"/>
                            </a:rPr>
                            <m:t>32+05+07</m:t>
                          </m:r>
                        </m:e>
                      </m:d>
                      <m:func>
                        <m:funcPr>
                          <m:ctrlPr>
                            <a:rPr lang="en-SG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40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SG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func>
                    </m:oMath>
                  </m:oMathPara>
                </a14:m>
                <a:br>
                  <a:rPr lang="en-SG" sz="3200" dirty="0"/>
                </a:br>
                <a:r>
                  <a:rPr lang="en-SG" sz="3200" dirty="0"/>
                  <a:t>	               </a:t>
                </a:r>
                <a14:m>
                  <m:oMath xmlns:m="http://schemas.openxmlformats.org/officeDocument/2006/math">
                    <m:r>
                      <a:rPr lang="en-SG" sz="4000" b="0" i="1" smtClean="0">
                        <a:latin typeface="Cambria Math" panose="02040503050406030204" pitchFamily="18" charset="0"/>
                      </a:rPr>
                      <m:t>=37 </m:t>
                    </m:r>
                    <m:r>
                      <a:rPr lang="en-SG" sz="4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SG" sz="4000" b="0" i="1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br>
                  <a:rPr lang="en-SG" sz="4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4000" b="0" i="1" smtClean="0">
                          <a:latin typeface="Cambria Math" panose="02040503050406030204" pitchFamily="18" charset="0"/>
                        </a:rPr>
                        <m:t>                     =4 </m:t>
                      </m:r>
                    </m:oMath>
                  </m:oMathPara>
                </a14:m>
                <a:endParaRPr lang="en-SG" sz="4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49" y="3624862"/>
                <a:ext cx="7997702" cy="1846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9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927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SHIFT FOLDING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34F08-26C2-46D7-813B-CD96DCAD172D}"/>
              </a:ext>
            </a:extLst>
          </p:cNvPr>
          <p:cNvSpPr txBox="1"/>
          <p:nvPr/>
        </p:nvSpPr>
        <p:spPr>
          <a:xfrm>
            <a:off x="2342637" y="5269528"/>
            <a:ext cx="736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latin typeface="+mj-lt"/>
              </a:rPr>
              <a:t>We first split up the key into 5 segments </a:t>
            </a:r>
            <a:endParaRPr lang="en-US" sz="2800" spc="5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22714-9CDD-499F-9C97-AD65E080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37" y="1563860"/>
            <a:ext cx="7360388" cy="3272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732FF7-C516-467F-986F-7C4FBDB9E94D}"/>
              </a:ext>
            </a:extLst>
          </p:cNvPr>
          <p:cNvSpPr/>
          <p:nvPr/>
        </p:nvSpPr>
        <p:spPr>
          <a:xfrm>
            <a:off x="2466753" y="2041451"/>
            <a:ext cx="7145079" cy="5103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9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927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SHIFT FOLDING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CCAFB-80D2-4437-B616-DCBA19E8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2748"/>
              </p:ext>
            </p:extLst>
          </p:nvPr>
        </p:nvGraphicFramePr>
        <p:xfrm>
          <a:off x="1936306" y="3429000"/>
          <a:ext cx="8128000" cy="5181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91586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8473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6921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46207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30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</a:rPr>
                        <a:t>979</a:t>
                      </a:r>
                      <a:endParaRPr lang="en-SG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</a:rPr>
                        <a:t>485</a:t>
                      </a:r>
                      <a:endParaRPr lang="en-S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</a:rPr>
                        <a:t>876</a:t>
                      </a:r>
                      <a:endParaRPr lang="en-S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S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6229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268253-28A6-469A-94DC-928B055A3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65753"/>
              </p:ext>
            </p:extLst>
          </p:nvPr>
        </p:nvGraphicFramePr>
        <p:xfrm>
          <a:off x="1936306" y="2514600"/>
          <a:ext cx="8128000" cy="914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91586813"/>
                    </a:ext>
                  </a:extLst>
                </a:gridCol>
              </a:tblGrid>
              <a:tr h="451057">
                <a:tc>
                  <a:txBody>
                    <a:bodyPr/>
                    <a:lstStyle/>
                    <a:p>
                      <a:pPr algn="ctr"/>
                      <a:r>
                        <a:rPr lang="en-SG" sz="4800" dirty="0">
                          <a:solidFill>
                            <a:schemeClr val="tx1"/>
                          </a:solidFill>
                        </a:rPr>
                        <a:t>979452485876</a:t>
                      </a:r>
                      <a:r>
                        <a:rPr lang="en-SG" sz="5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6229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69D56E-382B-4B2D-BE32-55E379A19E26}"/>
              </a:ext>
            </a:extLst>
          </p:cNvPr>
          <p:cNvSpPr txBox="1"/>
          <p:nvPr/>
        </p:nvSpPr>
        <p:spPr>
          <a:xfrm>
            <a:off x="1936306" y="4915591"/>
            <a:ext cx="794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latin typeface="+mj-lt"/>
              </a:rPr>
              <a:t>We will have 4 equal segments comprising of 3 elements and </a:t>
            </a:r>
          </a:p>
          <a:p>
            <a:pPr algn="ctr"/>
            <a:r>
              <a:rPr lang="en-US" spc="100" dirty="0">
                <a:latin typeface="+mj-lt"/>
              </a:rPr>
              <a:t>1 segment comprising of 1 element</a:t>
            </a:r>
            <a:endParaRPr lang="en-US" sz="24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99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927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SHIFT FOLDING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34F08-26C2-46D7-813B-CD96DCAD172D}"/>
              </a:ext>
            </a:extLst>
          </p:cNvPr>
          <p:cNvSpPr txBox="1"/>
          <p:nvPr/>
        </p:nvSpPr>
        <p:spPr>
          <a:xfrm>
            <a:off x="2342637" y="5269528"/>
            <a:ext cx="736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latin typeface="+mj-lt"/>
              </a:rPr>
              <a:t>Sum up the Segments</a:t>
            </a:r>
            <a:endParaRPr lang="en-US" sz="2800" spc="5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22714-9CDD-499F-9C97-AD65E080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37" y="1563860"/>
            <a:ext cx="7360388" cy="3272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732FF7-C516-467F-986F-7C4FBDB9E94D}"/>
              </a:ext>
            </a:extLst>
          </p:cNvPr>
          <p:cNvSpPr/>
          <p:nvPr/>
        </p:nvSpPr>
        <p:spPr>
          <a:xfrm>
            <a:off x="2342637" y="3815629"/>
            <a:ext cx="7145079" cy="5103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2A0BF3-03B8-4DD8-BF09-0C0AE705693B}"/>
              </a:ext>
            </a:extLst>
          </p:cNvPr>
          <p:cNvSpPr/>
          <p:nvPr/>
        </p:nvSpPr>
        <p:spPr>
          <a:xfrm>
            <a:off x="2342636" y="4328808"/>
            <a:ext cx="7145079" cy="5080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55FF4-28B1-45CD-AF84-91DB51D14562}"/>
              </a:ext>
            </a:extLst>
          </p:cNvPr>
          <p:cNvSpPr txBox="1"/>
          <p:nvPr/>
        </p:nvSpPr>
        <p:spPr>
          <a:xfrm>
            <a:off x="2342637" y="5269527"/>
            <a:ext cx="736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latin typeface="+mj-lt"/>
              </a:rPr>
              <a:t>Apply Division Method</a:t>
            </a:r>
            <a:endParaRPr lang="en-US" sz="28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0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 animBg="1"/>
      <p:bldP spid="5" grpId="1" animBg="1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MID-SQUARE METHOD</a:t>
            </a:r>
          </a:p>
        </p:txBody>
      </p:sp>
    </p:spTree>
    <p:extLst>
      <p:ext uri="{BB962C8B-B14F-4D97-AF65-F5344CB8AC3E}">
        <p14:creationId xmlns:p14="http://schemas.microsoft.com/office/powerpoint/2010/main" val="38699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5790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MID-SQUARE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741" y="1604444"/>
            <a:ext cx="942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how it is done:</a:t>
            </a:r>
            <a:r>
              <a:rPr lang="en-US" sz="1600" spc="50" dirty="0">
                <a:latin typeface="+mj-lt"/>
              </a:rPr>
              <a:t> </a:t>
            </a:r>
          </a:p>
          <a:p>
            <a:r>
              <a:rPr lang="en-US" sz="2000" spc="50" dirty="0">
                <a:latin typeface="+mj-lt"/>
              </a:rPr>
              <a:t>Squares the key value, and then takes out the middle </a:t>
            </a:r>
            <a:r>
              <a:rPr lang="en-US" sz="2000" i="1" spc="50" dirty="0">
                <a:latin typeface="+mj-lt"/>
              </a:rPr>
              <a:t>r bits. Repeat process as needed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741" y="2701006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algorithm: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744" y="319740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spc="5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/>
              <p:nvPr/>
            </p:nvSpPr>
            <p:spPr>
              <a:xfrm>
                <a:off x="208741" y="3489790"/>
                <a:ext cx="11356442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𝑆𝑞𝑢𝑎𝑟𝑒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𝑆𝑒𝑒𝑑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𝐸𝑥𝑡𝑟𝑎𝑐𝑡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𝑑𝑖𝑔𝑖𝑡𝑠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𝑆𝑎𝑚𝑒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𝑚𝑢𝑠𝑡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𝑢𝑠𝑒𝑑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𝑘𝑒𝑦𝑠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3. 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𝐸𝑥𝑡𝑟𝑎𝑐𝑡𝑒𝑑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𝑑𝑖𝑔𝑖𝑡𝑠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</m:oMath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𝑚𝑎𝑛𝑦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𝑟𝑒𝑞𝑢𝑖𝑟𝑒𝑑</m:t>
                      </m:r>
                    </m:oMath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5. 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𝑆𝑒𝑒𝑑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1" y="3489790"/>
                <a:ext cx="11356442" cy="1846659"/>
              </a:xfrm>
              <a:prstGeom prst="rect">
                <a:avLst/>
              </a:prstGeom>
              <a:blipFill>
                <a:blip r:embed="rId3"/>
                <a:stretch>
                  <a:fillRect l="-161" b="-13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2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5790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MID-SQUARE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741" y="1604444"/>
            <a:ext cx="942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how it is done:</a:t>
            </a:r>
            <a:r>
              <a:rPr lang="en-US" sz="1600" spc="50" dirty="0">
                <a:latin typeface="+mj-lt"/>
              </a:rPr>
              <a:t> </a:t>
            </a:r>
          </a:p>
          <a:p>
            <a:r>
              <a:rPr lang="en-US" sz="2000" spc="50" dirty="0">
                <a:latin typeface="+mj-lt"/>
              </a:rPr>
              <a:t>Squares the key value, and then takes out the middle </a:t>
            </a:r>
            <a:r>
              <a:rPr lang="en-US" sz="2000" i="1" spc="50" dirty="0">
                <a:latin typeface="+mj-lt"/>
              </a:rPr>
              <a:t>r bits. Repeat process as needed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741" y="2701006"/>
            <a:ext cx="1021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744" y="319740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spc="5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/>
              <p:nvPr/>
            </p:nvSpPr>
            <p:spPr>
              <a:xfrm>
                <a:off x="3943809" y="3198958"/>
                <a:ext cx="4279569" cy="295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  =   3205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</m:e>
                        <m:sup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=   10272025</m:t>
                      </m:r>
                    </m:oMath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 =   </m:t>
                      </m:r>
                      <m:r>
                        <a:rPr lang="en-SG" sz="3200" b="0" i="0" smtClean="0"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br>
                  <a:rPr lang="en-SG" sz="32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𝑠𝑒𝑒𝑑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3200" b="0" dirty="0"/>
                  <a:t>    5184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</a:rPr>
                      <m:t>𝑠𝑒𝑒</m:t>
                    </m:r>
                    <m:sSup>
                      <m:sSup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=   18</m:t>
                    </m:r>
                  </m:oMath>
                </a14:m>
                <a:r>
                  <a:rPr lang="en-SG" sz="3200" b="0" dirty="0"/>
                  <a:t> </a:t>
                </a:r>
                <a:r>
                  <a:rPr lang="en-SG" sz="2800" b="0" i="1" dirty="0"/>
                  <a:t>(Hash Value)</a:t>
                </a:r>
                <a:br>
                  <a:rPr lang="en-SG" sz="3200" b="0" dirty="0"/>
                </a:br>
                <a:endParaRPr lang="en-SG" sz="32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6FDA7A-20AF-4FE4-B77E-D811E053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09" y="3198958"/>
                <a:ext cx="4279569" cy="2954655"/>
              </a:xfrm>
              <a:prstGeom prst="rect">
                <a:avLst/>
              </a:prstGeom>
              <a:blipFill>
                <a:blip r:embed="rId3"/>
                <a:stretch>
                  <a:fillRect r="-39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7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927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SHIFT FOLDING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08744-87B5-4A60-9996-2CD4A6AA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9" y="1455118"/>
            <a:ext cx="5839252" cy="49931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250C9A-1B16-424C-9665-BD72ABE4D371}"/>
              </a:ext>
            </a:extLst>
          </p:cNvPr>
          <p:cNvSpPr/>
          <p:nvPr/>
        </p:nvSpPr>
        <p:spPr>
          <a:xfrm>
            <a:off x="795464" y="1988287"/>
            <a:ext cx="2171020" cy="276447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1EB9E-540B-4A99-89F1-A76359F80634}"/>
              </a:ext>
            </a:extLst>
          </p:cNvPr>
          <p:cNvSpPr txBox="1"/>
          <p:nvPr/>
        </p:nvSpPr>
        <p:spPr>
          <a:xfrm>
            <a:off x="6528392" y="3136612"/>
            <a:ext cx="566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00" dirty="0">
                <a:latin typeface="+mj-lt"/>
              </a:rPr>
              <a:t>Square the Seed</a:t>
            </a:r>
            <a:endParaRPr lang="en-US" sz="4000" spc="5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4FA80-D5E5-4F43-B84F-E1CC16FC9537}"/>
              </a:ext>
            </a:extLst>
          </p:cNvPr>
          <p:cNvSpPr/>
          <p:nvPr/>
        </p:nvSpPr>
        <p:spPr>
          <a:xfrm>
            <a:off x="795463" y="2264734"/>
            <a:ext cx="5594703" cy="127590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6E756B-505E-44E6-9A39-EB2DE0731F53}"/>
              </a:ext>
            </a:extLst>
          </p:cNvPr>
          <p:cNvSpPr txBox="1"/>
          <p:nvPr/>
        </p:nvSpPr>
        <p:spPr>
          <a:xfrm>
            <a:off x="6528391" y="3136611"/>
            <a:ext cx="566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00" dirty="0">
                <a:latin typeface="+mj-lt"/>
              </a:rPr>
              <a:t>Extract new Seed</a:t>
            </a:r>
            <a:endParaRPr lang="en-US" sz="4000" spc="5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20F74F-0B7D-40F8-ADFC-9A70ADD3B0DB}"/>
              </a:ext>
            </a:extLst>
          </p:cNvPr>
          <p:cNvSpPr/>
          <p:nvPr/>
        </p:nvSpPr>
        <p:spPr>
          <a:xfrm>
            <a:off x="795462" y="3540642"/>
            <a:ext cx="5594703" cy="57415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1804C-6F4A-4DCF-A6B4-745FB75F8838}"/>
              </a:ext>
            </a:extLst>
          </p:cNvPr>
          <p:cNvSpPr txBox="1"/>
          <p:nvPr/>
        </p:nvSpPr>
        <p:spPr>
          <a:xfrm>
            <a:off x="6528392" y="3136610"/>
            <a:ext cx="5663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00" dirty="0">
                <a:latin typeface="+mj-lt"/>
              </a:rPr>
              <a:t>Ensure same position</a:t>
            </a:r>
            <a:br>
              <a:rPr lang="en-US" sz="3200" spc="100" dirty="0">
                <a:latin typeface="+mj-lt"/>
              </a:rPr>
            </a:br>
            <a:r>
              <a:rPr lang="en-US" sz="3200" spc="100" dirty="0">
                <a:latin typeface="+mj-lt"/>
              </a:rPr>
              <a:t>is used for all keys</a:t>
            </a:r>
            <a:endParaRPr lang="en-US" sz="4000" spc="5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A84A0-D8C4-42A5-A7F9-481E928FC91C}"/>
              </a:ext>
            </a:extLst>
          </p:cNvPr>
          <p:cNvSpPr/>
          <p:nvPr/>
        </p:nvSpPr>
        <p:spPr>
          <a:xfrm>
            <a:off x="795461" y="4114799"/>
            <a:ext cx="5594703" cy="1742367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26878-4573-4C87-B7B6-678495110D6C}"/>
              </a:ext>
            </a:extLst>
          </p:cNvPr>
          <p:cNvSpPr txBox="1"/>
          <p:nvPr/>
        </p:nvSpPr>
        <p:spPr>
          <a:xfrm>
            <a:off x="6528392" y="3136610"/>
            <a:ext cx="566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00" dirty="0">
                <a:latin typeface="+mj-lt"/>
              </a:rPr>
              <a:t>Repeat as needed</a:t>
            </a:r>
            <a:endParaRPr lang="en-US" sz="4000" spc="5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F13DB-D5C0-4DC4-8918-4CD9746DBBFD}"/>
              </a:ext>
            </a:extLst>
          </p:cNvPr>
          <p:cNvSpPr/>
          <p:nvPr/>
        </p:nvSpPr>
        <p:spPr>
          <a:xfrm>
            <a:off x="795460" y="5864211"/>
            <a:ext cx="5594703" cy="485397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F8D17-E604-4B17-B778-0F83AB60B517}"/>
              </a:ext>
            </a:extLst>
          </p:cNvPr>
          <p:cNvSpPr txBox="1"/>
          <p:nvPr/>
        </p:nvSpPr>
        <p:spPr>
          <a:xfrm>
            <a:off x="6528390" y="3140158"/>
            <a:ext cx="566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00" dirty="0">
                <a:latin typeface="+mj-lt"/>
              </a:rPr>
              <a:t>Final seed is hash value</a:t>
            </a:r>
            <a:endParaRPr lang="en-US" sz="40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1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743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IMPLEMENTATION • </a:t>
            </a:r>
            <a:r>
              <a:rPr lang="en-US" sz="1000" b="1" spc="100" dirty="0">
                <a:latin typeface="+mj-lt"/>
              </a:rPr>
              <a:t>STATISTICS</a:t>
            </a:r>
            <a:r>
              <a:rPr lang="en-US" sz="1000" spc="100" dirty="0">
                <a:latin typeface="+mj-lt"/>
              </a:rPr>
              <a:t> • CONCLUSION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4324" y="2018983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00" dirty="0">
                <a:latin typeface="+mj-lt"/>
              </a:rPr>
              <a:t>DIVISION METHOD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951F57-15C9-4FC3-8530-7979BA09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15348"/>
              </p:ext>
            </p:extLst>
          </p:nvPr>
        </p:nvGraphicFramePr>
        <p:xfrm>
          <a:off x="1647180" y="2419093"/>
          <a:ext cx="9804085" cy="2811418"/>
        </p:xfrm>
        <a:graphic>
          <a:graphicData uri="http://schemas.openxmlformats.org/drawingml/2006/table">
            <a:tbl>
              <a:tblPr/>
              <a:tblGrid>
                <a:gridCol w="1625009">
                  <a:extLst>
                    <a:ext uri="{9D8B030D-6E8A-4147-A177-3AD203B41FA5}">
                      <a16:colId xmlns:a16="http://schemas.microsoft.com/office/drawing/2014/main" val="3850588187"/>
                    </a:ext>
                  </a:extLst>
                </a:gridCol>
                <a:gridCol w="1217324">
                  <a:extLst>
                    <a:ext uri="{9D8B030D-6E8A-4147-A177-3AD203B41FA5}">
                      <a16:colId xmlns:a16="http://schemas.microsoft.com/office/drawing/2014/main" val="81291688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4175120762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3173154315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3676138916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1201408723"/>
                    </a:ext>
                  </a:extLst>
                </a:gridCol>
              </a:tblGrid>
              <a:tr h="3762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 Factor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 Size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Successful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Unsuccessful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95429"/>
                  </a:ext>
                </a:extLst>
              </a:tr>
              <a:tr h="55391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Number of Comparisons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CPU time (nanoseconds)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Number of Comparisons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CPU time (nanoseconds)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43767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8621.3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850" algn="l"/>
                          <a:tab pos="606425" algn="ctr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1111.4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1556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0.3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302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4014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1083.7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75572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648.8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867.5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67339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0.7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706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711.4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4.9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1451.9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23708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0.9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908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665.8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44.8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2630.3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0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PROBLEM DOMAIN</a:t>
            </a:r>
          </a:p>
        </p:txBody>
      </p:sp>
    </p:spTree>
    <p:extLst>
      <p:ext uri="{BB962C8B-B14F-4D97-AF65-F5344CB8AC3E}">
        <p14:creationId xmlns:p14="http://schemas.microsoft.com/office/powerpoint/2010/main" val="10462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IMPLEMENTATION • </a:t>
            </a:r>
            <a:r>
              <a:rPr lang="en-US" sz="1000" b="1" spc="100" dirty="0">
                <a:latin typeface="+mj-lt"/>
              </a:rPr>
              <a:t>STATISTICS</a:t>
            </a:r>
            <a:r>
              <a:rPr lang="en-US" sz="1000" spc="100" dirty="0">
                <a:latin typeface="+mj-lt"/>
              </a:rPr>
              <a:t> • CONCLUSION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4324" y="2018983"/>
            <a:ext cx="19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00" dirty="0">
                <a:latin typeface="+mj-lt"/>
              </a:rPr>
              <a:t>SHIFT FOLDING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951F57-15C9-4FC3-8530-7979BA09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65977"/>
              </p:ext>
            </p:extLst>
          </p:nvPr>
        </p:nvGraphicFramePr>
        <p:xfrm>
          <a:off x="1647180" y="2419093"/>
          <a:ext cx="9804085" cy="2811418"/>
        </p:xfrm>
        <a:graphic>
          <a:graphicData uri="http://schemas.openxmlformats.org/drawingml/2006/table">
            <a:tbl>
              <a:tblPr/>
              <a:tblGrid>
                <a:gridCol w="1625009">
                  <a:extLst>
                    <a:ext uri="{9D8B030D-6E8A-4147-A177-3AD203B41FA5}">
                      <a16:colId xmlns:a16="http://schemas.microsoft.com/office/drawing/2014/main" val="3850588187"/>
                    </a:ext>
                  </a:extLst>
                </a:gridCol>
                <a:gridCol w="1217324">
                  <a:extLst>
                    <a:ext uri="{9D8B030D-6E8A-4147-A177-3AD203B41FA5}">
                      <a16:colId xmlns:a16="http://schemas.microsoft.com/office/drawing/2014/main" val="81291688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4175120762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3173154315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3676138916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1201408723"/>
                    </a:ext>
                  </a:extLst>
                </a:gridCol>
              </a:tblGrid>
              <a:tr h="3762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 Factor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 Size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Successful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Unsuccessful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95429"/>
                  </a:ext>
                </a:extLst>
              </a:tr>
              <a:tr h="55391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Number of Comparisons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CPU time (nanoseconds)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Number of Comparisons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CPU time (nanoseconds)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43767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32288.6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850" algn="l"/>
                          <a:tab pos="606425" algn="ctr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27967.6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1556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0.3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302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25285.3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17186.5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75572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504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9613.9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9834.5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67339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0.7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706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1.7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6606.1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5479.4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23708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0.9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908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4.2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7742.9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43.5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         7362.4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0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1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IMPLEMENTATION • </a:t>
            </a:r>
            <a:r>
              <a:rPr lang="en-US" sz="1000" b="1" spc="100" dirty="0">
                <a:latin typeface="+mj-lt"/>
              </a:rPr>
              <a:t>STATISTICS</a:t>
            </a:r>
            <a:r>
              <a:rPr lang="en-US" sz="1000" spc="100" dirty="0">
                <a:latin typeface="+mj-lt"/>
              </a:rPr>
              <a:t> • CONCLUSION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4324" y="2018983"/>
            <a:ext cx="277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00" dirty="0">
                <a:latin typeface="+mj-lt"/>
              </a:rPr>
              <a:t>MID-SQUARE METHOD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951F57-15C9-4FC3-8530-7979BA09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74184"/>
              </p:ext>
            </p:extLst>
          </p:nvPr>
        </p:nvGraphicFramePr>
        <p:xfrm>
          <a:off x="1647180" y="2419093"/>
          <a:ext cx="9804085" cy="2811418"/>
        </p:xfrm>
        <a:graphic>
          <a:graphicData uri="http://schemas.openxmlformats.org/drawingml/2006/table">
            <a:tbl>
              <a:tblPr/>
              <a:tblGrid>
                <a:gridCol w="1625009">
                  <a:extLst>
                    <a:ext uri="{9D8B030D-6E8A-4147-A177-3AD203B41FA5}">
                      <a16:colId xmlns:a16="http://schemas.microsoft.com/office/drawing/2014/main" val="3850588187"/>
                    </a:ext>
                  </a:extLst>
                </a:gridCol>
                <a:gridCol w="1217324">
                  <a:extLst>
                    <a:ext uri="{9D8B030D-6E8A-4147-A177-3AD203B41FA5}">
                      <a16:colId xmlns:a16="http://schemas.microsoft.com/office/drawing/2014/main" val="81291688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4175120762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3173154315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3676138916"/>
                    </a:ext>
                  </a:extLst>
                </a:gridCol>
                <a:gridCol w="1740438">
                  <a:extLst>
                    <a:ext uri="{9D8B030D-6E8A-4147-A177-3AD203B41FA5}">
                      <a16:colId xmlns:a16="http://schemas.microsoft.com/office/drawing/2014/main" val="1201408723"/>
                    </a:ext>
                  </a:extLst>
                </a:gridCol>
              </a:tblGrid>
              <a:tr h="3762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Load Factor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 Size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Successful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Unsuccessful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95429"/>
                  </a:ext>
                </a:extLst>
              </a:tr>
              <a:tr h="55391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Number of Comparisons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CPU time (nanoseconds)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Number of Comparisons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Average CPU time (nanoseconds)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43767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38029.1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850" algn="l"/>
                          <a:tab pos="606425" algn="ctr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17952.6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1556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0.3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302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2.9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8353.9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6075.6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75572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6.1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5334.8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2.2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4086.2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67339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0.7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706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20.8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6138.9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4.8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3473.3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23708"/>
                  </a:ext>
                </a:extLst>
              </a:tr>
              <a:tr h="376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0.9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908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60.8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8783.3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46.5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5074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0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IMPLEMENTATION • </a:t>
            </a:r>
            <a:r>
              <a:rPr lang="en-US" sz="1000" b="1" spc="100" dirty="0">
                <a:latin typeface="+mj-lt"/>
              </a:rPr>
              <a:t>STATISTICS</a:t>
            </a:r>
            <a:r>
              <a:rPr lang="en-US" sz="1000" spc="100" dirty="0">
                <a:latin typeface="+mj-lt"/>
              </a:rPr>
              <a:t> • CONCLUSION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1209A-3000-41B1-A5AE-521FD6119F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8" y="1649608"/>
            <a:ext cx="10517372" cy="4710334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1267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IMPLEMENTATION • </a:t>
            </a:r>
            <a:r>
              <a:rPr lang="en-US" sz="1000" b="1" spc="100" dirty="0">
                <a:latin typeface="+mj-lt"/>
              </a:rPr>
              <a:t>STATISTICS</a:t>
            </a:r>
            <a:r>
              <a:rPr lang="en-US" sz="1000" spc="100" dirty="0">
                <a:latin typeface="+mj-lt"/>
              </a:rPr>
              <a:t> • 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84D8-41DC-4CF7-B23D-F871936594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8" y="1649608"/>
            <a:ext cx="10517372" cy="4710334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1957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IMPLEMENTATION • </a:t>
            </a:r>
            <a:r>
              <a:rPr lang="en-US" sz="1000" b="1" spc="100" dirty="0">
                <a:latin typeface="+mj-lt"/>
              </a:rPr>
              <a:t>STATISTICS</a:t>
            </a:r>
            <a:r>
              <a:rPr lang="en-US" sz="1000" spc="100" dirty="0">
                <a:latin typeface="+mj-lt"/>
              </a:rPr>
              <a:t> • 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84D8-41DC-4CF7-B23D-F871936594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8" y="1649608"/>
            <a:ext cx="10517372" cy="4710334"/>
          </a:xfrm>
          <a:prstGeom prst="rect">
            <a:avLst/>
          </a:prstGeom>
          <a:noFill/>
          <a:ln w="31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000E35-3F34-4D27-A3A7-55AB6522D2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7" y="1649608"/>
            <a:ext cx="10517372" cy="4710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7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36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439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IMPLEMENTATION • STATISTICS • </a:t>
            </a:r>
            <a:r>
              <a:rPr lang="en-US" sz="1000" b="1" spc="100" dirty="0">
                <a:latin typeface="+mj-lt"/>
              </a:rPr>
              <a:t>CONCLUSION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6889" y="1581113"/>
            <a:ext cx="1167631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0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Linear Probing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belong to Open Address Hashing, we can say that:</a:t>
            </a:r>
          </a:p>
          <a:p>
            <a:pPr lvl="0" algn="just" eaLnBrk="0" fontAlgn="base" hangingPunct="0">
              <a:spcBef>
                <a:spcPts val="1200"/>
              </a:spcBef>
              <a:spcAft>
                <a:spcPct val="0"/>
              </a:spcAft>
            </a:pPr>
            <a:endParaRPr lang="en-US" altLang="zh-CN" sz="1200" dirty="0">
              <a:solidFill>
                <a:prstClr val="black"/>
              </a:solidFill>
              <a:latin typeface="Calibri Light"/>
            </a:endParaRPr>
          </a:p>
          <a:p>
            <a:pPr lvl="0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Calibri Light"/>
                <a:ea typeface="SimSun" panose="02010600030101010101" pitchFamily="2" charset="-122"/>
                <a:cs typeface="Times New Roman" panose="02020603050405020304" pitchFamily="18" charset="0"/>
              </a:rPr>
              <a:t>Worst Case: All the keys in one half of the table, another half is empty.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200" dirty="0">
              <a:solidFill>
                <a:prstClr val="black"/>
              </a:solidFill>
              <a:latin typeface="Calibri Light"/>
            </a:endParaRPr>
          </a:p>
          <a:p>
            <a:pPr lvl="0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SimSun" panose="02010600030101010101" pitchFamily="2" charset="-122"/>
                <a:cs typeface="Times New Roman" panose="02020603050405020304" pitchFamily="18" charset="0"/>
              </a:rPr>
              <a:t>For an unsuccessful search the average number of probes is given by:</a:t>
            </a:r>
            <a:endParaRPr lang="en-US" altLang="zh-CN" sz="1200" dirty="0">
              <a:solidFill>
                <a:prstClr val="black"/>
              </a:solidFill>
              <a:latin typeface="Calibri Ligh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Best Case: All the keys in odd slots and even slots are empty;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average number of probes for an unsuccessful search is constant when n is proportional to h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i.e. h=2n then the average is 0.5 (constant ) which is the load factor, so it has a constant complexity, namely O(1)</a:t>
            </a:r>
          </a:p>
        </p:txBody>
      </p:sp>
      <p:pic>
        <p:nvPicPr>
          <p:cNvPr id="4097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68" y="3647096"/>
            <a:ext cx="5619750" cy="819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91508" y="48401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2638" y="4502954"/>
            <a:ext cx="3298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j-lt"/>
              </a:rPr>
              <a:t>Image from lecture notes part 4 - searching</a:t>
            </a:r>
          </a:p>
        </p:txBody>
      </p:sp>
    </p:spTree>
    <p:extLst>
      <p:ext uri="{BB962C8B-B14F-4D97-AF65-F5344CB8AC3E}">
        <p14:creationId xmlns:p14="http://schemas.microsoft.com/office/powerpoint/2010/main" val="3848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887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PROBLEM DOMAIN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100" dirty="0">
                <a:latin typeface="+mj-lt"/>
              </a:rPr>
              <a:t>INTRODUCTION</a:t>
            </a:r>
            <a:r>
              <a:rPr lang="en-US" sz="1000" spc="100" dirty="0">
                <a:latin typeface="+mj-lt"/>
              </a:rPr>
              <a:t> • IMPLEMENTATION • STATISTICS •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862" y="1566528"/>
            <a:ext cx="7657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>
                <a:latin typeface="+mj-lt"/>
              </a:rPr>
              <a:t>Many real world problems requires to search a huge amount of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62" y="2413522"/>
            <a:ext cx="7847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examples:</a:t>
            </a:r>
          </a:p>
          <a:p>
            <a:r>
              <a:rPr lang="en-US" sz="1600" spc="50" dirty="0">
                <a:latin typeface="+mj-lt"/>
              </a:rPr>
              <a:t>• Storing and Searching of employee information based on NRIC numbers</a:t>
            </a:r>
          </a:p>
          <a:p>
            <a:r>
              <a:rPr lang="en-US" sz="1600" spc="50" dirty="0">
                <a:latin typeface="+mj-lt"/>
              </a:rPr>
              <a:t>• Storing and Searching of vehicle information based on car plate registration numbers</a:t>
            </a:r>
          </a:p>
          <a:p>
            <a:r>
              <a:rPr lang="en-US" sz="1600" spc="50" dirty="0">
                <a:latin typeface="+mj-lt"/>
              </a:rPr>
              <a:t>• Storing and Searching of person information based on phone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862" y="3919784"/>
            <a:ext cx="321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for this example class, we chose: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6873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50" dirty="0">
                <a:latin typeface="+mj-lt"/>
              </a:rPr>
              <a:t>STORING AND SEARCHING OF BOOKS’ NAME  </a:t>
            </a:r>
          </a:p>
          <a:p>
            <a:pPr algn="ctr"/>
            <a:r>
              <a:rPr lang="en-US" sz="2400" spc="50" dirty="0">
                <a:latin typeface="+mj-lt"/>
              </a:rPr>
              <a:t>BASED ON </a:t>
            </a:r>
            <a:r>
              <a:rPr lang="en-US" sz="2400" b="1" spc="50" dirty="0">
                <a:latin typeface="+mj-lt"/>
              </a:rPr>
              <a:t>I</a:t>
            </a:r>
            <a:r>
              <a:rPr lang="en-US" sz="2400" spc="50" dirty="0">
                <a:latin typeface="+mj-lt"/>
              </a:rPr>
              <a:t>NTERNATIONAL </a:t>
            </a:r>
            <a:r>
              <a:rPr lang="en-US" sz="2400" b="1" spc="50" dirty="0">
                <a:latin typeface="+mj-lt"/>
              </a:rPr>
              <a:t>S</a:t>
            </a:r>
            <a:r>
              <a:rPr lang="en-US" sz="2400" spc="50" dirty="0">
                <a:latin typeface="+mj-lt"/>
              </a:rPr>
              <a:t>TANDARD </a:t>
            </a:r>
            <a:r>
              <a:rPr lang="en-US" sz="2400" b="1" spc="50" dirty="0">
                <a:latin typeface="+mj-lt"/>
              </a:rPr>
              <a:t>B</a:t>
            </a:r>
            <a:r>
              <a:rPr lang="en-US" sz="2400" spc="50" dirty="0">
                <a:latin typeface="+mj-lt"/>
              </a:rPr>
              <a:t>OOK </a:t>
            </a:r>
            <a:r>
              <a:rPr lang="en-US" sz="2400" b="1" spc="50" dirty="0">
                <a:latin typeface="+mj-lt"/>
              </a:rPr>
              <a:t>N</a:t>
            </a:r>
            <a:r>
              <a:rPr lang="en-US" sz="2400" spc="50" dirty="0">
                <a:latin typeface="+mj-lt"/>
              </a:rPr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8193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2309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735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DATA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100" dirty="0">
                <a:latin typeface="+mj-lt"/>
              </a:rPr>
              <a:t>INTRODUCTION</a:t>
            </a:r>
            <a:r>
              <a:rPr lang="en-US" sz="1000" spc="100" dirty="0">
                <a:latin typeface="+mj-lt"/>
              </a:rPr>
              <a:t> • IMPLEMENTATION • STATISTICS •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3895" y="3198167"/>
            <a:ext cx="1014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50" dirty="0">
                <a:latin typeface="+mj-lt"/>
              </a:rPr>
              <a:t>Since real world data sets are not available, synthetic data sets are generated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6433" y="3598277"/>
            <a:ext cx="905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50" dirty="0">
                <a:latin typeface="+mj-lt"/>
              </a:rPr>
              <a:t>Amount of Data Generated will be based on Load Factor (User Input)</a:t>
            </a:r>
          </a:p>
        </p:txBody>
      </p:sp>
    </p:spTree>
    <p:extLst>
      <p:ext uri="{BB962C8B-B14F-4D97-AF65-F5344CB8AC3E}">
        <p14:creationId xmlns:p14="http://schemas.microsoft.com/office/powerpoint/2010/main" val="25827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135BE-CB0B-4FE6-B7C4-E46B8FC3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9"/>
            <a:ext cx="12192000" cy="6850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73005-4B1B-4FF6-A42D-32E9A418CD4C}"/>
              </a:ext>
            </a:extLst>
          </p:cNvPr>
          <p:cNvSpPr txBox="1"/>
          <p:nvPr/>
        </p:nvSpPr>
        <p:spPr>
          <a:xfrm>
            <a:off x="8527311" y="223284"/>
            <a:ext cx="22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//Range of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BD6D4-AC9A-4F7C-9DE8-4247454740B0}"/>
              </a:ext>
            </a:extLst>
          </p:cNvPr>
          <p:cNvSpPr txBox="1"/>
          <p:nvPr/>
        </p:nvSpPr>
        <p:spPr>
          <a:xfrm>
            <a:off x="6446872" y="2967333"/>
            <a:ext cx="52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//Method to generate Random Number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128EC-9F7B-4C49-9FB1-85E08483D98A}"/>
              </a:ext>
            </a:extLst>
          </p:cNvPr>
          <p:cNvSpPr txBox="1"/>
          <p:nvPr/>
        </p:nvSpPr>
        <p:spPr>
          <a:xfrm>
            <a:off x="7994985" y="4681834"/>
            <a:ext cx="330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//Add item to Hash Table</a:t>
            </a:r>
          </a:p>
        </p:txBody>
      </p:sp>
    </p:spTree>
    <p:extLst>
      <p:ext uri="{BB962C8B-B14F-4D97-AF65-F5344CB8AC3E}">
        <p14:creationId xmlns:p14="http://schemas.microsoft.com/office/powerpoint/2010/main" val="47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441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676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/>
              <a:t>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9311" y="3048159"/>
            <a:ext cx="33197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spc="150" dirty="0">
                <a:latin typeface="+mj-lt"/>
              </a:rPr>
              <a:t>LINEAR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0763" y="3677713"/>
            <a:ext cx="365048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800" spc="150" dirty="0">
                <a:latin typeface="+mj-lt"/>
              </a:rPr>
              <a:t>HASHING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>
                <a:latin typeface="+mj-lt"/>
              </a:rPr>
              <a:t>INTRODUCTION • </a:t>
            </a:r>
            <a:r>
              <a:rPr lang="en-US" sz="1000" b="1" spc="100" dirty="0">
                <a:latin typeface="+mj-lt"/>
              </a:rPr>
              <a:t>IMPLEMENTATION</a:t>
            </a:r>
            <a:r>
              <a:rPr lang="en-US" sz="1000" spc="100" dirty="0">
                <a:latin typeface="+mj-lt"/>
              </a:rPr>
              <a:t> • STATISTICS •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F5CDE-0FC2-438E-B5F8-5DDCD979FAE9}"/>
              </a:ext>
            </a:extLst>
          </p:cNvPr>
          <p:cNvSpPr txBox="1"/>
          <p:nvPr/>
        </p:nvSpPr>
        <p:spPr>
          <a:xfrm>
            <a:off x="5243330" y="4698399"/>
            <a:ext cx="170533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 spc="150" dirty="0">
                <a:latin typeface="+mj-lt"/>
              </a:rPr>
              <a:t>Shift Folding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18B1-8566-481F-BA8B-0A51C205183B}"/>
              </a:ext>
            </a:extLst>
          </p:cNvPr>
          <p:cNvSpPr txBox="1"/>
          <p:nvPr/>
        </p:nvSpPr>
        <p:spPr>
          <a:xfrm>
            <a:off x="5499171" y="4107212"/>
            <a:ext cx="114005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 spc="150" dirty="0">
                <a:latin typeface="+mj-lt"/>
              </a:rPr>
              <a:t>Division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60212-9370-4DD2-BBC1-434BCB2A9CBC}"/>
              </a:ext>
            </a:extLst>
          </p:cNvPr>
          <p:cNvSpPr txBox="1"/>
          <p:nvPr/>
        </p:nvSpPr>
        <p:spPr>
          <a:xfrm>
            <a:off x="5309053" y="4397922"/>
            <a:ext cx="157389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 spc="150" dirty="0">
                <a:latin typeface="+mj-lt"/>
              </a:rPr>
              <a:t>Mid-Square</a:t>
            </a:r>
          </a:p>
        </p:txBody>
      </p:sp>
    </p:spTree>
    <p:extLst>
      <p:ext uri="{BB962C8B-B14F-4D97-AF65-F5344CB8AC3E}">
        <p14:creationId xmlns:p14="http://schemas.microsoft.com/office/powerpoint/2010/main" val="37853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974</Words>
  <Application>Microsoft Office PowerPoint</Application>
  <PresentationFormat>Widescreen</PresentationFormat>
  <Paragraphs>273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Martin</dc:creator>
  <cp:lastModifiedBy>#TAN WEI XUAN#</cp:lastModifiedBy>
  <cp:revision>44</cp:revision>
  <dcterms:created xsi:type="dcterms:W3CDTF">2015-09-13T15:43:57Z</dcterms:created>
  <dcterms:modified xsi:type="dcterms:W3CDTF">2019-09-16T19:56:42Z</dcterms:modified>
</cp:coreProperties>
</file>