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70" r:id="rId3"/>
    <p:sldId id="261" r:id="rId4"/>
    <p:sldId id="262" r:id="rId5"/>
    <p:sldId id="263" r:id="rId6"/>
    <p:sldId id="264" r:id="rId7"/>
    <p:sldId id="269" r:id="rId8"/>
    <p:sldId id="268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3" r:id="rId20"/>
    <p:sldId id="284" r:id="rId21"/>
    <p:sldId id="281" r:id="rId2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E537A1-44DF-8D6C-83B5-5E5BC57D2078}" v="41" dt="2021-09-19T18:46:58.850"/>
    <p1510:client id="{7554F819-9CBC-46F4-B0B8-AC592C52F260}" v="3028" dt="2021-09-19T18:39:15.0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jalainen Jere" userId="S::jere.karjalainen@esedulainen.fi::65dfcd24-4257-428c-8eb9-0e01c0534faa" providerId="AD" clId="Web-{1FE537A1-44DF-8D6C-83B5-5E5BC57D2078}"/>
    <pc:docChg chg="modSld">
      <pc:chgData name="Karjalainen Jere" userId="S::jere.karjalainen@esedulainen.fi::65dfcd24-4257-428c-8eb9-0e01c0534faa" providerId="AD" clId="Web-{1FE537A1-44DF-8D6C-83B5-5E5BC57D2078}" dt="2021-09-19T18:46:58.850" v="18" actId="1076"/>
      <pc:docMkLst>
        <pc:docMk/>
      </pc:docMkLst>
      <pc:sldChg chg="delAnim modAnim">
        <pc:chgData name="Karjalainen Jere" userId="S::jere.karjalainen@esedulainen.fi::65dfcd24-4257-428c-8eb9-0e01c0534faa" providerId="AD" clId="Web-{1FE537A1-44DF-8D6C-83B5-5E5BC57D2078}" dt="2021-09-19T18:44:38.425" v="1"/>
        <pc:sldMkLst>
          <pc:docMk/>
          <pc:sldMk cId="357797446" sldId="270"/>
        </pc:sldMkLst>
      </pc:sldChg>
      <pc:sldChg chg="delAnim modAnim">
        <pc:chgData name="Karjalainen Jere" userId="S::jere.karjalainen@esedulainen.fi::65dfcd24-4257-428c-8eb9-0e01c0534faa" providerId="AD" clId="Web-{1FE537A1-44DF-8D6C-83B5-5E5BC57D2078}" dt="2021-09-19T18:44:33.113" v="0"/>
        <pc:sldMkLst>
          <pc:docMk/>
          <pc:sldMk cId="1025038304" sldId="273"/>
        </pc:sldMkLst>
      </pc:sldChg>
      <pc:sldChg chg="modSp">
        <pc:chgData name="Karjalainen Jere" userId="S::jere.karjalainen@esedulainen.fi::65dfcd24-4257-428c-8eb9-0e01c0534faa" providerId="AD" clId="Web-{1FE537A1-44DF-8D6C-83B5-5E5BC57D2078}" dt="2021-09-19T18:46:40.553" v="9" actId="20577"/>
        <pc:sldMkLst>
          <pc:docMk/>
          <pc:sldMk cId="1004204468" sldId="280"/>
        </pc:sldMkLst>
        <pc:spChg chg="mod">
          <ac:chgData name="Karjalainen Jere" userId="S::jere.karjalainen@esedulainen.fi::65dfcd24-4257-428c-8eb9-0e01c0534faa" providerId="AD" clId="Web-{1FE537A1-44DF-8D6C-83B5-5E5BC57D2078}" dt="2021-09-19T18:46:40.553" v="9" actId="20577"/>
          <ac:spMkLst>
            <pc:docMk/>
            <pc:sldMk cId="1004204468" sldId="280"/>
            <ac:spMk id="2" creationId="{98535585-7B93-4805-B734-684A9BF91370}"/>
          </ac:spMkLst>
        </pc:spChg>
      </pc:sldChg>
      <pc:sldChg chg="modSp">
        <pc:chgData name="Karjalainen Jere" userId="S::jere.karjalainen@esedulainen.fi::65dfcd24-4257-428c-8eb9-0e01c0534faa" providerId="AD" clId="Web-{1FE537A1-44DF-8D6C-83B5-5E5BC57D2078}" dt="2021-09-19T18:46:58.850" v="18" actId="1076"/>
        <pc:sldMkLst>
          <pc:docMk/>
          <pc:sldMk cId="2529631264" sldId="281"/>
        </pc:sldMkLst>
        <pc:spChg chg="mod">
          <ac:chgData name="Karjalainen Jere" userId="S::jere.karjalainen@esedulainen.fi::65dfcd24-4257-428c-8eb9-0e01c0534faa" providerId="AD" clId="Web-{1FE537A1-44DF-8D6C-83B5-5E5BC57D2078}" dt="2021-09-19T18:46:58.850" v="18" actId="1076"/>
          <ac:spMkLst>
            <pc:docMk/>
            <pc:sldMk cId="2529631264" sldId="281"/>
            <ac:spMk id="2" creationId="{98535585-7B93-4805-B734-684A9BF9137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07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58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85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77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86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20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83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7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73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100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93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446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794" r:id="rId6"/>
    <p:sldLayoutId id="2147483790" r:id="rId7"/>
    <p:sldLayoutId id="2147483791" r:id="rId8"/>
    <p:sldLayoutId id="2147483792" r:id="rId9"/>
    <p:sldLayoutId id="2147483793" r:id="rId10"/>
    <p:sldLayoutId id="21474837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096000" y="1524000"/>
            <a:ext cx="5334000" cy="2286000"/>
          </a:xfrm>
        </p:spPr>
        <p:txBody>
          <a:bodyPr>
            <a:normAutofit/>
          </a:bodyPr>
          <a:lstStyle/>
          <a:p>
            <a:pPr algn="l"/>
            <a:r>
              <a:rPr lang="fi-FI" sz="4400"/>
              <a:t>Päiväkotiyhdistys Pirtti ry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6096000" y="4571999"/>
            <a:ext cx="5334000" cy="1524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fi-FI" dirty="0"/>
              <a:t>Nettisivujen luonti</a:t>
            </a:r>
          </a:p>
        </p:txBody>
      </p:sp>
      <p:pic>
        <p:nvPicPr>
          <p:cNvPr id="4" name="Picture 3" descr="Pastelli väri oranssi ja sininen-vihreä pyynnön muotoilemisessa taivas">
            <a:extLst>
              <a:ext uri="{FF2B5EF4-FFF2-40B4-BE49-F238E27FC236}">
                <a16:creationId xmlns:a16="http://schemas.microsoft.com/office/drawing/2014/main" id="{9C912BCB-59A8-4FC2-8BA0-299D5AFDE1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96" r="20094" b="-1"/>
          <a:stretch/>
        </p:blipFill>
        <p:spPr>
          <a:xfrm>
            <a:off x="2" y="732510"/>
            <a:ext cx="5333999" cy="6125491"/>
          </a:xfrm>
          <a:custGeom>
            <a:avLst/>
            <a:gdLst/>
            <a:ahLst/>
            <a:cxnLst/>
            <a:rect l="l" t="t" r="r" b="b"/>
            <a:pathLst>
              <a:path w="5333999" h="6125491">
                <a:moveTo>
                  <a:pt x="0" y="0"/>
                </a:moveTo>
                <a:lnTo>
                  <a:pt x="201347" y="12133"/>
                </a:lnTo>
                <a:cubicBezTo>
                  <a:pt x="834520" y="59989"/>
                  <a:pt x="1489622" y="165274"/>
                  <a:pt x="2149412" y="288819"/>
                </a:cubicBezTo>
                <a:cubicBezTo>
                  <a:pt x="4194087" y="671477"/>
                  <a:pt x="4738431" y="1884930"/>
                  <a:pt x="5125148" y="3309606"/>
                </a:cubicBezTo>
                <a:cubicBezTo>
                  <a:pt x="5383961" y="4263563"/>
                  <a:pt x="5599841" y="5130569"/>
                  <a:pt x="4496734" y="5829050"/>
                </a:cubicBezTo>
                <a:cubicBezTo>
                  <a:pt x="4342061" y="5927011"/>
                  <a:pt x="4177261" y="6012425"/>
                  <a:pt x="4005032" y="6088102"/>
                </a:cubicBezTo>
                <a:lnTo>
                  <a:pt x="3915032" y="6125491"/>
                </a:lnTo>
                <a:lnTo>
                  <a:pt x="0" y="6125491"/>
                </a:lnTo>
                <a:close/>
              </a:path>
            </a:pathLst>
          </a:custGeom>
        </p:spPr>
      </p:pic>
      <p:sp>
        <p:nvSpPr>
          <p:cNvPr id="23" name="Freeform: Shape 17">
            <a:extLst>
              <a:ext uri="{FF2B5EF4-FFF2-40B4-BE49-F238E27FC236}">
                <a16:creationId xmlns:a16="http://schemas.microsoft.com/office/drawing/2014/main" id="{4EB7CBBE-178B-4DB3-AD92-DED458BAE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52425"/>
            <a:ext cx="5185830" cy="65055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78238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2">
            <a:extLst>
              <a:ext uri="{FF2B5EF4-FFF2-40B4-BE49-F238E27FC236}">
                <a16:creationId xmlns:a16="http://schemas.microsoft.com/office/drawing/2014/main" id="{3D065C6D-EB42-400B-99C4-D0ACE936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3174" y="0"/>
            <a:ext cx="5578824" cy="6028256"/>
          </a:xfrm>
          <a:custGeom>
            <a:avLst/>
            <a:gdLst>
              <a:gd name="connsiteX0" fmla="*/ 1681218 w 5578824"/>
              <a:gd name="connsiteY0" fmla="*/ 0 h 6028256"/>
              <a:gd name="connsiteX1" fmla="*/ 5578824 w 5578824"/>
              <a:gd name="connsiteY1" fmla="*/ 0 h 6028256"/>
              <a:gd name="connsiteX2" fmla="*/ 5578824 w 5578824"/>
              <a:gd name="connsiteY2" fmla="*/ 5760161 h 6028256"/>
              <a:gd name="connsiteX3" fmla="*/ 5441231 w 5578824"/>
              <a:gd name="connsiteY3" fmla="*/ 5804042 h 6028256"/>
              <a:gd name="connsiteX4" fmla="*/ 4253224 w 5578824"/>
              <a:gd name="connsiteY4" fmla="*/ 5980388 h 6028256"/>
              <a:gd name="connsiteX5" fmla="*/ 837278 w 5578824"/>
              <a:gd name="connsiteY5" fmla="*/ 4877588 h 6028256"/>
              <a:gd name="connsiteX6" fmla="*/ 109626 w 5578824"/>
              <a:gd name="connsiteY6" fmla="*/ 3329255 h 6028256"/>
              <a:gd name="connsiteX7" fmla="*/ 156962 w 5578824"/>
              <a:gd name="connsiteY7" fmla="*/ 1773839 h 6028256"/>
              <a:gd name="connsiteX8" fmla="*/ 904890 w 5578824"/>
              <a:gd name="connsiteY8" fmla="*/ 738354 h 6028256"/>
              <a:gd name="connsiteX9" fmla="*/ 1304592 w 5578824"/>
              <a:gd name="connsiteY9" fmla="*/ 360545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14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3" name="Content Placeholder 7">
            <a:extLst>
              <a:ext uri="{FF2B5EF4-FFF2-40B4-BE49-F238E27FC236}">
                <a16:creationId xmlns:a16="http://schemas.microsoft.com/office/drawing/2014/main" id="{2433E9D3-6218-41A3-99D1-BACB1CA2C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rgbClr val="FFFFFF">
                    <a:alpha val="70000"/>
                  </a:srgbClr>
                </a:solidFill>
              </a:rPr>
              <a:t>Galleria </a:t>
            </a:r>
            <a:r>
              <a:rPr lang="en-US" sz="2400" dirty="0" err="1">
                <a:solidFill>
                  <a:srgbClr val="FFFFFF">
                    <a:alpha val="70000"/>
                  </a:srgbClr>
                </a:solidFill>
              </a:rPr>
              <a:t>osuudesta</a:t>
            </a:r>
            <a:r>
              <a:rPr lang="en-US" sz="2400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sz="2400" dirty="0" err="1">
                <a:solidFill>
                  <a:srgbClr val="FFFFFF">
                    <a:alpha val="70000"/>
                  </a:srgbClr>
                </a:solidFill>
              </a:rPr>
              <a:t>löydät</a:t>
            </a:r>
            <a:r>
              <a:rPr lang="en-US" sz="2400" dirty="0">
                <a:solidFill>
                  <a:srgbClr val="FFFFFF">
                    <a:alpha val="70000"/>
                  </a:srgbClr>
                </a:solidFill>
              </a:rPr>
              <a:t> </a:t>
            </a:r>
            <a:r>
              <a:rPr lang="en-US" sz="2400" dirty="0" err="1">
                <a:solidFill>
                  <a:srgbClr val="FFFFFF">
                    <a:alpha val="70000"/>
                  </a:srgbClr>
                </a:solidFill>
              </a:rPr>
              <a:t>kuvia</a:t>
            </a:r>
            <a:r>
              <a:rPr lang="en-US" sz="2400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sz="2400" dirty="0" err="1">
                <a:solidFill>
                  <a:srgbClr val="FFFFFF">
                    <a:alpha val="70000"/>
                  </a:srgbClr>
                </a:solidFill>
              </a:rPr>
              <a:t>päiväkodista</a:t>
            </a:r>
            <a:r>
              <a:rPr lang="en-US" sz="2400" dirty="0">
                <a:solidFill>
                  <a:srgbClr val="FFFFFF">
                    <a:alpha val="70000"/>
                  </a:srgbClr>
                </a:solidFill>
              </a:rPr>
              <a:t>.</a:t>
            </a:r>
          </a:p>
          <a:p>
            <a:r>
              <a:rPr lang="en-US" sz="2400" dirty="0" err="1">
                <a:solidFill>
                  <a:srgbClr val="FFFFFF">
                    <a:alpha val="70000"/>
                  </a:srgbClr>
                </a:solidFill>
              </a:rPr>
              <a:t>Kuvia</a:t>
            </a:r>
            <a:r>
              <a:rPr lang="en-US" sz="2400" dirty="0">
                <a:solidFill>
                  <a:srgbClr val="FFFFFF">
                    <a:alpha val="70000"/>
                  </a:srgbClr>
                </a:solidFill>
              </a:rPr>
              <a:t> on </a:t>
            </a:r>
            <a:r>
              <a:rPr lang="en-US" sz="2400" dirty="0" err="1">
                <a:solidFill>
                  <a:srgbClr val="FFFFFF">
                    <a:alpha val="70000"/>
                  </a:srgbClr>
                </a:solidFill>
              </a:rPr>
              <a:t>lisättävissä</a:t>
            </a:r>
            <a:r>
              <a:rPr lang="en-US" sz="2400" dirty="0">
                <a:solidFill>
                  <a:srgbClr val="FFFFFF">
                    <a:alpha val="70000"/>
                  </a:srgbClr>
                </a:solidFill>
              </a:rPr>
              <a:t>/</a:t>
            </a:r>
            <a:r>
              <a:rPr lang="en-US" sz="2400" dirty="0" err="1">
                <a:solidFill>
                  <a:srgbClr val="FFFFFF">
                    <a:alpha val="70000"/>
                  </a:srgbClr>
                </a:solidFill>
              </a:rPr>
              <a:t>poistettavissa</a:t>
            </a:r>
            <a:r>
              <a:rPr lang="en-US" sz="2400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sz="2400" dirty="0" err="1">
                <a:solidFill>
                  <a:srgbClr val="FFFFFF">
                    <a:alpha val="70000"/>
                  </a:srgbClr>
                </a:solidFill>
              </a:rPr>
              <a:t>tiedonhallinta</a:t>
            </a:r>
            <a:r>
              <a:rPr lang="en-US" sz="2400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sz="2400" dirty="0" err="1">
                <a:solidFill>
                  <a:srgbClr val="FFFFFF">
                    <a:alpha val="70000"/>
                  </a:srgbClr>
                </a:solidFill>
              </a:rPr>
              <a:t>sivulla</a:t>
            </a:r>
            <a:r>
              <a:rPr lang="en-US" sz="2400" dirty="0">
                <a:solidFill>
                  <a:srgbClr val="FFFFFF">
                    <a:alpha val="70000"/>
                  </a:srgbClr>
                </a:solidFill>
              </a:rPr>
              <a:t>.</a:t>
            </a:r>
            <a:endParaRPr lang="en-US" sz="2400" dirty="0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AC8160A0-BA3E-4CDB-86CB-E718E4F43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fi-FI" sz="3200" dirty="0"/>
              <a:t>Galleria</a:t>
            </a:r>
          </a:p>
        </p:txBody>
      </p:sp>
      <p:pic>
        <p:nvPicPr>
          <p:cNvPr id="4" name="Kuva 4">
            <a:extLst>
              <a:ext uri="{FF2B5EF4-FFF2-40B4-BE49-F238E27FC236}">
                <a16:creationId xmlns:a16="http://schemas.microsoft.com/office/drawing/2014/main" id="{F4DE80CD-756E-4972-A0F2-B4998FBEA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368" y="771525"/>
            <a:ext cx="4787264" cy="5334000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7662BD9A-41B0-47F1-B793-B8C92A2A09B5}"/>
              </a:ext>
            </a:extLst>
          </p:cNvPr>
          <p:cNvSpPr/>
          <p:nvPr/>
        </p:nvSpPr>
        <p:spPr>
          <a:xfrm rot="10800000">
            <a:off x="10949031" y="1341511"/>
            <a:ext cx="151002" cy="243281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35880639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4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46F251EB-FCFF-4806-88B9-2FA0B034B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Tiedonhallintasivu</a:t>
            </a:r>
            <a:endParaRPr lang="en-US" kern="1200" dirty="0" err="1">
              <a:latin typeface="+mj-lt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0572931-961B-4A48-8B38-E9A9DB6E8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F29AAD2-96E3-4A6F-9A5E-B6B9E7E11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3906" y="5720962"/>
            <a:ext cx="4228094" cy="1137038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4EC84841-2631-44D2-A01B-6AF0CF7F7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3921" y="5620196"/>
            <a:ext cx="5038078" cy="1237805"/>
          </a:xfrm>
          <a:custGeom>
            <a:avLst/>
            <a:gdLst>
              <a:gd name="connsiteX0" fmla="*/ 1576991 w 5038078"/>
              <a:gd name="connsiteY0" fmla="*/ 210 h 1238015"/>
              <a:gd name="connsiteX1" fmla="*/ 3403320 w 5038078"/>
              <a:gd name="connsiteY1" fmla="*/ 272125 h 1238015"/>
              <a:gd name="connsiteX2" fmla="*/ 4672870 w 5038078"/>
              <a:gd name="connsiteY2" fmla="*/ 693604 h 1238015"/>
              <a:gd name="connsiteX3" fmla="*/ 5038078 w 5038078"/>
              <a:gd name="connsiteY3" fmla="*/ 795929 h 1238015"/>
              <a:gd name="connsiteX4" fmla="*/ 5038078 w 5038078"/>
              <a:gd name="connsiteY4" fmla="*/ 1238015 h 1238015"/>
              <a:gd name="connsiteX5" fmla="*/ 0 w 5038078"/>
              <a:gd name="connsiteY5" fmla="*/ 1238015 h 1238015"/>
              <a:gd name="connsiteX6" fmla="*/ 19230 w 5038078"/>
              <a:gd name="connsiteY6" fmla="*/ 1159819 h 1238015"/>
              <a:gd name="connsiteX7" fmla="*/ 382219 w 5038078"/>
              <a:gd name="connsiteY7" fmla="*/ 334180 h 1238015"/>
              <a:gd name="connsiteX8" fmla="*/ 1315784 w 5038078"/>
              <a:gd name="connsiteY8" fmla="*/ 1388 h 1238015"/>
              <a:gd name="connsiteX9" fmla="*/ 1576991 w 5038078"/>
              <a:gd name="connsiteY9" fmla="*/ 210 h 123801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049689"/>
              <a:gd name="connsiteY0" fmla="*/ 1237805 h 1423588"/>
              <a:gd name="connsiteX1" fmla="*/ 19230 w 5049689"/>
              <a:gd name="connsiteY1" fmla="*/ 1159609 h 1423588"/>
              <a:gd name="connsiteX2" fmla="*/ 382219 w 5049689"/>
              <a:gd name="connsiteY2" fmla="*/ 333970 h 1423588"/>
              <a:gd name="connsiteX3" fmla="*/ 1315784 w 5049689"/>
              <a:gd name="connsiteY3" fmla="*/ 1178 h 1423588"/>
              <a:gd name="connsiteX4" fmla="*/ 1576991 w 5049689"/>
              <a:gd name="connsiteY4" fmla="*/ 0 h 1423588"/>
              <a:gd name="connsiteX5" fmla="*/ 3403320 w 5049689"/>
              <a:gd name="connsiteY5" fmla="*/ 271915 h 1423588"/>
              <a:gd name="connsiteX6" fmla="*/ 4672870 w 5049689"/>
              <a:gd name="connsiteY6" fmla="*/ 693394 h 1423588"/>
              <a:gd name="connsiteX7" fmla="*/ 5038078 w 5049689"/>
              <a:gd name="connsiteY7" fmla="*/ 795719 h 1423588"/>
              <a:gd name="connsiteX8" fmla="*/ 5049689 w 5049689"/>
              <a:gd name="connsiteY8" fmla="*/ 1423588 h 1423588"/>
              <a:gd name="connsiteX0" fmla="*/ 0 w 5038078"/>
              <a:gd name="connsiteY0" fmla="*/ 1237805 h 1237805"/>
              <a:gd name="connsiteX1" fmla="*/ 19230 w 5038078"/>
              <a:gd name="connsiteY1" fmla="*/ 1159609 h 1237805"/>
              <a:gd name="connsiteX2" fmla="*/ 382219 w 5038078"/>
              <a:gd name="connsiteY2" fmla="*/ 333970 h 1237805"/>
              <a:gd name="connsiteX3" fmla="*/ 1315784 w 5038078"/>
              <a:gd name="connsiteY3" fmla="*/ 1178 h 1237805"/>
              <a:gd name="connsiteX4" fmla="*/ 1576991 w 5038078"/>
              <a:gd name="connsiteY4" fmla="*/ 0 h 1237805"/>
              <a:gd name="connsiteX5" fmla="*/ 3403320 w 5038078"/>
              <a:gd name="connsiteY5" fmla="*/ 271915 h 1237805"/>
              <a:gd name="connsiteX6" fmla="*/ 4672870 w 5038078"/>
              <a:gd name="connsiteY6" fmla="*/ 693394 h 1237805"/>
              <a:gd name="connsiteX7" fmla="*/ 5038078 w 5038078"/>
              <a:gd name="connsiteY7" fmla="*/ 795719 h 123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38078" h="1237805">
                <a:moveTo>
                  <a:pt x="0" y="1237805"/>
                </a:moveTo>
                <a:lnTo>
                  <a:pt x="19230" y="1159609"/>
                </a:lnTo>
                <a:cubicBezTo>
                  <a:pt x="96961" y="850027"/>
                  <a:pt x="191605" y="533778"/>
                  <a:pt x="382219" y="333970"/>
                </a:cubicBezTo>
                <a:cubicBezTo>
                  <a:pt x="619171" y="85526"/>
                  <a:pt x="977934" y="5774"/>
                  <a:pt x="1315784" y="1178"/>
                </a:cubicBezTo>
                <a:lnTo>
                  <a:pt x="1576991" y="0"/>
                </a:lnTo>
                <a:cubicBezTo>
                  <a:pt x="2190813" y="3698"/>
                  <a:pt x="2830589" y="57744"/>
                  <a:pt x="3403320" y="271915"/>
                </a:cubicBezTo>
                <a:cubicBezTo>
                  <a:pt x="3828046" y="430728"/>
                  <a:pt x="4248519" y="568281"/>
                  <a:pt x="4672870" y="693394"/>
                </a:cubicBezTo>
                <a:lnTo>
                  <a:pt x="5038078" y="795719"/>
                </a:lnTo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02503830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B415D11-6899-4C75-BEAD-79C4656DC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762007"/>
            <a:ext cx="5948806" cy="6095979"/>
          </a:xfrm>
          <a:custGeom>
            <a:avLst/>
            <a:gdLst>
              <a:gd name="connsiteX0" fmla="*/ 1573832 w 5948806"/>
              <a:gd name="connsiteY0" fmla="*/ 765 h 6095979"/>
              <a:gd name="connsiteX1" fmla="*/ 2734663 w 5948806"/>
              <a:gd name="connsiteY1" fmla="*/ 238687 h 6095979"/>
              <a:gd name="connsiteX2" fmla="*/ 5668316 w 5948806"/>
              <a:gd name="connsiteY2" fmla="*/ 3639516 h 6095979"/>
              <a:gd name="connsiteX3" fmla="*/ 5937022 w 5948806"/>
              <a:gd name="connsiteY3" fmla="*/ 5865869 h 6095979"/>
              <a:gd name="connsiteX4" fmla="*/ 5948806 w 5948806"/>
              <a:gd name="connsiteY4" fmla="*/ 6095979 h 6095979"/>
              <a:gd name="connsiteX5" fmla="*/ 0 w 5948806"/>
              <a:gd name="connsiteY5" fmla="*/ 6095979 h 6095979"/>
              <a:gd name="connsiteX6" fmla="*/ 0 w 5948806"/>
              <a:gd name="connsiteY6" fmla="*/ 1621672 h 6095979"/>
              <a:gd name="connsiteX7" fmla="*/ 36310 w 5948806"/>
              <a:gd name="connsiteY7" fmla="*/ 1518814 h 6095979"/>
              <a:gd name="connsiteX8" fmla="*/ 287891 w 5948806"/>
              <a:gd name="connsiteY8" fmla="*/ 956872 h 6095979"/>
              <a:gd name="connsiteX9" fmla="*/ 1573832 w 5948806"/>
              <a:gd name="connsiteY9" fmla="*/ 765 h 609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48806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9" y="4393559"/>
                  <a:pt x="5890546" y="5142244"/>
                  <a:pt x="5937022" y="5865869"/>
                </a:cubicBezTo>
                <a:lnTo>
                  <a:pt x="5948806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3BFB3E6-2D9E-4A5C-826F-44A91F5977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4" name="Kuva 4">
            <a:extLst>
              <a:ext uri="{FF2B5EF4-FFF2-40B4-BE49-F238E27FC236}">
                <a16:creationId xmlns:a16="http://schemas.microsoft.com/office/drawing/2014/main" id="{0F27B206-4A58-4142-8E5F-74DACD4DB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2495544"/>
            <a:ext cx="3810001" cy="339090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66014A2-23F1-4CC2-8BCF-FCFA463FC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1" y="3048000"/>
            <a:ext cx="4572000" cy="30480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err="1">
                <a:solidFill>
                  <a:srgbClr val="FFFFFF">
                    <a:alpha val="70000"/>
                  </a:srgbClr>
                </a:solidFill>
              </a:rPr>
              <a:t>Täältä</a:t>
            </a:r>
            <a:r>
              <a:rPr lang="en-US" sz="2400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sz="2400" dirty="0" err="1">
                <a:solidFill>
                  <a:srgbClr val="FFFFFF">
                    <a:alpha val="70000"/>
                  </a:srgbClr>
                </a:solidFill>
              </a:rPr>
              <a:t>pääset</a:t>
            </a:r>
            <a:r>
              <a:rPr lang="en-US" sz="2400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sz="2400" dirty="0" err="1">
                <a:solidFill>
                  <a:srgbClr val="FFFFFF">
                    <a:alpha val="70000"/>
                  </a:srgbClr>
                </a:solidFill>
              </a:rPr>
              <a:t>kirjautumaan</a:t>
            </a:r>
            <a:r>
              <a:rPr lang="en-US" sz="2400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sz="2400" dirty="0" err="1">
                <a:solidFill>
                  <a:srgbClr val="FFFFFF">
                    <a:alpha val="70000"/>
                  </a:srgbClr>
                </a:solidFill>
              </a:rPr>
              <a:t>tiedonhallinta</a:t>
            </a:r>
            <a:r>
              <a:rPr lang="en-US" sz="2400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sz="2400" dirty="0" err="1">
                <a:solidFill>
                  <a:srgbClr val="FFFFFF">
                    <a:alpha val="70000"/>
                  </a:srgbClr>
                </a:solidFill>
              </a:rPr>
              <a:t>sivulle</a:t>
            </a:r>
            <a:r>
              <a:rPr lang="en-US" sz="2400" dirty="0">
                <a:solidFill>
                  <a:srgbClr val="FFFFFF">
                    <a:alpha val="70000"/>
                  </a:srgbClr>
                </a:solidFill>
              </a:rPr>
              <a:t>.</a:t>
            </a:r>
          </a:p>
          <a:p>
            <a:r>
              <a:rPr lang="en-US" sz="2400" dirty="0" err="1">
                <a:solidFill>
                  <a:srgbClr val="FFFFFF">
                    <a:alpha val="70000"/>
                  </a:srgbClr>
                </a:solidFill>
              </a:rPr>
              <a:t>Unohtuiko</a:t>
            </a:r>
            <a:r>
              <a:rPr lang="en-US" sz="2400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sz="2400" dirty="0" err="1">
                <a:solidFill>
                  <a:srgbClr val="FFFFFF">
                    <a:alpha val="70000"/>
                  </a:srgbClr>
                </a:solidFill>
              </a:rPr>
              <a:t>salasana</a:t>
            </a:r>
            <a:r>
              <a:rPr lang="en-US" sz="2400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sz="2400" dirty="0" err="1">
                <a:solidFill>
                  <a:srgbClr val="FFFFFF">
                    <a:alpha val="70000"/>
                  </a:srgbClr>
                </a:solidFill>
              </a:rPr>
              <a:t>linkistä</a:t>
            </a:r>
            <a:r>
              <a:rPr lang="en-US" sz="2400" dirty="0">
                <a:solidFill>
                  <a:srgbClr val="FFFFFF">
                    <a:alpha val="70000"/>
                  </a:srgbClr>
                </a:solidFill>
              </a:rPr>
              <a:t> </a:t>
            </a:r>
            <a:r>
              <a:rPr lang="en-US" sz="2400" dirty="0" err="1">
                <a:solidFill>
                  <a:srgbClr val="FFFFFF">
                    <a:alpha val="70000"/>
                  </a:srgbClr>
                </a:solidFill>
              </a:rPr>
              <a:t>pääset</a:t>
            </a:r>
            <a:r>
              <a:rPr lang="en-US" sz="2400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sz="2400" dirty="0" err="1">
                <a:solidFill>
                  <a:srgbClr val="FFFFFF">
                    <a:alpha val="70000"/>
                  </a:srgbClr>
                </a:solidFill>
              </a:rPr>
              <a:t>vaihtamaan</a:t>
            </a:r>
            <a:r>
              <a:rPr lang="en-US" sz="2400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sz="2400" dirty="0" err="1">
                <a:solidFill>
                  <a:srgbClr val="FFFFFF">
                    <a:alpha val="70000"/>
                  </a:srgbClr>
                </a:solidFill>
              </a:rPr>
              <a:t>salasanan</a:t>
            </a:r>
            <a:r>
              <a:rPr lang="en-US" sz="2400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sz="2400" dirty="0" err="1">
                <a:solidFill>
                  <a:srgbClr val="FFFFFF">
                    <a:alpha val="70000"/>
                  </a:srgbClr>
                </a:solidFill>
              </a:rPr>
              <a:t>sähköpostin</a:t>
            </a:r>
            <a:r>
              <a:rPr lang="en-US" sz="2400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sz="2400" dirty="0" err="1">
                <a:solidFill>
                  <a:srgbClr val="FFFFFF">
                    <a:alpha val="70000"/>
                  </a:srgbClr>
                </a:solidFill>
              </a:rPr>
              <a:t>avulla</a:t>
            </a:r>
            <a:r>
              <a:rPr lang="en-US" sz="2400" dirty="0">
                <a:solidFill>
                  <a:srgbClr val="FFFFFF">
                    <a:alpha val="70000"/>
                  </a:srgbClr>
                </a:solidFill>
              </a:rPr>
              <a:t>.</a:t>
            </a:r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B67A191F-294E-416D-9DFF-7A2B47B6B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1523990"/>
            <a:ext cx="4572000" cy="1524010"/>
          </a:xfrm>
        </p:spPr>
        <p:txBody>
          <a:bodyPr anchor="t">
            <a:normAutofit/>
          </a:bodyPr>
          <a:lstStyle/>
          <a:p>
            <a:r>
              <a:rPr lang="fi-FI" sz="3200"/>
              <a:t>Kirjautumissivu</a:t>
            </a:r>
          </a:p>
        </p:txBody>
      </p:sp>
    </p:spTree>
    <p:extLst>
      <p:ext uri="{BB962C8B-B14F-4D97-AF65-F5344CB8AC3E}">
        <p14:creationId xmlns:p14="http://schemas.microsoft.com/office/powerpoint/2010/main" val="26461131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75615F8-B807-416B-8DBB-536E4371A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0B9DADA-7F03-4B7B-80A1-824C16E67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5910" y="2"/>
            <a:ext cx="5756090" cy="3960681"/>
          </a:xfrm>
          <a:custGeom>
            <a:avLst/>
            <a:gdLst>
              <a:gd name="connsiteX0" fmla="*/ 0 w 5756090"/>
              <a:gd name="connsiteY0" fmla="*/ 0 h 3960681"/>
              <a:gd name="connsiteX1" fmla="*/ 5756090 w 5756090"/>
              <a:gd name="connsiteY1" fmla="*/ 0 h 3960681"/>
              <a:gd name="connsiteX2" fmla="*/ 5756090 w 5756090"/>
              <a:gd name="connsiteY2" fmla="*/ 3463038 h 3960681"/>
              <a:gd name="connsiteX3" fmla="*/ 5558511 w 5756090"/>
              <a:gd name="connsiteY3" fmla="*/ 3561320 h 3960681"/>
              <a:gd name="connsiteX4" fmla="*/ 3480391 w 5756090"/>
              <a:gd name="connsiteY4" fmla="*/ 3940416 h 3960681"/>
              <a:gd name="connsiteX5" fmla="*/ 1605774 w 5756090"/>
              <a:gd name="connsiteY5" fmla="*/ 2854397 h 3960681"/>
              <a:gd name="connsiteX6" fmla="*/ 74389 w 5756090"/>
              <a:gd name="connsiteY6" fmla="*/ 325223 h 3960681"/>
              <a:gd name="connsiteX7" fmla="*/ 16895 w 5756090"/>
              <a:gd name="connsiteY7" fmla="*/ 104576 h 3960681"/>
              <a:gd name="connsiteX8" fmla="*/ 0 w 5756090"/>
              <a:gd name="connsiteY8" fmla="*/ 0 h 3960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56090" h="3960681">
                <a:moveTo>
                  <a:pt x="0" y="0"/>
                </a:moveTo>
                <a:lnTo>
                  <a:pt x="5756090" y="0"/>
                </a:lnTo>
                <a:lnTo>
                  <a:pt x="5756090" y="3463038"/>
                </a:lnTo>
                <a:lnTo>
                  <a:pt x="5558511" y="3561320"/>
                </a:lnTo>
                <a:cubicBezTo>
                  <a:pt x="4879339" y="3874528"/>
                  <a:pt x="4103797" y="4016776"/>
                  <a:pt x="3480391" y="3940416"/>
                </a:cubicBezTo>
                <a:cubicBezTo>
                  <a:pt x="2751968" y="3851461"/>
                  <a:pt x="2103010" y="3410677"/>
                  <a:pt x="1605774" y="2854397"/>
                </a:cubicBezTo>
                <a:cubicBezTo>
                  <a:pt x="1278696" y="2488237"/>
                  <a:pt x="377050" y="1320622"/>
                  <a:pt x="74389" y="325223"/>
                </a:cubicBezTo>
                <a:cubicBezTo>
                  <a:pt x="51690" y="250568"/>
                  <a:pt x="32361" y="176882"/>
                  <a:pt x="16895" y="10457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0758FF1-C584-443B-AD47-57B8F296C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74051" y="-22158"/>
            <a:ext cx="5517949" cy="4594156"/>
          </a:xfrm>
          <a:custGeom>
            <a:avLst/>
            <a:gdLst>
              <a:gd name="connsiteX0" fmla="*/ 0 w 5756090"/>
              <a:gd name="connsiteY0" fmla="*/ 0 h 3960681"/>
              <a:gd name="connsiteX1" fmla="*/ 5756090 w 5756090"/>
              <a:gd name="connsiteY1" fmla="*/ 0 h 3960681"/>
              <a:gd name="connsiteX2" fmla="*/ 5756090 w 5756090"/>
              <a:gd name="connsiteY2" fmla="*/ 3463038 h 3960681"/>
              <a:gd name="connsiteX3" fmla="*/ 5558511 w 5756090"/>
              <a:gd name="connsiteY3" fmla="*/ 3561320 h 3960681"/>
              <a:gd name="connsiteX4" fmla="*/ 3480391 w 5756090"/>
              <a:gd name="connsiteY4" fmla="*/ 3940416 h 3960681"/>
              <a:gd name="connsiteX5" fmla="*/ 1605774 w 5756090"/>
              <a:gd name="connsiteY5" fmla="*/ 2854397 h 3960681"/>
              <a:gd name="connsiteX6" fmla="*/ 74389 w 5756090"/>
              <a:gd name="connsiteY6" fmla="*/ 325223 h 3960681"/>
              <a:gd name="connsiteX7" fmla="*/ 16895 w 5756090"/>
              <a:gd name="connsiteY7" fmla="*/ 104576 h 3960681"/>
              <a:gd name="connsiteX0" fmla="*/ 5739463 w 5739463"/>
              <a:gd name="connsiteY0" fmla="*/ 0 h 3960681"/>
              <a:gd name="connsiteX1" fmla="*/ 5739463 w 5739463"/>
              <a:gd name="connsiteY1" fmla="*/ 3463038 h 3960681"/>
              <a:gd name="connsiteX2" fmla="*/ 5541884 w 5739463"/>
              <a:gd name="connsiteY2" fmla="*/ 3561320 h 3960681"/>
              <a:gd name="connsiteX3" fmla="*/ 3463764 w 5739463"/>
              <a:gd name="connsiteY3" fmla="*/ 3940416 h 3960681"/>
              <a:gd name="connsiteX4" fmla="*/ 1589147 w 5739463"/>
              <a:gd name="connsiteY4" fmla="*/ 2854397 h 3960681"/>
              <a:gd name="connsiteX5" fmla="*/ 57762 w 5739463"/>
              <a:gd name="connsiteY5" fmla="*/ 325223 h 3960681"/>
              <a:gd name="connsiteX6" fmla="*/ 268 w 5739463"/>
              <a:gd name="connsiteY6" fmla="*/ 104576 h 3960681"/>
              <a:gd name="connsiteX7" fmla="*/ 79475 w 5739463"/>
              <a:gd name="connsiteY7" fmla="*/ 79214 h 3960681"/>
              <a:gd name="connsiteX0" fmla="*/ 5739195 w 5739195"/>
              <a:gd name="connsiteY0" fmla="*/ 0 h 3960681"/>
              <a:gd name="connsiteX1" fmla="*/ 5739195 w 5739195"/>
              <a:gd name="connsiteY1" fmla="*/ 3463038 h 3960681"/>
              <a:gd name="connsiteX2" fmla="*/ 5541616 w 5739195"/>
              <a:gd name="connsiteY2" fmla="*/ 3561320 h 3960681"/>
              <a:gd name="connsiteX3" fmla="*/ 3463496 w 5739195"/>
              <a:gd name="connsiteY3" fmla="*/ 3940416 h 3960681"/>
              <a:gd name="connsiteX4" fmla="*/ 1588879 w 5739195"/>
              <a:gd name="connsiteY4" fmla="*/ 2854397 h 3960681"/>
              <a:gd name="connsiteX5" fmla="*/ 57494 w 5739195"/>
              <a:gd name="connsiteY5" fmla="*/ 325223 h 3960681"/>
              <a:gd name="connsiteX6" fmla="*/ 0 w 5739195"/>
              <a:gd name="connsiteY6" fmla="*/ 104576 h 3960681"/>
              <a:gd name="connsiteX0" fmla="*/ 5739195 w 5739195"/>
              <a:gd name="connsiteY0" fmla="*/ 3358462 h 3856105"/>
              <a:gd name="connsiteX1" fmla="*/ 5541616 w 5739195"/>
              <a:gd name="connsiteY1" fmla="*/ 3456744 h 3856105"/>
              <a:gd name="connsiteX2" fmla="*/ 3463496 w 5739195"/>
              <a:gd name="connsiteY2" fmla="*/ 3835840 h 3856105"/>
              <a:gd name="connsiteX3" fmla="*/ 1588879 w 5739195"/>
              <a:gd name="connsiteY3" fmla="*/ 2749821 h 3856105"/>
              <a:gd name="connsiteX4" fmla="*/ 57494 w 5739195"/>
              <a:gd name="connsiteY4" fmla="*/ 220647 h 3856105"/>
              <a:gd name="connsiteX5" fmla="*/ 0 w 5739195"/>
              <a:gd name="connsiteY5" fmla="*/ 0 h 3856105"/>
              <a:gd name="connsiteX0" fmla="*/ 5799259 w 5799259"/>
              <a:gd name="connsiteY0" fmla="*/ 3482233 h 3979876"/>
              <a:gd name="connsiteX1" fmla="*/ 5601680 w 5799259"/>
              <a:gd name="connsiteY1" fmla="*/ 3580515 h 3979876"/>
              <a:gd name="connsiteX2" fmla="*/ 3523560 w 5799259"/>
              <a:gd name="connsiteY2" fmla="*/ 3959611 h 3979876"/>
              <a:gd name="connsiteX3" fmla="*/ 1648943 w 5799259"/>
              <a:gd name="connsiteY3" fmla="*/ 2873592 h 3979876"/>
              <a:gd name="connsiteX4" fmla="*/ 117558 w 5799259"/>
              <a:gd name="connsiteY4" fmla="*/ 344418 h 3979876"/>
              <a:gd name="connsiteX5" fmla="*/ 0 w 5799259"/>
              <a:gd name="connsiteY5" fmla="*/ 0 h 3979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99259" h="3979876">
                <a:moveTo>
                  <a:pt x="5799259" y="3482233"/>
                </a:moveTo>
                <a:lnTo>
                  <a:pt x="5601680" y="3580515"/>
                </a:lnTo>
                <a:cubicBezTo>
                  <a:pt x="4922508" y="3893723"/>
                  <a:pt x="4146966" y="4035971"/>
                  <a:pt x="3523560" y="3959611"/>
                </a:cubicBezTo>
                <a:cubicBezTo>
                  <a:pt x="2795137" y="3870656"/>
                  <a:pt x="2146179" y="3429872"/>
                  <a:pt x="1648943" y="2873592"/>
                </a:cubicBezTo>
                <a:cubicBezTo>
                  <a:pt x="1321865" y="2507432"/>
                  <a:pt x="420219" y="1339817"/>
                  <a:pt x="117558" y="344418"/>
                </a:cubicBezTo>
                <a:cubicBezTo>
                  <a:pt x="94859" y="269763"/>
                  <a:pt x="15466" y="72306"/>
                  <a:pt x="0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4" name="Kuva 4" descr="Kuva, joka sisältää kohteen teksti&#10;&#10;Kuvaus luotu automaattisesti">
            <a:extLst>
              <a:ext uri="{FF2B5EF4-FFF2-40B4-BE49-F238E27FC236}">
                <a16:creationId xmlns:a16="http://schemas.microsoft.com/office/drawing/2014/main" id="{E7977EC6-1092-47D4-81A0-853B93A5F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366" y="608857"/>
            <a:ext cx="4033023" cy="2294919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FFA88E0-67FD-4884-BFAB-507763DD8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8871" y="4949376"/>
            <a:ext cx="5796193" cy="1908627"/>
          </a:xfrm>
          <a:custGeom>
            <a:avLst/>
            <a:gdLst>
              <a:gd name="connsiteX0" fmla="*/ 3174283 w 5796193"/>
              <a:gd name="connsiteY0" fmla="*/ 18 h 1908627"/>
              <a:gd name="connsiteX1" fmla="*/ 5218462 w 5796193"/>
              <a:gd name="connsiteY1" fmla="*/ 1459807 h 1908627"/>
              <a:gd name="connsiteX2" fmla="*/ 5309125 w 5796193"/>
              <a:gd name="connsiteY2" fmla="*/ 1537598 h 1908627"/>
              <a:gd name="connsiteX3" fmla="*/ 5693890 w 5796193"/>
              <a:gd name="connsiteY3" fmla="*/ 1830997 h 1908627"/>
              <a:gd name="connsiteX4" fmla="*/ 5796193 w 5796193"/>
              <a:gd name="connsiteY4" fmla="*/ 1908627 h 1908627"/>
              <a:gd name="connsiteX5" fmla="*/ 0 w 5796193"/>
              <a:gd name="connsiteY5" fmla="*/ 1908627 h 1908627"/>
              <a:gd name="connsiteX6" fmla="*/ 36796 w 5796193"/>
              <a:gd name="connsiteY6" fmla="*/ 1862978 h 1908627"/>
              <a:gd name="connsiteX7" fmla="*/ 930039 w 5796193"/>
              <a:gd name="connsiteY7" fmla="*/ 1021399 h 1908627"/>
              <a:gd name="connsiteX8" fmla="*/ 3174283 w 5796193"/>
              <a:gd name="connsiteY8" fmla="*/ 18 h 1908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96193" h="1908627">
                <a:moveTo>
                  <a:pt x="3174283" y="18"/>
                </a:moveTo>
                <a:cubicBezTo>
                  <a:pt x="3946119" y="-4705"/>
                  <a:pt x="4675803" y="959667"/>
                  <a:pt x="5218462" y="1459807"/>
                </a:cubicBezTo>
                <a:cubicBezTo>
                  <a:pt x="5237529" y="1477442"/>
                  <a:pt x="5268648" y="1503898"/>
                  <a:pt x="5309125" y="1537598"/>
                </a:cubicBezTo>
                <a:cubicBezTo>
                  <a:pt x="5427311" y="1636255"/>
                  <a:pt x="5560174" y="1732098"/>
                  <a:pt x="5693890" y="1830997"/>
                </a:cubicBezTo>
                <a:lnTo>
                  <a:pt x="5796193" y="1908627"/>
                </a:lnTo>
                <a:lnTo>
                  <a:pt x="0" y="1908627"/>
                </a:lnTo>
                <a:lnTo>
                  <a:pt x="36796" y="1862978"/>
                </a:lnTo>
                <a:cubicBezTo>
                  <a:pt x="326152" y="1521692"/>
                  <a:pt x="689989" y="1221705"/>
                  <a:pt x="930039" y="1021399"/>
                </a:cubicBezTo>
                <a:cubicBezTo>
                  <a:pt x="1540951" y="511494"/>
                  <a:pt x="2324829" y="5378"/>
                  <a:pt x="3174283" y="1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B40E17C-86CB-4B67-B97B-BB03A9C65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1"/>
            <a:ext cx="5334000" cy="3047999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Laitat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sähköpostisi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 ja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painat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“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lähetä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salasana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pyyntö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”,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niin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saat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sähköpostiin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salasanan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 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vaihtamis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linkin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jonka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avulla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pääset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vaihtamaan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salasanan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uuteen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salasasaan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.</a:t>
            </a:r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9728D0E0-52DA-4B79-9FA7-739A2C14B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fi-FI" sz="3200"/>
              <a:t>Unohtuiko salasana</a:t>
            </a:r>
          </a:p>
        </p:txBody>
      </p:sp>
      <p:pic>
        <p:nvPicPr>
          <p:cNvPr id="5" name="Kuva 5" descr="Kuva, joka sisältää kohteen teksti&#10;&#10;Kuvaus luotu automaattisesti">
            <a:extLst>
              <a:ext uri="{FF2B5EF4-FFF2-40B4-BE49-F238E27FC236}">
                <a16:creationId xmlns:a16="http://schemas.microsoft.com/office/drawing/2014/main" id="{4A9069A9-7FD7-498D-A699-CF270BFC6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469" y="3729152"/>
            <a:ext cx="3884340" cy="2624252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1E3292DC-4E37-4905-BEB0-F1E1D9535299}"/>
              </a:ext>
            </a:extLst>
          </p:cNvPr>
          <p:cNvSpPr/>
          <p:nvPr/>
        </p:nvSpPr>
        <p:spPr>
          <a:xfrm rot="1594041">
            <a:off x="8679447" y="3018979"/>
            <a:ext cx="327375" cy="660771"/>
          </a:xfrm>
          <a:prstGeom prst="downArrow">
            <a:avLst/>
          </a:prstGeom>
          <a:solidFill>
            <a:schemeClr val="tx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864919836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D065C6D-EB42-400B-99C4-D0ACE936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3174" y="0"/>
            <a:ext cx="5578824" cy="6028256"/>
          </a:xfrm>
          <a:custGeom>
            <a:avLst/>
            <a:gdLst>
              <a:gd name="connsiteX0" fmla="*/ 1681218 w 5578824"/>
              <a:gd name="connsiteY0" fmla="*/ 0 h 6028256"/>
              <a:gd name="connsiteX1" fmla="*/ 5578824 w 5578824"/>
              <a:gd name="connsiteY1" fmla="*/ 0 h 6028256"/>
              <a:gd name="connsiteX2" fmla="*/ 5578824 w 5578824"/>
              <a:gd name="connsiteY2" fmla="*/ 5760161 h 6028256"/>
              <a:gd name="connsiteX3" fmla="*/ 5441231 w 5578824"/>
              <a:gd name="connsiteY3" fmla="*/ 5804042 h 6028256"/>
              <a:gd name="connsiteX4" fmla="*/ 4253224 w 5578824"/>
              <a:gd name="connsiteY4" fmla="*/ 5980388 h 6028256"/>
              <a:gd name="connsiteX5" fmla="*/ 837278 w 5578824"/>
              <a:gd name="connsiteY5" fmla="*/ 4877588 h 6028256"/>
              <a:gd name="connsiteX6" fmla="*/ 109626 w 5578824"/>
              <a:gd name="connsiteY6" fmla="*/ 3329255 h 6028256"/>
              <a:gd name="connsiteX7" fmla="*/ 156962 w 5578824"/>
              <a:gd name="connsiteY7" fmla="*/ 1773839 h 6028256"/>
              <a:gd name="connsiteX8" fmla="*/ 904890 w 5578824"/>
              <a:gd name="connsiteY8" fmla="*/ 738354 h 6028256"/>
              <a:gd name="connsiteX9" fmla="*/ 1304592 w 5578824"/>
              <a:gd name="connsiteY9" fmla="*/ 360545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7325DD-9EA7-4D14-9057-240DB114EFC7}"/>
              </a:ext>
            </a:extLst>
          </p:cNvPr>
          <p:cNvSpPr txBox="1"/>
          <p:nvPr/>
        </p:nvSpPr>
        <p:spPr>
          <a:xfrm>
            <a:off x="762000" y="2286000"/>
            <a:ext cx="5334000" cy="3810001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85750" indent="-228600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alpha val="70000"/>
                  </a:schemeClr>
                </a:solidFill>
              </a:rPr>
              <a:t>Luo </a:t>
            </a:r>
            <a:r>
              <a:rPr lang="en-US" sz="2400" dirty="0" err="1">
                <a:solidFill>
                  <a:schemeClr val="tx1">
                    <a:alpha val="70000"/>
                  </a:schemeClr>
                </a:solidFill>
              </a:rPr>
              <a:t>käyttäjiä</a:t>
            </a:r>
            <a:endParaRPr lang="en-US" sz="2400" dirty="0">
              <a:solidFill>
                <a:schemeClr val="tx1">
                  <a:alpha val="70000"/>
                </a:schemeClr>
              </a:solidFill>
            </a:endParaRPr>
          </a:p>
          <a:p>
            <a:pPr marL="285750" indent="-228600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>
                    <a:alpha val="70000"/>
                  </a:schemeClr>
                </a:solidFill>
              </a:rPr>
              <a:t>Vaihda</a:t>
            </a:r>
            <a:r>
              <a:rPr lang="en-US" sz="24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70000"/>
                  </a:schemeClr>
                </a:solidFill>
              </a:rPr>
              <a:t>salasana</a:t>
            </a:r>
            <a:endParaRPr lang="en-US" sz="2400" dirty="0">
              <a:solidFill>
                <a:schemeClr val="tx1">
                  <a:alpha val="70000"/>
                </a:schemeClr>
              </a:solidFill>
            </a:endParaRPr>
          </a:p>
          <a:p>
            <a:pPr marL="285750" indent="-228600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>
                    <a:alpha val="70000"/>
                  </a:schemeClr>
                </a:solidFill>
              </a:rPr>
              <a:t>Kuvien</a:t>
            </a:r>
            <a:r>
              <a:rPr lang="en-US" sz="24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70000"/>
                  </a:schemeClr>
                </a:solidFill>
              </a:rPr>
              <a:t>lataaminen</a:t>
            </a:r>
            <a:endParaRPr lang="en-US" sz="2400" dirty="0">
              <a:solidFill>
                <a:schemeClr val="tx1">
                  <a:alpha val="70000"/>
                </a:schemeClr>
              </a:solidFill>
            </a:endParaRPr>
          </a:p>
          <a:p>
            <a:pPr marL="285750" indent="-228600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>
                    <a:alpha val="70000"/>
                  </a:schemeClr>
                </a:solidFill>
              </a:rPr>
              <a:t>Kuvien</a:t>
            </a:r>
            <a:r>
              <a:rPr lang="en-US" sz="24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70000"/>
                  </a:schemeClr>
                </a:solidFill>
              </a:rPr>
              <a:t>katselu</a:t>
            </a:r>
            <a:r>
              <a:rPr lang="en-US" sz="24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70000"/>
                  </a:schemeClr>
                </a:solidFill>
              </a:rPr>
              <a:t>galleriassa</a:t>
            </a:r>
            <a:endParaRPr lang="en-US" sz="2400" dirty="0">
              <a:solidFill>
                <a:schemeClr val="tx1">
                  <a:alpha val="70000"/>
                </a:schemeClr>
              </a:solidFill>
            </a:endParaRPr>
          </a:p>
          <a:p>
            <a:pPr marL="285750" indent="-228600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>
                    <a:alpha val="70000"/>
                  </a:schemeClr>
                </a:solidFill>
              </a:rPr>
              <a:t>Kotisivun</a:t>
            </a:r>
            <a:r>
              <a:rPr lang="en-US" sz="24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70000"/>
                  </a:schemeClr>
                </a:solidFill>
              </a:rPr>
              <a:t>muokkaaminen</a:t>
            </a:r>
            <a:endParaRPr lang="en-US" sz="2400" dirty="0">
              <a:solidFill>
                <a:schemeClr val="tx1">
                  <a:alpha val="70000"/>
                </a:schemeClr>
              </a:solidFill>
            </a:endParaRPr>
          </a:p>
          <a:p>
            <a:pPr marL="285750" indent="-228600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>
                    <a:alpha val="70000"/>
                  </a:schemeClr>
                </a:solidFill>
              </a:rPr>
              <a:t>Tietojasivun</a:t>
            </a:r>
            <a:r>
              <a:rPr lang="en-US" sz="24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70000"/>
                  </a:schemeClr>
                </a:solidFill>
              </a:rPr>
              <a:t>muokkaaminen</a:t>
            </a:r>
            <a:endParaRPr lang="en-US" sz="2400" dirty="0">
              <a:solidFill>
                <a:schemeClr val="tx1">
                  <a:alpha val="70000"/>
                </a:schemeClr>
              </a:solidFill>
            </a:endParaRPr>
          </a:p>
          <a:p>
            <a:pPr marL="285750" indent="-228600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>
                    <a:alpha val="70000"/>
                  </a:schemeClr>
                </a:solidFill>
              </a:rPr>
              <a:t>Omavalvontasuunnitelman</a:t>
            </a:r>
            <a:r>
              <a:rPr lang="en-US" sz="24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70000"/>
                  </a:schemeClr>
                </a:solidFill>
              </a:rPr>
              <a:t>lataaminen</a:t>
            </a:r>
            <a:endParaRPr lang="en-US" sz="2400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D2E9742F-5BEF-4E86-919D-2304B821B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Tiedonhallinta</a:t>
            </a:r>
          </a:p>
        </p:txBody>
      </p:sp>
      <p:pic>
        <p:nvPicPr>
          <p:cNvPr id="8" name="Content Placeholder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1D5F432-E5D3-47B1-84F9-C047639E65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735" y="771525"/>
            <a:ext cx="424053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862947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8535585-7B93-4805-B734-684A9BF91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805"/>
            <a:ext cx="10668000" cy="1524000"/>
          </a:xfrm>
        </p:spPr>
        <p:txBody>
          <a:bodyPr/>
          <a:lstStyle/>
          <a:p>
            <a:r>
              <a:rPr lang="fi-FI" dirty="0"/>
              <a:t>Luo käyttäjä</a:t>
            </a:r>
          </a:p>
        </p:txBody>
      </p:sp>
      <p:sp>
        <p:nvSpPr>
          <p:cNvPr id="6" name="Nuoli: Oikea 5">
            <a:extLst>
              <a:ext uri="{FF2B5EF4-FFF2-40B4-BE49-F238E27FC236}">
                <a16:creationId xmlns:a16="http://schemas.microsoft.com/office/drawing/2014/main" id="{C654E29F-B0E9-4903-B4CE-84BB5A209F42}"/>
              </a:ext>
            </a:extLst>
          </p:cNvPr>
          <p:cNvSpPr/>
          <p:nvPr/>
        </p:nvSpPr>
        <p:spPr>
          <a:xfrm>
            <a:off x="4420043" y="2465894"/>
            <a:ext cx="1291682" cy="483219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339E1E-0C00-45C6-A02A-41CC04D12D2A}"/>
              </a:ext>
            </a:extLst>
          </p:cNvPr>
          <p:cNvSpPr txBox="1"/>
          <p:nvPr/>
        </p:nvSpPr>
        <p:spPr>
          <a:xfrm>
            <a:off x="5796794" y="4799337"/>
            <a:ext cx="61937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Täältä</a:t>
            </a:r>
            <a:r>
              <a:rPr lang="en-GB" dirty="0"/>
              <a:t> </a:t>
            </a:r>
            <a:r>
              <a:rPr lang="en-GB" dirty="0" err="1"/>
              <a:t>lisätään</a:t>
            </a:r>
            <a:r>
              <a:rPr lang="en-GB" dirty="0"/>
              <a:t> </a:t>
            </a:r>
            <a:r>
              <a:rPr lang="en-GB" dirty="0" err="1"/>
              <a:t>uusia</a:t>
            </a:r>
            <a:r>
              <a:rPr lang="en-GB" dirty="0"/>
              <a:t> </a:t>
            </a:r>
            <a:r>
              <a:rPr lang="en-GB" dirty="0" err="1"/>
              <a:t>käyttäjiä</a:t>
            </a:r>
            <a:r>
              <a:rPr lang="en-GB" dirty="0"/>
              <a:t>. </a:t>
            </a:r>
            <a:r>
              <a:rPr lang="en-GB" dirty="0" err="1"/>
              <a:t>Voit</a:t>
            </a:r>
            <a:r>
              <a:rPr lang="en-GB" dirty="0"/>
              <a:t> </a:t>
            </a:r>
            <a:r>
              <a:rPr lang="en-GB" dirty="0" err="1"/>
              <a:t>valita</a:t>
            </a:r>
            <a:r>
              <a:rPr lang="en-GB" dirty="0"/>
              <a:t> </a:t>
            </a:r>
            <a:r>
              <a:rPr lang="en-GB" dirty="0" err="1"/>
              <a:t>uudelle</a:t>
            </a:r>
            <a:r>
              <a:rPr lang="en-GB" dirty="0"/>
              <a:t> </a:t>
            </a:r>
            <a:r>
              <a:rPr lang="en-GB" dirty="0" err="1"/>
              <a:t>käyttäjälle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Käyttäjätunnuksen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Salasanan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Sähköpostin</a:t>
            </a:r>
            <a:endParaRPr lang="en-GB" dirty="0"/>
          </a:p>
        </p:txBody>
      </p:sp>
      <p:pic>
        <p:nvPicPr>
          <p:cNvPr id="11" name="Content Placeholder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D01EDFC-037B-4459-AD1B-A1AFCD818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96" y="1943803"/>
            <a:ext cx="3547353" cy="4464425"/>
          </a:xfrm>
        </p:spPr>
      </p:pic>
      <p:sp>
        <p:nvSpPr>
          <p:cNvPr id="12" name="Tähti: 5-sakarainen 8">
            <a:extLst>
              <a:ext uri="{FF2B5EF4-FFF2-40B4-BE49-F238E27FC236}">
                <a16:creationId xmlns:a16="http://schemas.microsoft.com/office/drawing/2014/main" id="{758627E2-A651-4744-A1DB-E355DAD2A181}"/>
              </a:ext>
            </a:extLst>
          </p:cNvPr>
          <p:cNvSpPr/>
          <p:nvPr/>
        </p:nvSpPr>
        <p:spPr>
          <a:xfrm>
            <a:off x="3471578" y="3130652"/>
            <a:ext cx="214718" cy="193405"/>
          </a:xfrm>
          <a:prstGeom prst="star5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>
              <a:solidFill>
                <a:srgbClr val="FF0000"/>
              </a:solidFill>
              <a:highlight>
                <a:srgbClr val="00FF00"/>
              </a:highlight>
            </a:endParaRP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2DCDA3A-E1DB-4976-952B-4F45E1C8F6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419" y="332681"/>
            <a:ext cx="4771328" cy="426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58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8535585-7B93-4805-B734-684A9BF91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41" y="181679"/>
            <a:ext cx="10668000" cy="1524000"/>
          </a:xfrm>
        </p:spPr>
        <p:txBody>
          <a:bodyPr/>
          <a:lstStyle/>
          <a:p>
            <a:r>
              <a:rPr lang="fi-FI" dirty="0"/>
              <a:t>Salasanan vaihtaminen</a:t>
            </a:r>
          </a:p>
        </p:txBody>
      </p:sp>
      <p:sp>
        <p:nvSpPr>
          <p:cNvPr id="6" name="Nuoli: Oikea 5">
            <a:extLst>
              <a:ext uri="{FF2B5EF4-FFF2-40B4-BE49-F238E27FC236}">
                <a16:creationId xmlns:a16="http://schemas.microsoft.com/office/drawing/2014/main" id="{C654E29F-B0E9-4903-B4CE-84BB5A209F42}"/>
              </a:ext>
            </a:extLst>
          </p:cNvPr>
          <p:cNvSpPr/>
          <p:nvPr/>
        </p:nvSpPr>
        <p:spPr>
          <a:xfrm>
            <a:off x="4495544" y="2616896"/>
            <a:ext cx="1291682" cy="483219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3" name="Kuva 6" descr="Kuva, joka sisältää kohteen teksti&#10;&#10;Kuvaus luotu automaattisesti">
            <a:extLst>
              <a:ext uri="{FF2B5EF4-FFF2-40B4-BE49-F238E27FC236}">
                <a16:creationId xmlns:a16="http://schemas.microsoft.com/office/drawing/2014/main" id="{AC30BE27-4780-4FEF-81DA-D673F2028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726" y="1994791"/>
            <a:ext cx="4838699" cy="32655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FF45BC-3DFC-4D9D-BD15-82CD09BCA5CB}"/>
              </a:ext>
            </a:extLst>
          </p:cNvPr>
          <p:cNvSpPr txBox="1"/>
          <p:nvPr/>
        </p:nvSpPr>
        <p:spPr>
          <a:xfrm>
            <a:off x="6330726" y="5449669"/>
            <a:ext cx="4307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Täältä</a:t>
            </a:r>
            <a:r>
              <a:rPr lang="en-GB" dirty="0"/>
              <a:t> </a:t>
            </a:r>
            <a:r>
              <a:rPr lang="en-GB" dirty="0" err="1"/>
              <a:t>voit</a:t>
            </a:r>
            <a:r>
              <a:rPr lang="en-GB" dirty="0"/>
              <a:t> </a:t>
            </a:r>
            <a:r>
              <a:rPr lang="en-GB" dirty="0" err="1"/>
              <a:t>vaihtaa</a:t>
            </a:r>
            <a:r>
              <a:rPr lang="en-GB" dirty="0"/>
              <a:t> </a:t>
            </a:r>
            <a:r>
              <a:rPr lang="en-GB" dirty="0" err="1"/>
              <a:t>oman</a:t>
            </a:r>
            <a:r>
              <a:rPr lang="en-GB" dirty="0"/>
              <a:t> </a:t>
            </a:r>
            <a:r>
              <a:rPr lang="en-GB" dirty="0" err="1"/>
              <a:t>salasanasi</a:t>
            </a:r>
            <a:r>
              <a:rPr lang="en-GB" dirty="0"/>
              <a:t>, </a:t>
            </a:r>
            <a:r>
              <a:rPr lang="en-GB" dirty="0" err="1"/>
              <a:t>kun</a:t>
            </a:r>
            <a:endParaRPr lang="en-GB" dirty="0"/>
          </a:p>
          <a:p>
            <a:r>
              <a:rPr lang="en-GB" dirty="0" err="1"/>
              <a:t>olet</a:t>
            </a:r>
            <a:r>
              <a:rPr lang="en-GB" dirty="0"/>
              <a:t> </a:t>
            </a:r>
            <a:r>
              <a:rPr lang="en-GB" dirty="0" err="1"/>
              <a:t>kirjautunut</a:t>
            </a:r>
            <a:r>
              <a:rPr lang="en-GB" dirty="0"/>
              <a:t>.</a:t>
            </a:r>
            <a:endParaRPr lang="en-FI" dirty="0"/>
          </a:p>
        </p:txBody>
      </p:sp>
      <p:pic>
        <p:nvPicPr>
          <p:cNvPr id="10" name="Content Placeholder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B868AA9-8A0D-4008-BC54-BA5CD58A2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08" y="1994791"/>
            <a:ext cx="3719861" cy="4681530"/>
          </a:xfrm>
        </p:spPr>
      </p:pic>
      <p:sp>
        <p:nvSpPr>
          <p:cNvPr id="12" name="Tähti: 5-sakarainen 8">
            <a:extLst>
              <a:ext uri="{FF2B5EF4-FFF2-40B4-BE49-F238E27FC236}">
                <a16:creationId xmlns:a16="http://schemas.microsoft.com/office/drawing/2014/main" id="{77140CB5-9F27-40C7-BE4B-A025CC17310F}"/>
              </a:ext>
            </a:extLst>
          </p:cNvPr>
          <p:cNvSpPr/>
          <p:nvPr/>
        </p:nvSpPr>
        <p:spPr>
          <a:xfrm>
            <a:off x="3539672" y="3627572"/>
            <a:ext cx="214718" cy="193405"/>
          </a:xfrm>
          <a:prstGeom prst="star5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>
              <a:solidFill>
                <a:srgbClr val="FF0000"/>
              </a:solidFill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6930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8535585-7B93-4805-B734-684A9BF91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110" y="372128"/>
            <a:ext cx="10668000" cy="1524000"/>
          </a:xfrm>
        </p:spPr>
        <p:txBody>
          <a:bodyPr/>
          <a:lstStyle/>
          <a:p>
            <a:r>
              <a:rPr lang="fi-FI" dirty="0"/>
              <a:t>Lataa kuva</a:t>
            </a:r>
          </a:p>
        </p:txBody>
      </p:sp>
      <p:sp>
        <p:nvSpPr>
          <p:cNvPr id="6" name="Nuoli: Oikea 5">
            <a:extLst>
              <a:ext uri="{FF2B5EF4-FFF2-40B4-BE49-F238E27FC236}">
                <a16:creationId xmlns:a16="http://schemas.microsoft.com/office/drawing/2014/main" id="{C654E29F-B0E9-4903-B4CE-84BB5A209F42}"/>
              </a:ext>
            </a:extLst>
          </p:cNvPr>
          <p:cNvSpPr/>
          <p:nvPr/>
        </p:nvSpPr>
        <p:spPr>
          <a:xfrm>
            <a:off x="4638157" y="2820212"/>
            <a:ext cx="1291682" cy="483219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pic>
        <p:nvPicPr>
          <p:cNvPr id="3" name="Kuva 6">
            <a:extLst>
              <a:ext uri="{FF2B5EF4-FFF2-40B4-BE49-F238E27FC236}">
                <a16:creationId xmlns:a16="http://schemas.microsoft.com/office/drawing/2014/main" id="{AC32FB5A-3FED-4A80-A289-F1C088B89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857" y="520117"/>
            <a:ext cx="3403298" cy="46001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119E9E-13F0-4A29-92C0-58C716E5CDC0}"/>
              </a:ext>
            </a:extLst>
          </p:cNvPr>
          <p:cNvSpPr txBox="1"/>
          <p:nvPr/>
        </p:nvSpPr>
        <p:spPr>
          <a:xfrm>
            <a:off x="6531925" y="5414553"/>
            <a:ext cx="38103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Täältä</a:t>
            </a:r>
            <a:r>
              <a:rPr lang="en-GB" dirty="0"/>
              <a:t> </a:t>
            </a:r>
            <a:r>
              <a:rPr lang="en-GB" dirty="0" err="1"/>
              <a:t>voit</a:t>
            </a:r>
            <a:r>
              <a:rPr lang="en-GB" dirty="0"/>
              <a:t> </a:t>
            </a:r>
            <a:r>
              <a:rPr lang="en-GB" dirty="0" err="1"/>
              <a:t>julkaista</a:t>
            </a:r>
            <a:r>
              <a:rPr lang="en-GB" dirty="0"/>
              <a:t> </a:t>
            </a:r>
            <a:r>
              <a:rPr lang="en-GB" dirty="0" err="1"/>
              <a:t>kuvia</a:t>
            </a:r>
            <a:r>
              <a:rPr lang="en-GB" dirty="0"/>
              <a:t> </a:t>
            </a:r>
            <a:r>
              <a:rPr lang="en-GB" dirty="0" err="1"/>
              <a:t>nettisivun</a:t>
            </a:r>
            <a:endParaRPr lang="en-GB" dirty="0"/>
          </a:p>
          <a:p>
            <a:r>
              <a:rPr lang="en-GB" dirty="0"/>
              <a:t>galleria </a:t>
            </a:r>
            <a:r>
              <a:rPr lang="en-GB" dirty="0" err="1"/>
              <a:t>osaan</a:t>
            </a:r>
            <a:r>
              <a:rPr lang="en-GB" dirty="0"/>
              <a:t>. </a:t>
            </a:r>
            <a:r>
              <a:rPr lang="en-GB" dirty="0" err="1"/>
              <a:t>Kuvat</a:t>
            </a:r>
            <a:r>
              <a:rPr lang="en-GB" dirty="0"/>
              <a:t> </a:t>
            </a:r>
            <a:r>
              <a:rPr lang="en-GB" dirty="0" err="1"/>
              <a:t>tulee</a:t>
            </a:r>
            <a:r>
              <a:rPr lang="en-GB" dirty="0"/>
              <a:t> </a:t>
            </a:r>
            <a:r>
              <a:rPr lang="en-GB" dirty="0" err="1"/>
              <a:t>suoraan</a:t>
            </a:r>
            <a:endParaRPr lang="en-GB" dirty="0"/>
          </a:p>
          <a:p>
            <a:r>
              <a:rPr lang="en-GB" dirty="0" err="1"/>
              <a:t>näkyviin</a:t>
            </a:r>
            <a:r>
              <a:rPr lang="en-GB" dirty="0"/>
              <a:t> </a:t>
            </a:r>
            <a:r>
              <a:rPr lang="en-GB" dirty="0" err="1"/>
              <a:t>nettisivulle</a:t>
            </a:r>
            <a:r>
              <a:rPr lang="en-GB" dirty="0"/>
              <a:t>, </a:t>
            </a:r>
            <a:r>
              <a:rPr lang="en-GB" dirty="0" err="1"/>
              <a:t>kun</a:t>
            </a:r>
            <a:r>
              <a:rPr lang="en-GB" dirty="0"/>
              <a:t> ne</a:t>
            </a:r>
          </a:p>
          <a:p>
            <a:r>
              <a:rPr lang="en-GB" dirty="0"/>
              <a:t>on </a:t>
            </a:r>
            <a:r>
              <a:rPr lang="en-GB" dirty="0" err="1"/>
              <a:t>julkaistu</a:t>
            </a:r>
            <a:r>
              <a:rPr lang="en-GB" dirty="0"/>
              <a:t>.</a:t>
            </a:r>
            <a:endParaRPr lang="en-FI" dirty="0"/>
          </a:p>
        </p:txBody>
      </p:sp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70E2789-82BC-468A-8EB5-EAD3A9566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09" y="1732985"/>
            <a:ext cx="3879069" cy="4881897"/>
          </a:xfrm>
          <a:prstGeom prst="rect">
            <a:avLst/>
          </a:prstGeom>
        </p:spPr>
      </p:pic>
      <p:sp>
        <p:nvSpPr>
          <p:cNvPr id="12" name="Tähti: 5-sakarainen 8">
            <a:extLst>
              <a:ext uri="{FF2B5EF4-FFF2-40B4-BE49-F238E27FC236}">
                <a16:creationId xmlns:a16="http://schemas.microsoft.com/office/drawing/2014/main" id="{3B8D2F09-761E-41EB-8116-1BE1571D97E5}"/>
              </a:ext>
            </a:extLst>
          </p:cNvPr>
          <p:cNvSpPr/>
          <p:nvPr/>
        </p:nvSpPr>
        <p:spPr>
          <a:xfrm>
            <a:off x="3648525" y="3836286"/>
            <a:ext cx="214718" cy="193405"/>
          </a:xfrm>
          <a:prstGeom prst="star5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>
              <a:solidFill>
                <a:srgbClr val="FF0000"/>
              </a:solidFill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6251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8535585-7B93-4805-B734-684A9BF91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Galleria</a:t>
            </a:r>
          </a:p>
        </p:txBody>
      </p:sp>
      <p:sp>
        <p:nvSpPr>
          <p:cNvPr id="6" name="Nuoli: Oikea 5">
            <a:extLst>
              <a:ext uri="{FF2B5EF4-FFF2-40B4-BE49-F238E27FC236}">
                <a16:creationId xmlns:a16="http://schemas.microsoft.com/office/drawing/2014/main" id="{C654E29F-B0E9-4903-B4CE-84BB5A209F42}"/>
              </a:ext>
            </a:extLst>
          </p:cNvPr>
          <p:cNvSpPr/>
          <p:nvPr/>
        </p:nvSpPr>
        <p:spPr>
          <a:xfrm>
            <a:off x="4407993" y="2507761"/>
            <a:ext cx="1291682" cy="483219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E8550D-5541-4F62-AEA5-3DFD14C38B13}"/>
              </a:ext>
            </a:extLst>
          </p:cNvPr>
          <p:cNvSpPr txBox="1"/>
          <p:nvPr/>
        </p:nvSpPr>
        <p:spPr>
          <a:xfrm>
            <a:off x="5768829" y="4661801"/>
            <a:ext cx="48163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Täältä</a:t>
            </a:r>
            <a:r>
              <a:rPr lang="en-GB" dirty="0"/>
              <a:t> </a:t>
            </a:r>
            <a:r>
              <a:rPr lang="en-GB" dirty="0" err="1"/>
              <a:t>näet</a:t>
            </a:r>
            <a:r>
              <a:rPr lang="en-GB" dirty="0"/>
              <a:t> </a:t>
            </a:r>
            <a:r>
              <a:rPr lang="en-GB" dirty="0" err="1"/>
              <a:t>kaikki</a:t>
            </a:r>
            <a:r>
              <a:rPr lang="en-GB" dirty="0"/>
              <a:t> </a:t>
            </a:r>
            <a:r>
              <a:rPr lang="en-GB" dirty="0" err="1"/>
              <a:t>kuvat</a:t>
            </a:r>
            <a:r>
              <a:rPr lang="en-GB" dirty="0"/>
              <a:t>.</a:t>
            </a:r>
          </a:p>
          <a:p>
            <a:r>
              <a:rPr lang="en-GB" dirty="0"/>
              <a:t>Kuvan </a:t>
            </a:r>
            <a:r>
              <a:rPr lang="en-GB" dirty="0" err="1"/>
              <a:t>yläpuolella</a:t>
            </a:r>
            <a:r>
              <a:rPr lang="en-GB" dirty="0"/>
              <a:t> </a:t>
            </a:r>
            <a:r>
              <a:rPr lang="en-GB" dirty="0" err="1"/>
              <a:t>näet</a:t>
            </a:r>
            <a:r>
              <a:rPr lang="en-GB" dirty="0"/>
              <a:t> </a:t>
            </a:r>
            <a:r>
              <a:rPr lang="en-GB" dirty="0" err="1"/>
              <a:t>käyttäjätunnuksen</a:t>
            </a:r>
            <a:r>
              <a:rPr lang="en-GB" dirty="0"/>
              <a:t>,</a:t>
            </a:r>
          </a:p>
          <a:p>
            <a:r>
              <a:rPr lang="en-GB" dirty="0" err="1"/>
              <a:t>kuka</a:t>
            </a:r>
            <a:r>
              <a:rPr lang="en-GB" dirty="0"/>
              <a:t> on </a:t>
            </a:r>
            <a:r>
              <a:rPr lang="en-GB" dirty="0" err="1"/>
              <a:t>kuvan</a:t>
            </a:r>
            <a:r>
              <a:rPr lang="en-GB" dirty="0"/>
              <a:t> </a:t>
            </a:r>
            <a:r>
              <a:rPr lang="en-GB" dirty="0" err="1"/>
              <a:t>julkaissut</a:t>
            </a:r>
            <a:r>
              <a:rPr lang="en-GB" dirty="0"/>
              <a:t>. </a:t>
            </a:r>
            <a:r>
              <a:rPr lang="en-GB" dirty="0" err="1"/>
              <a:t>Voit</a:t>
            </a:r>
            <a:r>
              <a:rPr lang="en-GB" dirty="0"/>
              <a:t> </a:t>
            </a:r>
            <a:r>
              <a:rPr lang="en-GB" dirty="0" err="1"/>
              <a:t>tarvittaessa</a:t>
            </a:r>
            <a:endParaRPr lang="en-GB" dirty="0"/>
          </a:p>
          <a:p>
            <a:r>
              <a:rPr lang="en-GB" dirty="0" err="1"/>
              <a:t>poistaa</a:t>
            </a:r>
            <a:r>
              <a:rPr lang="en-GB" dirty="0"/>
              <a:t> </a:t>
            </a:r>
            <a:r>
              <a:rPr lang="en-GB" dirty="0" err="1"/>
              <a:t>kuvia</a:t>
            </a:r>
            <a:r>
              <a:rPr lang="en-GB" dirty="0"/>
              <a:t>, </a:t>
            </a:r>
            <a:r>
              <a:rPr lang="en-GB" dirty="0" err="1"/>
              <a:t>kun</a:t>
            </a:r>
            <a:r>
              <a:rPr lang="en-GB" dirty="0"/>
              <a:t> </a:t>
            </a:r>
            <a:r>
              <a:rPr lang="en-GB" dirty="0" err="1"/>
              <a:t>painat</a:t>
            </a:r>
            <a:r>
              <a:rPr lang="en-GB" dirty="0"/>
              <a:t> “</a:t>
            </a:r>
            <a:r>
              <a:rPr lang="en-GB" dirty="0" err="1"/>
              <a:t>poista</a:t>
            </a:r>
            <a:r>
              <a:rPr lang="en-GB" dirty="0"/>
              <a:t>” </a:t>
            </a:r>
            <a:r>
              <a:rPr lang="en-GB" dirty="0" err="1"/>
              <a:t>näppäintä</a:t>
            </a:r>
            <a:r>
              <a:rPr lang="en-GB" dirty="0"/>
              <a:t>.</a:t>
            </a:r>
          </a:p>
          <a:p>
            <a:r>
              <a:rPr lang="en-GB" dirty="0"/>
              <a:t>Se </a:t>
            </a:r>
            <a:r>
              <a:rPr lang="en-GB" dirty="0" err="1"/>
              <a:t>poistaa</a:t>
            </a:r>
            <a:r>
              <a:rPr lang="en-GB" dirty="0"/>
              <a:t> </a:t>
            </a:r>
            <a:r>
              <a:rPr lang="en-GB" dirty="0" err="1"/>
              <a:t>kuvan</a:t>
            </a:r>
            <a:r>
              <a:rPr lang="en-GB" dirty="0"/>
              <a:t> </a:t>
            </a:r>
            <a:r>
              <a:rPr lang="en-GB" dirty="0" err="1"/>
              <a:t>samalla</a:t>
            </a:r>
            <a:r>
              <a:rPr lang="en-GB" dirty="0"/>
              <a:t> </a:t>
            </a:r>
            <a:r>
              <a:rPr lang="en-GB" dirty="0" err="1"/>
              <a:t>nettisivultakin</a:t>
            </a:r>
            <a:r>
              <a:rPr lang="en-GB" dirty="0"/>
              <a:t>.</a:t>
            </a:r>
            <a:endParaRPr lang="en-FI" dirty="0"/>
          </a:p>
        </p:txBody>
      </p:sp>
      <p:pic>
        <p:nvPicPr>
          <p:cNvPr id="8" name="Picture 7" descr="A picture containing text, different, bunch, colorful&#10;&#10;Description automatically generated">
            <a:extLst>
              <a:ext uri="{FF2B5EF4-FFF2-40B4-BE49-F238E27FC236}">
                <a16:creationId xmlns:a16="http://schemas.microsoft.com/office/drawing/2014/main" id="{FE651180-9A58-4295-A263-DED0ABE6F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768" y="477534"/>
            <a:ext cx="5438686" cy="3884776"/>
          </a:xfrm>
          <a:prstGeom prst="rect">
            <a:avLst/>
          </a:prstGeom>
        </p:spPr>
      </p:pic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452D22E-6805-4212-9165-E14434C04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40" y="1887166"/>
            <a:ext cx="3771960" cy="4747098"/>
          </a:xfrm>
          <a:prstGeom prst="rect">
            <a:avLst/>
          </a:prstGeom>
        </p:spPr>
      </p:pic>
      <p:sp>
        <p:nvSpPr>
          <p:cNvPr id="12" name="Tähti: 5-sakarainen 8">
            <a:extLst>
              <a:ext uri="{FF2B5EF4-FFF2-40B4-BE49-F238E27FC236}">
                <a16:creationId xmlns:a16="http://schemas.microsoft.com/office/drawing/2014/main" id="{08A6D13A-AE45-4AFA-B347-575923E16317}"/>
              </a:ext>
            </a:extLst>
          </p:cNvPr>
          <p:cNvSpPr/>
          <p:nvPr/>
        </p:nvSpPr>
        <p:spPr>
          <a:xfrm>
            <a:off x="3491034" y="4265607"/>
            <a:ext cx="214718" cy="193405"/>
          </a:xfrm>
          <a:prstGeom prst="star5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>
              <a:solidFill>
                <a:srgbClr val="FF0000"/>
              </a:solidFill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0420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8535585-7B93-4805-B734-684A9BF91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412" y="374932"/>
            <a:ext cx="6319736" cy="1524000"/>
          </a:xfrm>
        </p:spPr>
        <p:txBody>
          <a:bodyPr/>
          <a:lstStyle/>
          <a:p>
            <a:r>
              <a:rPr lang="fi-FI" dirty="0"/>
              <a:t>Kotisivunmuokkaaminen</a:t>
            </a:r>
          </a:p>
        </p:txBody>
      </p:sp>
      <p:sp>
        <p:nvSpPr>
          <p:cNvPr id="6" name="Nuoli: Oikea 5">
            <a:extLst>
              <a:ext uri="{FF2B5EF4-FFF2-40B4-BE49-F238E27FC236}">
                <a16:creationId xmlns:a16="http://schemas.microsoft.com/office/drawing/2014/main" id="{C654E29F-B0E9-4903-B4CE-84BB5A209F42}"/>
              </a:ext>
            </a:extLst>
          </p:cNvPr>
          <p:cNvSpPr/>
          <p:nvPr/>
        </p:nvSpPr>
        <p:spPr>
          <a:xfrm>
            <a:off x="4764827" y="2439668"/>
            <a:ext cx="1291682" cy="483219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E8550D-5541-4F62-AEA5-3DFD14C38B13}"/>
              </a:ext>
            </a:extLst>
          </p:cNvPr>
          <p:cNvSpPr txBox="1"/>
          <p:nvPr/>
        </p:nvSpPr>
        <p:spPr>
          <a:xfrm>
            <a:off x="6570498" y="5543285"/>
            <a:ext cx="333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Voit</a:t>
            </a:r>
            <a:r>
              <a:rPr lang="en-GB" dirty="0"/>
              <a:t> </a:t>
            </a:r>
            <a:r>
              <a:rPr lang="en-GB" dirty="0" err="1"/>
              <a:t>muokata</a:t>
            </a:r>
            <a:r>
              <a:rPr lang="en-GB" dirty="0"/>
              <a:t> </a:t>
            </a:r>
            <a:r>
              <a:rPr lang="en-GB" dirty="0" err="1"/>
              <a:t>kotisivuja</a:t>
            </a:r>
            <a:r>
              <a:rPr lang="en-GB" dirty="0"/>
              <a:t> </a:t>
            </a:r>
            <a:r>
              <a:rPr lang="en-GB" dirty="0" err="1"/>
              <a:t>täältä</a:t>
            </a:r>
            <a:r>
              <a:rPr lang="en-GB" dirty="0"/>
              <a:t>. </a:t>
            </a:r>
            <a:endParaRPr lang="en-FI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5F93934-1444-4F5D-A5CC-C0ACDB1F6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86" y="1731524"/>
            <a:ext cx="3918819" cy="4931923"/>
          </a:xfrm>
          <a:prstGeom prst="rect">
            <a:avLst/>
          </a:prstGeom>
        </p:spPr>
      </p:pic>
      <p:sp>
        <p:nvSpPr>
          <p:cNvPr id="13" name="Tähti: 5-sakarainen 8">
            <a:extLst>
              <a:ext uri="{FF2B5EF4-FFF2-40B4-BE49-F238E27FC236}">
                <a16:creationId xmlns:a16="http://schemas.microsoft.com/office/drawing/2014/main" id="{935E05F5-0E42-4B0C-BD29-411D53651103}"/>
              </a:ext>
            </a:extLst>
          </p:cNvPr>
          <p:cNvSpPr/>
          <p:nvPr/>
        </p:nvSpPr>
        <p:spPr>
          <a:xfrm>
            <a:off x="3529944" y="4682233"/>
            <a:ext cx="214718" cy="193405"/>
          </a:xfrm>
          <a:prstGeom prst="star5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>
              <a:solidFill>
                <a:srgbClr val="FF0000"/>
              </a:solidFill>
              <a:highlight>
                <a:srgbClr val="00FF00"/>
              </a:highlight>
            </a:endParaRP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2A858BE-65A7-4E8B-89FF-3E6BE9B7D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722" y="495842"/>
            <a:ext cx="4524261" cy="485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58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4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46F251EB-FCFF-4806-88B9-2FA0B034B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Nettisivut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0572931-961B-4A48-8B38-E9A9DB6E8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F29AAD2-96E3-4A6F-9A5E-B6B9E7E11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3906" y="5720962"/>
            <a:ext cx="4228094" cy="1137038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4EC84841-2631-44D2-A01B-6AF0CF7F7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3921" y="5620196"/>
            <a:ext cx="5038078" cy="1237805"/>
          </a:xfrm>
          <a:custGeom>
            <a:avLst/>
            <a:gdLst>
              <a:gd name="connsiteX0" fmla="*/ 1576991 w 5038078"/>
              <a:gd name="connsiteY0" fmla="*/ 210 h 1238015"/>
              <a:gd name="connsiteX1" fmla="*/ 3403320 w 5038078"/>
              <a:gd name="connsiteY1" fmla="*/ 272125 h 1238015"/>
              <a:gd name="connsiteX2" fmla="*/ 4672870 w 5038078"/>
              <a:gd name="connsiteY2" fmla="*/ 693604 h 1238015"/>
              <a:gd name="connsiteX3" fmla="*/ 5038078 w 5038078"/>
              <a:gd name="connsiteY3" fmla="*/ 795929 h 1238015"/>
              <a:gd name="connsiteX4" fmla="*/ 5038078 w 5038078"/>
              <a:gd name="connsiteY4" fmla="*/ 1238015 h 1238015"/>
              <a:gd name="connsiteX5" fmla="*/ 0 w 5038078"/>
              <a:gd name="connsiteY5" fmla="*/ 1238015 h 1238015"/>
              <a:gd name="connsiteX6" fmla="*/ 19230 w 5038078"/>
              <a:gd name="connsiteY6" fmla="*/ 1159819 h 1238015"/>
              <a:gd name="connsiteX7" fmla="*/ 382219 w 5038078"/>
              <a:gd name="connsiteY7" fmla="*/ 334180 h 1238015"/>
              <a:gd name="connsiteX8" fmla="*/ 1315784 w 5038078"/>
              <a:gd name="connsiteY8" fmla="*/ 1388 h 1238015"/>
              <a:gd name="connsiteX9" fmla="*/ 1576991 w 5038078"/>
              <a:gd name="connsiteY9" fmla="*/ 210 h 123801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049689"/>
              <a:gd name="connsiteY0" fmla="*/ 1237805 h 1423588"/>
              <a:gd name="connsiteX1" fmla="*/ 19230 w 5049689"/>
              <a:gd name="connsiteY1" fmla="*/ 1159609 h 1423588"/>
              <a:gd name="connsiteX2" fmla="*/ 382219 w 5049689"/>
              <a:gd name="connsiteY2" fmla="*/ 333970 h 1423588"/>
              <a:gd name="connsiteX3" fmla="*/ 1315784 w 5049689"/>
              <a:gd name="connsiteY3" fmla="*/ 1178 h 1423588"/>
              <a:gd name="connsiteX4" fmla="*/ 1576991 w 5049689"/>
              <a:gd name="connsiteY4" fmla="*/ 0 h 1423588"/>
              <a:gd name="connsiteX5" fmla="*/ 3403320 w 5049689"/>
              <a:gd name="connsiteY5" fmla="*/ 271915 h 1423588"/>
              <a:gd name="connsiteX6" fmla="*/ 4672870 w 5049689"/>
              <a:gd name="connsiteY6" fmla="*/ 693394 h 1423588"/>
              <a:gd name="connsiteX7" fmla="*/ 5038078 w 5049689"/>
              <a:gd name="connsiteY7" fmla="*/ 795719 h 1423588"/>
              <a:gd name="connsiteX8" fmla="*/ 5049689 w 5049689"/>
              <a:gd name="connsiteY8" fmla="*/ 1423588 h 1423588"/>
              <a:gd name="connsiteX0" fmla="*/ 0 w 5038078"/>
              <a:gd name="connsiteY0" fmla="*/ 1237805 h 1237805"/>
              <a:gd name="connsiteX1" fmla="*/ 19230 w 5038078"/>
              <a:gd name="connsiteY1" fmla="*/ 1159609 h 1237805"/>
              <a:gd name="connsiteX2" fmla="*/ 382219 w 5038078"/>
              <a:gd name="connsiteY2" fmla="*/ 333970 h 1237805"/>
              <a:gd name="connsiteX3" fmla="*/ 1315784 w 5038078"/>
              <a:gd name="connsiteY3" fmla="*/ 1178 h 1237805"/>
              <a:gd name="connsiteX4" fmla="*/ 1576991 w 5038078"/>
              <a:gd name="connsiteY4" fmla="*/ 0 h 1237805"/>
              <a:gd name="connsiteX5" fmla="*/ 3403320 w 5038078"/>
              <a:gd name="connsiteY5" fmla="*/ 271915 h 1237805"/>
              <a:gd name="connsiteX6" fmla="*/ 4672870 w 5038078"/>
              <a:gd name="connsiteY6" fmla="*/ 693394 h 1237805"/>
              <a:gd name="connsiteX7" fmla="*/ 5038078 w 5038078"/>
              <a:gd name="connsiteY7" fmla="*/ 795719 h 123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38078" h="1237805">
                <a:moveTo>
                  <a:pt x="0" y="1237805"/>
                </a:moveTo>
                <a:lnTo>
                  <a:pt x="19230" y="1159609"/>
                </a:lnTo>
                <a:cubicBezTo>
                  <a:pt x="96961" y="850027"/>
                  <a:pt x="191605" y="533778"/>
                  <a:pt x="382219" y="333970"/>
                </a:cubicBezTo>
                <a:cubicBezTo>
                  <a:pt x="619171" y="85526"/>
                  <a:pt x="977934" y="5774"/>
                  <a:pt x="1315784" y="1178"/>
                </a:cubicBezTo>
                <a:lnTo>
                  <a:pt x="1576991" y="0"/>
                </a:lnTo>
                <a:cubicBezTo>
                  <a:pt x="2190813" y="3698"/>
                  <a:pt x="2830589" y="57744"/>
                  <a:pt x="3403320" y="271915"/>
                </a:cubicBezTo>
                <a:cubicBezTo>
                  <a:pt x="3828046" y="430728"/>
                  <a:pt x="4248519" y="568281"/>
                  <a:pt x="4672870" y="693394"/>
                </a:cubicBezTo>
                <a:lnTo>
                  <a:pt x="5038078" y="795719"/>
                </a:lnTo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5779744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8535585-7B93-4805-B734-684A9BF91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772" y="383321"/>
            <a:ext cx="6689566" cy="1524000"/>
          </a:xfrm>
        </p:spPr>
        <p:txBody>
          <a:bodyPr/>
          <a:lstStyle/>
          <a:p>
            <a:r>
              <a:rPr lang="fi-FI" dirty="0"/>
              <a:t>Tietosivunmuokkaaminen</a:t>
            </a:r>
          </a:p>
        </p:txBody>
      </p:sp>
      <p:sp>
        <p:nvSpPr>
          <p:cNvPr id="6" name="Nuoli: Oikea 5">
            <a:extLst>
              <a:ext uri="{FF2B5EF4-FFF2-40B4-BE49-F238E27FC236}">
                <a16:creationId xmlns:a16="http://schemas.microsoft.com/office/drawing/2014/main" id="{C654E29F-B0E9-4903-B4CE-84BB5A209F42}"/>
              </a:ext>
            </a:extLst>
          </p:cNvPr>
          <p:cNvSpPr/>
          <p:nvPr/>
        </p:nvSpPr>
        <p:spPr>
          <a:xfrm>
            <a:off x="4764827" y="2439668"/>
            <a:ext cx="1291682" cy="483219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E8550D-5541-4F62-AEA5-3DFD14C38B13}"/>
              </a:ext>
            </a:extLst>
          </p:cNvPr>
          <p:cNvSpPr txBox="1"/>
          <p:nvPr/>
        </p:nvSpPr>
        <p:spPr>
          <a:xfrm>
            <a:off x="6938547" y="5761399"/>
            <a:ext cx="3553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Voit</a:t>
            </a:r>
            <a:r>
              <a:rPr lang="en-GB" dirty="0"/>
              <a:t> </a:t>
            </a:r>
            <a:r>
              <a:rPr lang="en-GB" dirty="0" err="1"/>
              <a:t>muokata</a:t>
            </a:r>
            <a:r>
              <a:rPr lang="en-GB" dirty="0"/>
              <a:t> </a:t>
            </a:r>
            <a:r>
              <a:rPr lang="en-GB" dirty="0" err="1"/>
              <a:t>tietojasivua</a:t>
            </a:r>
            <a:r>
              <a:rPr lang="en-GB" dirty="0"/>
              <a:t> </a:t>
            </a:r>
            <a:r>
              <a:rPr lang="en-GB" dirty="0" err="1"/>
              <a:t>täältä</a:t>
            </a:r>
            <a:r>
              <a:rPr lang="en-GB" dirty="0"/>
              <a:t>. </a:t>
            </a:r>
            <a:endParaRPr lang="en-FI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5F93934-1444-4F5D-A5CC-C0ACDB1F6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86" y="1731524"/>
            <a:ext cx="3918819" cy="4931923"/>
          </a:xfrm>
          <a:prstGeom prst="rect">
            <a:avLst/>
          </a:prstGeom>
        </p:spPr>
      </p:pic>
      <p:sp>
        <p:nvSpPr>
          <p:cNvPr id="13" name="Tähti: 5-sakarainen 8">
            <a:extLst>
              <a:ext uri="{FF2B5EF4-FFF2-40B4-BE49-F238E27FC236}">
                <a16:creationId xmlns:a16="http://schemas.microsoft.com/office/drawing/2014/main" id="{935E05F5-0E42-4B0C-BD29-411D53651103}"/>
              </a:ext>
            </a:extLst>
          </p:cNvPr>
          <p:cNvSpPr/>
          <p:nvPr/>
        </p:nvSpPr>
        <p:spPr>
          <a:xfrm>
            <a:off x="3521555" y="5051349"/>
            <a:ext cx="214718" cy="193405"/>
          </a:xfrm>
          <a:prstGeom prst="star5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>
              <a:solidFill>
                <a:srgbClr val="FF0000"/>
              </a:solidFill>
              <a:highlight>
                <a:srgbClr val="00FF00"/>
              </a:highlight>
            </a:endParaRPr>
          </a:p>
        </p:txBody>
      </p:sp>
      <p:pic>
        <p:nvPicPr>
          <p:cNvPr id="8" name="Picture 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78C35B90-CAFB-42EF-B4D9-177CB580F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334" y="651767"/>
            <a:ext cx="4679973" cy="493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2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8535585-7B93-4805-B734-684A9BF91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80" y="96918"/>
            <a:ext cx="6224631" cy="1524000"/>
          </a:xfrm>
        </p:spPr>
        <p:txBody>
          <a:bodyPr/>
          <a:lstStyle/>
          <a:p>
            <a:r>
              <a:rPr lang="fi-FI" dirty="0" err="1"/>
              <a:t>Omavalvontasuunitelma</a:t>
            </a:r>
          </a:p>
        </p:txBody>
      </p:sp>
      <p:sp>
        <p:nvSpPr>
          <p:cNvPr id="6" name="Nuoli: Oikea 5">
            <a:extLst>
              <a:ext uri="{FF2B5EF4-FFF2-40B4-BE49-F238E27FC236}">
                <a16:creationId xmlns:a16="http://schemas.microsoft.com/office/drawing/2014/main" id="{C654E29F-B0E9-4903-B4CE-84BB5A209F42}"/>
              </a:ext>
            </a:extLst>
          </p:cNvPr>
          <p:cNvSpPr/>
          <p:nvPr/>
        </p:nvSpPr>
        <p:spPr>
          <a:xfrm>
            <a:off x="4506818" y="2463632"/>
            <a:ext cx="1702965" cy="483219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04E8EAF-E868-4F57-8158-8DCE81178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617" y="530508"/>
            <a:ext cx="4774297" cy="43494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5B2031-EF35-4AC8-B0EB-EE7540CA7958}"/>
              </a:ext>
            </a:extLst>
          </p:cNvPr>
          <p:cNvSpPr txBox="1"/>
          <p:nvPr/>
        </p:nvSpPr>
        <p:spPr>
          <a:xfrm>
            <a:off x="6616605" y="4955474"/>
            <a:ext cx="50083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Täältä</a:t>
            </a:r>
            <a:r>
              <a:rPr lang="en-GB" dirty="0"/>
              <a:t> </a:t>
            </a:r>
            <a:r>
              <a:rPr lang="en-GB" dirty="0" err="1"/>
              <a:t>lataat</a:t>
            </a:r>
            <a:r>
              <a:rPr lang="en-GB" dirty="0"/>
              <a:t> </a:t>
            </a:r>
            <a:r>
              <a:rPr lang="en-GB" dirty="0" err="1"/>
              <a:t>omavalvonta</a:t>
            </a:r>
            <a:r>
              <a:rPr lang="en-GB" dirty="0"/>
              <a:t> </a:t>
            </a:r>
            <a:r>
              <a:rPr lang="en-GB" dirty="0" err="1"/>
              <a:t>suunnitelman</a:t>
            </a:r>
            <a:r>
              <a:rPr lang="en-GB" dirty="0"/>
              <a:t>. </a:t>
            </a:r>
            <a:r>
              <a:rPr lang="en-GB" dirty="0" err="1"/>
              <a:t>Tiedoston</a:t>
            </a:r>
            <a:r>
              <a:rPr lang="en-GB" dirty="0"/>
              <a:t> on </a:t>
            </a:r>
            <a:r>
              <a:rPr lang="en-GB" dirty="0" err="1"/>
              <a:t>oltava</a:t>
            </a:r>
            <a:r>
              <a:rPr lang="en-GB" dirty="0"/>
              <a:t> word </a:t>
            </a:r>
            <a:r>
              <a:rPr lang="en-GB" dirty="0" err="1"/>
              <a:t>tiedosto</a:t>
            </a:r>
            <a:r>
              <a:rPr lang="en-GB" dirty="0"/>
              <a:t> </a:t>
            </a:r>
            <a:r>
              <a:rPr lang="en-GB" dirty="0" err="1"/>
              <a:t>tyyppiä</a:t>
            </a:r>
            <a:r>
              <a:rPr lang="en-GB" dirty="0"/>
              <a:t>. </a:t>
            </a:r>
            <a:r>
              <a:rPr lang="en-GB" dirty="0" err="1"/>
              <a:t>Vanha</a:t>
            </a:r>
            <a:r>
              <a:rPr lang="en-GB" dirty="0"/>
              <a:t> </a:t>
            </a:r>
            <a:r>
              <a:rPr lang="en-GB" dirty="0" err="1"/>
              <a:t>tiedosto</a:t>
            </a:r>
            <a:r>
              <a:rPr lang="en-GB" dirty="0"/>
              <a:t> </a:t>
            </a:r>
            <a:r>
              <a:rPr lang="en-GB" dirty="0" err="1"/>
              <a:t>poistuu</a:t>
            </a:r>
            <a:r>
              <a:rPr lang="en-GB" dirty="0"/>
              <a:t> </a:t>
            </a:r>
            <a:r>
              <a:rPr lang="en-GB" dirty="0" err="1"/>
              <a:t>automaattisesti</a:t>
            </a:r>
            <a:r>
              <a:rPr lang="en-GB" dirty="0"/>
              <a:t>, </a:t>
            </a:r>
            <a:r>
              <a:rPr lang="en-GB" dirty="0" err="1"/>
              <a:t>kun</a:t>
            </a:r>
            <a:r>
              <a:rPr lang="en-GB" dirty="0"/>
              <a:t> </a:t>
            </a:r>
            <a:r>
              <a:rPr lang="en-GB" dirty="0" err="1"/>
              <a:t>uusi</a:t>
            </a:r>
            <a:r>
              <a:rPr lang="en-GB" dirty="0"/>
              <a:t> </a:t>
            </a:r>
            <a:r>
              <a:rPr lang="en-GB" dirty="0" err="1"/>
              <a:t>tiedosto</a:t>
            </a:r>
            <a:r>
              <a:rPr lang="en-GB" dirty="0"/>
              <a:t> </a:t>
            </a:r>
            <a:r>
              <a:rPr lang="en-GB" dirty="0" err="1"/>
              <a:t>ladataan</a:t>
            </a:r>
            <a:r>
              <a:rPr lang="en-GB" dirty="0"/>
              <a:t>. </a:t>
            </a:r>
            <a:r>
              <a:rPr lang="en-GB" dirty="0" err="1"/>
              <a:t>Omavalvontasuunnitelma</a:t>
            </a:r>
            <a:r>
              <a:rPr lang="en-GB" dirty="0"/>
              <a:t> </a:t>
            </a:r>
            <a:r>
              <a:rPr lang="en-GB" dirty="0" err="1"/>
              <a:t>sarakkeen</a:t>
            </a:r>
            <a:r>
              <a:rPr lang="en-GB" dirty="0"/>
              <a:t> alle </a:t>
            </a:r>
            <a:r>
              <a:rPr lang="en-GB" dirty="0" err="1"/>
              <a:t>tulee</a:t>
            </a:r>
            <a:r>
              <a:rPr lang="en-GB" dirty="0"/>
              <a:t> </a:t>
            </a:r>
            <a:r>
              <a:rPr lang="en-GB" dirty="0" err="1"/>
              <a:t>tiedosto</a:t>
            </a:r>
            <a:r>
              <a:rPr lang="en-GB" dirty="0"/>
              <a:t> </a:t>
            </a:r>
            <a:r>
              <a:rPr lang="en-GB" dirty="0" err="1"/>
              <a:t>näkyviin</a:t>
            </a:r>
            <a:r>
              <a:rPr lang="en-GB" dirty="0"/>
              <a:t>, </a:t>
            </a:r>
            <a:r>
              <a:rPr lang="en-GB" dirty="0" err="1"/>
              <a:t>kun</a:t>
            </a:r>
            <a:r>
              <a:rPr lang="en-GB" dirty="0"/>
              <a:t> </a:t>
            </a:r>
            <a:r>
              <a:rPr lang="en-GB" dirty="0" err="1"/>
              <a:t>tiedosto</a:t>
            </a:r>
            <a:r>
              <a:rPr lang="en-GB" dirty="0"/>
              <a:t> on </a:t>
            </a:r>
            <a:r>
              <a:rPr lang="en-GB" dirty="0" err="1"/>
              <a:t>ladattu</a:t>
            </a:r>
            <a:r>
              <a:rPr lang="en-GB" dirty="0"/>
              <a:t>.</a:t>
            </a:r>
            <a:endParaRPr lang="en-FI" dirty="0"/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D72295A-D77B-4DB1-811B-D8C3E655CF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60" y="1350627"/>
            <a:ext cx="4118505" cy="5183233"/>
          </a:xfrm>
          <a:prstGeom prst="rect">
            <a:avLst/>
          </a:prstGeom>
        </p:spPr>
      </p:pic>
      <p:sp>
        <p:nvSpPr>
          <p:cNvPr id="13" name="Tähti: 5-sakarainen 8">
            <a:extLst>
              <a:ext uri="{FF2B5EF4-FFF2-40B4-BE49-F238E27FC236}">
                <a16:creationId xmlns:a16="http://schemas.microsoft.com/office/drawing/2014/main" id="{8AF3537E-E3D3-41C1-A4A8-169FDAC4FD20}"/>
              </a:ext>
            </a:extLst>
          </p:cNvPr>
          <p:cNvSpPr/>
          <p:nvPr/>
        </p:nvSpPr>
        <p:spPr>
          <a:xfrm>
            <a:off x="3640340" y="5241441"/>
            <a:ext cx="214718" cy="193405"/>
          </a:xfrm>
          <a:prstGeom prst="star5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>
              <a:solidFill>
                <a:srgbClr val="FF0000"/>
              </a:solidFill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2963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3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41">
            <a:extLst>
              <a:ext uri="{FF2B5EF4-FFF2-40B4-BE49-F238E27FC236}">
                <a16:creationId xmlns:a16="http://schemas.microsoft.com/office/drawing/2014/main" id="{3D065C6D-EB42-400B-99C4-D0ACE936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3174" y="0"/>
            <a:ext cx="5578824" cy="6028256"/>
          </a:xfrm>
          <a:custGeom>
            <a:avLst/>
            <a:gdLst>
              <a:gd name="connsiteX0" fmla="*/ 1681218 w 5578824"/>
              <a:gd name="connsiteY0" fmla="*/ 0 h 6028256"/>
              <a:gd name="connsiteX1" fmla="*/ 5578824 w 5578824"/>
              <a:gd name="connsiteY1" fmla="*/ 0 h 6028256"/>
              <a:gd name="connsiteX2" fmla="*/ 5578824 w 5578824"/>
              <a:gd name="connsiteY2" fmla="*/ 5760161 h 6028256"/>
              <a:gd name="connsiteX3" fmla="*/ 5441231 w 5578824"/>
              <a:gd name="connsiteY3" fmla="*/ 5804042 h 6028256"/>
              <a:gd name="connsiteX4" fmla="*/ 4253224 w 5578824"/>
              <a:gd name="connsiteY4" fmla="*/ 5980388 h 6028256"/>
              <a:gd name="connsiteX5" fmla="*/ 837278 w 5578824"/>
              <a:gd name="connsiteY5" fmla="*/ 4877588 h 6028256"/>
              <a:gd name="connsiteX6" fmla="*/ 109626 w 5578824"/>
              <a:gd name="connsiteY6" fmla="*/ 3329255 h 6028256"/>
              <a:gd name="connsiteX7" fmla="*/ 156962 w 5578824"/>
              <a:gd name="connsiteY7" fmla="*/ 1773839 h 6028256"/>
              <a:gd name="connsiteX8" fmla="*/ 904890 w 5578824"/>
              <a:gd name="connsiteY8" fmla="*/ 738354 h 6028256"/>
              <a:gd name="connsiteX9" fmla="*/ 1304592 w 5578824"/>
              <a:gd name="connsiteY9" fmla="*/ 360545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Freeform: Shape 43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4" name="Content Placeholder 7">
            <a:extLst>
              <a:ext uri="{FF2B5EF4-FFF2-40B4-BE49-F238E27FC236}">
                <a16:creationId xmlns:a16="http://schemas.microsoft.com/office/drawing/2014/main" id="{8061C23A-4EBB-4858-931E-5D0C17F88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590162" cy="38100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 err="1"/>
              <a:t>Etusivulla</a:t>
            </a:r>
            <a:r>
              <a:rPr lang="en-US" sz="2400" dirty="0"/>
              <a:t> on </a:t>
            </a:r>
            <a:r>
              <a:rPr lang="en-US" sz="2400" dirty="0" err="1"/>
              <a:t>kerrottu</a:t>
            </a:r>
            <a:r>
              <a:rPr lang="en-US" sz="2400" dirty="0"/>
              <a:t> </a:t>
            </a:r>
            <a:r>
              <a:rPr lang="en-US" sz="2400" dirty="0" err="1"/>
              <a:t>päiväkodista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Pääset</a:t>
            </a:r>
            <a:r>
              <a:rPr lang="en-US" sz="2400" dirty="0"/>
              <a:t> </a:t>
            </a:r>
            <a:r>
              <a:rPr lang="en-US" sz="2400" dirty="0" err="1"/>
              <a:t>katsomaan</a:t>
            </a:r>
            <a:r>
              <a:rPr lang="en-US" sz="2400" dirty="0"/>
              <a:t> </a:t>
            </a:r>
            <a:r>
              <a:rPr lang="en-US" sz="2400" dirty="0" err="1"/>
              <a:t>kaupungin</a:t>
            </a:r>
            <a:r>
              <a:rPr lang="en-US" sz="2400" dirty="0"/>
              <a:t> </a:t>
            </a:r>
            <a:r>
              <a:rPr lang="en-US" sz="2400" dirty="0" err="1"/>
              <a:t>määrittelemää</a:t>
            </a:r>
            <a:r>
              <a:rPr lang="en-US" sz="2400" dirty="0"/>
              <a:t> </a:t>
            </a:r>
            <a:r>
              <a:rPr lang="en-US" sz="2400" dirty="0" err="1"/>
              <a:t>maksumääräysperusteita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533FFF6C-471D-400A-BAE2-F4845F3C8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fi-FI" sz="3200"/>
              <a:t>Etusivu</a:t>
            </a:r>
            <a:endParaRPr lang="fi-FI" sz="3200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BA747F6-AFC1-437D-B41B-C48C1BA2E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1375410"/>
            <a:ext cx="5334000" cy="4107179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DB630C86-9BFE-4F18-B387-400D0DC45EE6}"/>
              </a:ext>
            </a:extLst>
          </p:cNvPr>
          <p:cNvSpPr/>
          <p:nvPr/>
        </p:nvSpPr>
        <p:spPr>
          <a:xfrm rot="10800000">
            <a:off x="7518113" y="1955170"/>
            <a:ext cx="151002" cy="243281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57949531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D065C6D-EB42-400B-99C4-D0ACE936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3174" y="0"/>
            <a:ext cx="5578824" cy="6028256"/>
          </a:xfrm>
          <a:custGeom>
            <a:avLst/>
            <a:gdLst>
              <a:gd name="connsiteX0" fmla="*/ 1681218 w 5578824"/>
              <a:gd name="connsiteY0" fmla="*/ 0 h 6028256"/>
              <a:gd name="connsiteX1" fmla="*/ 5578824 w 5578824"/>
              <a:gd name="connsiteY1" fmla="*/ 0 h 6028256"/>
              <a:gd name="connsiteX2" fmla="*/ 5578824 w 5578824"/>
              <a:gd name="connsiteY2" fmla="*/ 5760161 h 6028256"/>
              <a:gd name="connsiteX3" fmla="*/ 5441231 w 5578824"/>
              <a:gd name="connsiteY3" fmla="*/ 5804042 h 6028256"/>
              <a:gd name="connsiteX4" fmla="*/ 4253224 w 5578824"/>
              <a:gd name="connsiteY4" fmla="*/ 5980388 h 6028256"/>
              <a:gd name="connsiteX5" fmla="*/ 837278 w 5578824"/>
              <a:gd name="connsiteY5" fmla="*/ 4877588 h 6028256"/>
              <a:gd name="connsiteX6" fmla="*/ 109626 w 5578824"/>
              <a:gd name="connsiteY6" fmla="*/ 3329255 h 6028256"/>
              <a:gd name="connsiteX7" fmla="*/ 156962 w 5578824"/>
              <a:gd name="connsiteY7" fmla="*/ 1773839 h 6028256"/>
              <a:gd name="connsiteX8" fmla="*/ 904890 w 5578824"/>
              <a:gd name="connsiteY8" fmla="*/ 738354 h 6028256"/>
              <a:gd name="connsiteX9" fmla="*/ 1304592 w 5578824"/>
              <a:gd name="connsiteY9" fmla="*/ 360545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2F9BB09F-E11F-497C-8C50-94FF5F950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2400"/>
              <a:t>Tästä sivulta löydät päiväkodista vähän enemmän tietoa.</a:t>
            </a:r>
          </a:p>
          <a:p>
            <a:pPr>
              <a:lnSpc>
                <a:spcPct val="115000"/>
              </a:lnSpc>
            </a:pPr>
            <a:r>
              <a:rPr lang="en-US" sz="2400"/>
              <a:t>Täältä myös voit ladata omavalvontasuunnitelma, joka on word tiedostona.</a:t>
            </a:r>
          </a:p>
          <a:p>
            <a:pPr>
              <a:lnSpc>
                <a:spcPct val="115000"/>
              </a:lnSpc>
            </a:pPr>
            <a:r>
              <a:rPr lang="en-US" sz="2400"/>
              <a:t>Näät päiväkotien ryhmien nimet ja minkä ikäiset niihin voi mennä ja monta paikkaa on.</a:t>
            </a:r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CF9C12DB-8B3B-47D3-9AFA-4D2B4EC9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fi-FI" sz="3200" dirty="0"/>
              <a:t>Tietoja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2694FCD-F587-4CDB-8E2A-0098BDDBC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172" y="1155383"/>
            <a:ext cx="5334000" cy="4547234"/>
          </a:xfrm>
          <a:prstGeom prst="rect">
            <a:avLst/>
          </a:prstGeom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8EC5DC80-C8F8-4929-A548-8336AF361225}"/>
              </a:ext>
            </a:extLst>
          </p:cNvPr>
          <p:cNvSpPr/>
          <p:nvPr/>
        </p:nvSpPr>
        <p:spPr>
          <a:xfrm rot="10800000">
            <a:off x="8168616" y="1764264"/>
            <a:ext cx="151002" cy="243281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67642856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D065C6D-EB42-400B-99C4-D0ACE936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3174" y="0"/>
            <a:ext cx="5578824" cy="6028256"/>
          </a:xfrm>
          <a:custGeom>
            <a:avLst/>
            <a:gdLst>
              <a:gd name="connsiteX0" fmla="*/ 1681218 w 5578824"/>
              <a:gd name="connsiteY0" fmla="*/ 0 h 6028256"/>
              <a:gd name="connsiteX1" fmla="*/ 5578824 w 5578824"/>
              <a:gd name="connsiteY1" fmla="*/ 0 h 6028256"/>
              <a:gd name="connsiteX2" fmla="*/ 5578824 w 5578824"/>
              <a:gd name="connsiteY2" fmla="*/ 5760161 h 6028256"/>
              <a:gd name="connsiteX3" fmla="*/ 5441231 w 5578824"/>
              <a:gd name="connsiteY3" fmla="*/ 5804042 h 6028256"/>
              <a:gd name="connsiteX4" fmla="*/ 4253224 w 5578824"/>
              <a:gd name="connsiteY4" fmla="*/ 5980388 h 6028256"/>
              <a:gd name="connsiteX5" fmla="*/ 837278 w 5578824"/>
              <a:gd name="connsiteY5" fmla="*/ 4877588 h 6028256"/>
              <a:gd name="connsiteX6" fmla="*/ 109626 w 5578824"/>
              <a:gd name="connsiteY6" fmla="*/ 3329255 h 6028256"/>
              <a:gd name="connsiteX7" fmla="*/ 156962 w 5578824"/>
              <a:gd name="connsiteY7" fmla="*/ 1773839 h 6028256"/>
              <a:gd name="connsiteX8" fmla="*/ 904890 w 5578824"/>
              <a:gd name="connsiteY8" fmla="*/ 738354 h 6028256"/>
              <a:gd name="connsiteX9" fmla="*/ 1304592 w 5578824"/>
              <a:gd name="connsiteY9" fmla="*/ 360545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C2130561-CAD0-4797-A4C6-9005F6A54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2000"/>
              <a:t>Täältä voit katsoa päiväkodin ylä- &amp; alakerran puhelinnumerot.</a:t>
            </a:r>
          </a:p>
          <a:p>
            <a:pPr>
              <a:lnSpc>
                <a:spcPct val="115000"/>
              </a:lnSpc>
            </a:pPr>
            <a:r>
              <a:rPr lang="en-US" sz="2000"/>
              <a:t>Missä päiväkotisijaitsee (linkistä pääset googlemäpsiin).</a:t>
            </a:r>
          </a:p>
          <a:p>
            <a:pPr>
              <a:lnSpc>
                <a:spcPct val="115000"/>
              </a:lnSpc>
            </a:pPr>
            <a:r>
              <a:rPr lang="en-US" sz="2000"/>
              <a:t>Sähköpostiosoite</a:t>
            </a:r>
          </a:p>
          <a:p>
            <a:pPr>
              <a:lnSpc>
                <a:spcPct val="115000"/>
              </a:lnSpc>
            </a:pPr>
            <a:r>
              <a:rPr lang="en-US" sz="2000"/>
              <a:t>Päiväkodin johtajan nimi ja puhelinnumero.</a:t>
            </a:r>
          </a:p>
          <a:p>
            <a:pPr>
              <a:lnSpc>
                <a:spcPct val="115000"/>
              </a:lnSpc>
            </a:pPr>
            <a:r>
              <a:rPr lang="en-US" sz="2000"/>
              <a:t>Facebook logon avulla pääset pirtin omalle facebook sivulle.</a:t>
            </a:r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CC3A814F-E275-4F98-A7C6-D75089252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fi-FI" sz="3200"/>
              <a:t>Yhteistiedot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A5CCC6-3E23-4FCF-9E8B-0A2C62835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941" y="1142048"/>
            <a:ext cx="5334000" cy="4573904"/>
          </a:xfrm>
          <a:prstGeom prst="rect">
            <a:avLst/>
          </a:prstGeom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112C1D12-33FF-4872-8A16-4DE617FB5093}"/>
              </a:ext>
            </a:extLst>
          </p:cNvPr>
          <p:cNvSpPr/>
          <p:nvPr/>
        </p:nvSpPr>
        <p:spPr>
          <a:xfrm rot="10800000">
            <a:off x="9112199" y="1812902"/>
            <a:ext cx="151002" cy="243281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85578787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4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6">
            <a:extLst>
              <a:ext uri="{FF2B5EF4-FFF2-40B4-BE49-F238E27FC236}">
                <a16:creationId xmlns:a16="http://schemas.microsoft.com/office/drawing/2014/main" id="{3D065C6D-EB42-400B-99C4-D0ACE936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3174" y="0"/>
            <a:ext cx="5578824" cy="6028256"/>
          </a:xfrm>
          <a:custGeom>
            <a:avLst/>
            <a:gdLst>
              <a:gd name="connsiteX0" fmla="*/ 1681218 w 5578824"/>
              <a:gd name="connsiteY0" fmla="*/ 0 h 6028256"/>
              <a:gd name="connsiteX1" fmla="*/ 5578824 w 5578824"/>
              <a:gd name="connsiteY1" fmla="*/ 0 h 6028256"/>
              <a:gd name="connsiteX2" fmla="*/ 5578824 w 5578824"/>
              <a:gd name="connsiteY2" fmla="*/ 5760161 h 6028256"/>
              <a:gd name="connsiteX3" fmla="*/ 5441231 w 5578824"/>
              <a:gd name="connsiteY3" fmla="*/ 5804042 h 6028256"/>
              <a:gd name="connsiteX4" fmla="*/ 4253224 w 5578824"/>
              <a:gd name="connsiteY4" fmla="*/ 5980388 h 6028256"/>
              <a:gd name="connsiteX5" fmla="*/ 837278 w 5578824"/>
              <a:gd name="connsiteY5" fmla="*/ 4877588 h 6028256"/>
              <a:gd name="connsiteX6" fmla="*/ 109626 w 5578824"/>
              <a:gd name="connsiteY6" fmla="*/ 3329255 h 6028256"/>
              <a:gd name="connsiteX7" fmla="*/ 156962 w 5578824"/>
              <a:gd name="connsiteY7" fmla="*/ 1773839 h 6028256"/>
              <a:gd name="connsiteX8" fmla="*/ 904890 w 5578824"/>
              <a:gd name="connsiteY8" fmla="*/ 738354 h 6028256"/>
              <a:gd name="connsiteX9" fmla="*/ 1304592 w 5578824"/>
              <a:gd name="connsiteY9" fmla="*/ 360545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18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0A863C9-7BED-4FC8-8BD9-3F1E27A3E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122" y="2286000"/>
            <a:ext cx="5557024" cy="38100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/>
              <a:t>Hakemus sivulta löydät Varhais-, Esikoulu- &amp; Palvelusetelihakemukset.</a:t>
            </a:r>
            <a:endParaRPr lang="fi-FI" sz="2400"/>
          </a:p>
          <a:p>
            <a:endParaRPr lang="en-US" sz="2400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982AFBC7-164F-408D-9ABB-BD8AAD769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fi-FI" sz="3200"/>
              <a:t>Hakemukset</a:t>
            </a:r>
          </a:p>
        </p:txBody>
      </p:sp>
      <p:pic>
        <p:nvPicPr>
          <p:cNvPr id="4" name="Kuva 4">
            <a:extLst>
              <a:ext uri="{FF2B5EF4-FFF2-40B4-BE49-F238E27FC236}">
                <a16:creationId xmlns:a16="http://schemas.microsoft.com/office/drawing/2014/main" id="{1264C720-825B-48DF-B90B-978D46E59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03973"/>
            <a:ext cx="5770755" cy="3795178"/>
          </a:xfrm>
          <a:prstGeom prst="rect">
            <a:avLst/>
          </a:prstGeom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6C4670FC-0CFC-4BCD-9ED1-7C150632877D}"/>
              </a:ext>
            </a:extLst>
          </p:cNvPr>
          <p:cNvSpPr/>
          <p:nvPr/>
        </p:nvSpPr>
        <p:spPr>
          <a:xfrm rot="10800000">
            <a:off x="9799739" y="1979075"/>
            <a:ext cx="151002" cy="243281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72764897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5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: Shape 77">
            <a:extLst>
              <a:ext uri="{FF2B5EF4-FFF2-40B4-BE49-F238E27FC236}">
                <a16:creationId xmlns:a16="http://schemas.microsoft.com/office/drawing/2014/main" id="{605804E6-08AA-49E9-AD30-149FDD3DD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802" y="832508"/>
            <a:ext cx="4448352" cy="6025492"/>
          </a:xfrm>
          <a:custGeom>
            <a:avLst/>
            <a:gdLst>
              <a:gd name="connsiteX0" fmla="*/ 3173139 w 4448352"/>
              <a:gd name="connsiteY0" fmla="*/ 74 h 6025492"/>
              <a:gd name="connsiteX1" fmla="*/ 3840337 w 4448352"/>
              <a:gd name="connsiteY1" fmla="*/ 136997 h 6025492"/>
              <a:gd name="connsiteX2" fmla="*/ 4400480 w 4448352"/>
              <a:gd name="connsiteY2" fmla="*/ 1061406 h 6025492"/>
              <a:gd name="connsiteX3" fmla="*/ 3812207 w 4448352"/>
              <a:gd name="connsiteY3" fmla="*/ 2268177 h 6025492"/>
              <a:gd name="connsiteX4" fmla="*/ 2566852 w 4448352"/>
              <a:gd name="connsiteY4" fmla="*/ 4362395 h 6025492"/>
              <a:gd name="connsiteX5" fmla="*/ 1381603 w 4448352"/>
              <a:gd name="connsiteY5" fmla="*/ 6002073 h 6025492"/>
              <a:gd name="connsiteX6" fmla="*/ 1358105 w 4448352"/>
              <a:gd name="connsiteY6" fmla="*/ 6025492 h 6025492"/>
              <a:gd name="connsiteX7" fmla="*/ 147593 w 4448352"/>
              <a:gd name="connsiteY7" fmla="*/ 6025492 h 6025492"/>
              <a:gd name="connsiteX8" fmla="*/ 135095 w 4448352"/>
              <a:gd name="connsiteY8" fmla="*/ 5970139 h 6025492"/>
              <a:gd name="connsiteX9" fmla="*/ 989 w 4448352"/>
              <a:gd name="connsiteY9" fmla="*/ 3558990 h 6025492"/>
              <a:gd name="connsiteX10" fmla="*/ 134613 w 4448352"/>
              <a:gd name="connsiteY10" fmla="*/ 2769335 h 6025492"/>
              <a:gd name="connsiteX11" fmla="*/ 812398 w 4448352"/>
              <a:gd name="connsiteY11" fmla="*/ 1669996 h 6025492"/>
              <a:gd name="connsiteX12" fmla="*/ 1830565 w 4448352"/>
              <a:gd name="connsiteY12" fmla="*/ 638164 h 6025492"/>
              <a:gd name="connsiteX13" fmla="*/ 3173139 w 4448352"/>
              <a:gd name="connsiteY13" fmla="*/ 74 h 602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48352" h="6025492">
                <a:moveTo>
                  <a:pt x="3173139" y="74"/>
                </a:moveTo>
                <a:cubicBezTo>
                  <a:pt x="3404376" y="2427"/>
                  <a:pt x="3621702" y="61078"/>
                  <a:pt x="3840337" y="136997"/>
                </a:cubicBezTo>
                <a:cubicBezTo>
                  <a:pt x="4230681" y="272614"/>
                  <a:pt x="4578505" y="404218"/>
                  <a:pt x="4400480" y="1061406"/>
                </a:cubicBezTo>
                <a:cubicBezTo>
                  <a:pt x="4294008" y="1454598"/>
                  <a:pt x="4050152" y="1868133"/>
                  <a:pt x="3812207" y="2268177"/>
                </a:cubicBezTo>
                <a:cubicBezTo>
                  <a:pt x="3397090" y="2966250"/>
                  <a:pt x="2981970" y="3664324"/>
                  <a:pt x="2566852" y="4362395"/>
                </a:cubicBezTo>
                <a:cubicBezTo>
                  <a:pt x="2261941" y="4875091"/>
                  <a:pt x="1813643" y="5542665"/>
                  <a:pt x="1381603" y="6002073"/>
                </a:cubicBezTo>
                <a:lnTo>
                  <a:pt x="1358105" y="6025492"/>
                </a:lnTo>
                <a:lnTo>
                  <a:pt x="147593" y="6025492"/>
                </a:lnTo>
                <a:lnTo>
                  <a:pt x="135095" y="5970139"/>
                </a:lnTo>
                <a:cubicBezTo>
                  <a:pt x="3334" y="5264474"/>
                  <a:pt x="25734" y="4338079"/>
                  <a:pt x="989" y="3558990"/>
                </a:cubicBezTo>
                <a:cubicBezTo>
                  <a:pt x="-7696" y="3286585"/>
                  <a:pt x="41149" y="3024098"/>
                  <a:pt x="134613" y="2769335"/>
                </a:cubicBezTo>
                <a:cubicBezTo>
                  <a:pt x="274734" y="2387350"/>
                  <a:pt x="515201" y="2023048"/>
                  <a:pt x="812398" y="1669996"/>
                </a:cubicBezTo>
                <a:cubicBezTo>
                  <a:pt x="1109596" y="1316945"/>
                  <a:pt x="1463524" y="975145"/>
                  <a:pt x="1830565" y="638164"/>
                </a:cubicBezTo>
                <a:cubicBezTo>
                  <a:pt x="2363706" y="148617"/>
                  <a:pt x="2787743" y="-3847"/>
                  <a:pt x="3173139" y="7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9">
            <a:extLst>
              <a:ext uri="{FF2B5EF4-FFF2-40B4-BE49-F238E27FC236}">
                <a16:creationId xmlns:a16="http://schemas.microsoft.com/office/drawing/2014/main" id="{424ECFA8-BE37-446C-B1BD-88D2981B6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197" y="533400"/>
            <a:ext cx="5085498" cy="6329048"/>
          </a:xfrm>
          <a:custGeom>
            <a:avLst/>
            <a:gdLst>
              <a:gd name="connsiteX0" fmla="*/ 3173139 w 4448352"/>
              <a:gd name="connsiteY0" fmla="*/ 74 h 6025492"/>
              <a:gd name="connsiteX1" fmla="*/ 3840337 w 4448352"/>
              <a:gd name="connsiteY1" fmla="*/ 136997 h 6025492"/>
              <a:gd name="connsiteX2" fmla="*/ 4400480 w 4448352"/>
              <a:gd name="connsiteY2" fmla="*/ 1061406 h 6025492"/>
              <a:gd name="connsiteX3" fmla="*/ 3812207 w 4448352"/>
              <a:gd name="connsiteY3" fmla="*/ 2268177 h 6025492"/>
              <a:gd name="connsiteX4" fmla="*/ 2566852 w 4448352"/>
              <a:gd name="connsiteY4" fmla="*/ 4362395 h 6025492"/>
              <a:gd name="connsiteX5" fmla="*/ 1381603 w 4448352"/>
              <a:gd name="connsiteY5" fmla="*/ 6002073 h 6025492"/>
              <a:gd name="connsiteX6" fmla="*/ 1358105 w 4448352"/>
              <a:gd name="connsiteY6" fmla="*/ 6025492 h 6025492"/>
              <a:gd name="connsiteX7" fmla="*/ 147593 w 4448352"/>
              <a:gd name="connsiteY7" fmla="*/ 6025492 h 6025492"/>
              <a:gd name="connsiteX8" fmla="*/ 135095 w 4448352"/>
              <a:gd name="connsiteY8" fmla="*/ 5970139 h 6025492"/>
              <a:gd name="connsiteX9" fmla="*/ 989 w 4448352"/>
              <a:gd name="connsiteY9" fmla="*/ 3558990 h 6025492"/>
              <a:gd name="connsiteX10" fmla="*/ 134613 w 4448352"/>
              <a:gd name="connsiteY10" fmla="*/ 2769335 h 6025492"/>
              <a:gd name="connsiteX11" fmla="*/ 812398 w 4448352"/>
              <a:gd name="connsiteY11" fmla="*/ 1669996 h 6025492"/>
              <a:gd name="connsiteX12" fmla="*/ 1830565 w 4448352"/>
              <a:gd name="connsiteY12" fmla="*/ 638164 h 6025492"/>
              <a:gd name="connsiteX13" fmla="*/ 3173139 w 4448352"/>
              <a:gd name="connsiteY13" fmla="*/ 74 h 6025492"/>
              <a:gd name="connsiteX0" fmla="*/ 147593 w 4448352"/>
              <a:gd name="connsiteY0" fmla="*/ 6025492 h 6112608"/>
              <a:gd name="connsiteX1" fmla="*/ 135095 w 4448352"/>
              <a:gd name="connsiteY1" fmla="*/ 5970139 h 6112608"/>
              <a:gd name="connsiteX2" fmla="*/ 989 w 4448352"/>
              <a:gd name="connsiteY2" fmla="*/ 3558990 h 6112608"/>
              <a:gd name="connsiteX3" fmla="*/ 134613 w 4448352"/>
              <a:gd name="connsiteY3" fmla="*/ 2769335 h 6112608"/>
              <a:gd name="connsiteX4" fmla="*/ 812398 w 4448352"/>
              <a:gd name="connsiteY4" fmla="*/ 1669996 h 6112608"/>
              <a:gd name="connsiteX5" fmla="*/ 1830565 w 4448352"/>
              <a:gd name="connsiteY5" fmla="*/ 638164 h 6112608"/>
              <a:gd name="connsiteX6" fmla="*/ 3173139 w 4448352"/>
              <a:gd name="connsiteY6" fmla="*/ 74 h 6112608"/>
              <a:gd name="connsiteX7" fmla="*/ 3840337 w 4448352"/>
              <a:gd name="connsiteY7" fmla="*/ 136997 h 6112608"/>
              <a:gd name="connsiteX8" fmla="*/ 4400480 w 4448352"/>
              <a:gd name="connsiteY8" fmla="*/ 1061406 h 6112608"/>
              <a:gd name="connsiteX9" fmla="*/ 3812207 w 4448352"/>
              <a:gd name="connsiteY9" fmla="*/ 2268177 h 6112608"/>
              <a:gd name="connsiteX10" fmla="*/ 2566852 w 4448352"/>
              <a:gd name="connsiteY10" fmla="*/ 4362395 h 6112608"/>
              <a:gd name="connsiteX11" fmla="*/ 1381603 w 4448352"/>
              <a:gd name="connsiteY11" fmla="*/ 6002073 h 6112608"/>
              <a:gd name="connsiteX12" fmla="*/ 1457187 w 4448352"/>
              <a:gd name="connsiteY12" fmla="*/ 6112608 h 6112608"/>
              <a:gd name="connsiteX0" fmla="*/ 147593 w 4448352"/>
              <a:gd name="connsiteY0" fmla="*/ 6025492 h 6025492"/>
              <a:gd name="connsiteX1" fmla="*/ 135095 w 4448352"/>
              <a:gd name="connsiteY1" fmla="*/ 5970139 h 6025492"/>
              <a:gd name="connsiteX2" fmla="*/ 989 w 4448352"/>
              <a:gd name="connsiteY2" fmla="*/ 3558990 h 6025492"/>
              <a:gd name="connsiteX3" fmla="*/ 134613 w 4448352"/>
              <a:gd name="connsiteY3" fmla="*/ 2769335 h 6025492"/>
              <a:gd name="connsiteX4" fmla="*/ 812398 w 4448352"/>
              <a:gd name="connsiteY4" fmla="*/ 1669996 h 6025492"/>
              <a:gd name="connsiteX5" fmla="*/ 1830565 w 4448352"/>
              <a:gd name="connsiteY5" fmla="*/ 638164 h 6025492"/>
              <a:gd name="connsiteX6" fmla="*/ 3173139 w 4448352"/>
              <a:gd name="connsiteY6" fmla="*/ 74 h 6025492"/>
              <a:gd name="connsiteX7" fmla="*/ 3840337 w 4448352"/>
              <a:gd name="connsiteY7" fmla="*/ 136997 h 6025492"/>
              <a:gd name="connsiteX8" fmla="*/ 4400480 w 4448352"/>
              <a:gd name="connsiteY8" fmla="*/ 1061406 h 6025492"/>
              <a:gd name="connsiteX9" fmla="*/ 3812207 w 4448352"/>
              <a:gd name="connsiteY9" fmla="*/ 2268177 h 6025492"/>
              <a:gd name="connsiteX10" fmla="*/ 2566852 w 4448352"/>
              <a:gd name="connsiteY10" fmla="*/ 4362395 h 6025492"/>
              <a:gd name="connsiteX11" fmla="*/ 1381603 w 4448352"/>
              <a:gd name="connsiteY11" fmla="*/ 6002073 h 6025492"/>
              <a:gd name="connsiteX0" fmla="*/ 147593 w 4448352"/>
              <a:gd name="connsiteY0" fmla="*/ 6025492 h 6029730"/>
              <a:gd name="connsiteX1" fmla="*/ 135095 w 4448352"/>
              <a:gd name="connsiteY1" fmla="*/ 5970139 h 6029730"/>
              <a:gd name="connsiteX2" fmla="*/ 989 w 4448352"/>
              <a:gd name="connsiteY2" fmla="*/ 3558990 h 6029730"/>
              <a:gd name="connsiteX3" fmla="*/ 134613 w 4448352"/>
              <a:gd name="connsiteY3" fmla="*/ 2769335 h 6029730"/>
              <a:gd name="connsiteX4" fmla="*/ 812398 w 4448352"/>
              <a:gd name="connsiteY4" fmla="*/ 1669996 h 6029730"/>
              <a:gd name="connsiteX5" fmla="*/ 1830565 w 4448352"/>
              <a:gd name="connsiteY5" fmla="*/ 638164 h 6029730"/>
              <a:gd name="connsiteX6" fmla="*/ 3173139 w 4448352"/>
              <a:gd name="connsiteY6" fmla="*/ 74 h 6029730"/>
              <a:gd name="connsiteX7" fmla="*/ 3840337 w 4448352"/>
              <a:gd name="connsiteY7" fmla="*/ 136997 h 6029730"/>
              <a:gd name="connsiteX8" fmla="*/ 4400480 w 4448352"/>
              <a:gd name="connsiteY8" fmla="*/ 1061406 h 6029730"/>
              <a:gd name="connsiteX9" fmla="*/ 3812207 w 4448352"/>
              <a:gd name="connsiteY9" fmla="*/ 2268177 h 6029730"/>
              <a:gd name="connsiteX10" fmla="*/ 2566852 w 4448352"/>
              <a:gd name="connsiteY10" fmla="*/ 4362395 h 6029730"/>
              <a:gd name="connsiteX11" fmla="*/ 1397330 w 4448352"/>
              <a:gd name="connsiteY11" fmla="*/ 6029730 h 6029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48352" h="6029730">
                <a:moveTo>
                  <a:pt x="147593" y="6025492"/>
                </a:moveTo>
                <a:lnTo>
                  <a:pt x="135095" y="5970139"/>
                </a:lnTo>
                <a:cubicBezTo>
                  <a:pt x="3334" y="5264474"/>
                  <a:pt x="25734" y="4338079"/>
                  <a:pt x="989" y="3558990"/>
                </a:cubicBezTo>
                <a:cubicBezTo>
                  <a:pt x="-7696" y="3286585"/>
                  <a:pt x="41149" y="3024098"/>
                  <a:pt x="134613" y="2769335"/>
                </a:cubicBezTo>
                <a:cubicBezTo>
                  <a:pt x="274734" y="2387350"/>
                  <a:pt x="515201" y="2023048"/>
                  <a:pt x="812398" y="1669996"/>
                </a:cubicBezTo>
                <a:cubicBezTo>
                  <a:pt x="1109596" y="1316945"/>
                  <a:pt x="1463524" y="975145"/>
                  <a:pt x="1830565" y="638164"/>
                </a:cubicBezTo>
                <a:cubicBezTo>
                  <a:pt x="2363706" y="148617"/>
                  <a:pt x="2787743" y="-3847"/>
                  <a:pt x="3173139" y="74"/>
                </a:cubicBezTo>
                <a:cubicBezTo>
                  <a:pt x="3404376" y="2427"/>
                  <a:pt x="3621702" y="61078"/>
                  <a:pt x="3840337" y="136997"/>
                </a:cubicBezTo>
                <a:cubicBezTo>
                  <a:pt x="4230681" y="272614"/>
                  <a:pt x="4578505" y="404218"/>
                  <a:pt x="4400480" y="1061406"/>
                </a:cubicBezTo>
                <a:cubicBezTo>
                  <a:pt x="4294008" y="1454598"/>
                  <a:pt x="4050152" y="1868133"/>
                  <a:pt x="3812207" y="2268177"/>
                </a:cubicBezTo>
                <a:cubicBezTo>
                  <a:pt x="3397089" y="2966250"/>
                  <a:pt x="2969331" y="3735470"/>
                  <a:pt x="2566852" y="4362395"/>
                </a:cubicBezTo>
                <a:cubicBezTo>
                  <a:pt x="2164373" y="4989320"/>
                  <a:pt x="1829370" y="5570322"/>
                  <a:pt x="1397330" y="602973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3" name="Content Placeholder 7">
            <a:extLst>
              <a:ext uri="{FF2B5EF4-FFF2-40B4-BE49-F238E27FC236}">
                <a16:creationId xmlns:a16="http://schemas.microsoft.com/office/drawing/2014/main" id="{37E1BDC7-CC72-4AA8-8F66-4F5AB5202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9325" y="3048000"/>
            <a:ext cx="5400676" cy="3048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latin typeface="+mn-lt"/>
                <a:ea typeface="+mn-ea"/>
                <a:cs typeface="+mn-cs"/>
              </a:rPr>
              <a:t>Hakemuksessa kysytään ihan perus kysymyksiä huoltajasta/huoltajista &amp; lapsesta.</a:t>
            </a:r>
            <a:r>
              <a:rPr lang="en-US" sz="2400"/>
              <a:t> Päivähoidon muotoa, milloin hoito alkaa, päivien lukumäärää, hoitoaikaa jne.</a:t>
            </a:r>
            <a:endParaRPr lang="en-US" sz="2400" kern="1200">
              <a:latin typeface="+mn-lt"/>
            </a:endParaRPr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2BC38E01-7D00-4CD2-AF96-22242FC6B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9324" y="1523990"/>
            <a:ext cx="5400676" cy="15240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Varhaiskasvatushakemus</a:t>
            </a:r>
            <a:endParaRPr lang="en-US" sz="3200" kern="12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8875633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1F2E94ED-9EAC-4540-B972-B11CAA852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73597" y="835592"/>
            <a:ext cx="6095980" cy="5948805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A3BFB3E6-2D9E-4A5C-826F-44A91F5977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3" name="Content Placeholder 7">
            <a:extLst>
              <a:ext uri="{FF2B5EF4-FFF2-40B4-BE49-F238E27FC236}">
                <a16:creationId xmlns:a16="http://schemas.microsoft.com/office/drawing/2014/main" id="{37E1BDC7-CC72-4AA8-8F66-4F5AB5202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1" y="3048000"/>
            <a:ext cx="4711390" cy="30480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kern="1200" dirty="0" err="1">
                <a:latin typeface="+mn-lt"/>
                <a:ea typeface="+mn-ea"/>
                <a:cs typeface="+mn-cs"/>
              </a:rPr>
              <a:t>Hakemuksessa</a:t>
            </a:r>
            <a:r>
              <a:rPr lang="en-US" sz="24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latin typeface="+mn-lt"/>
                <a:ea typeface="+mn-ea"/>
                <a:cs typeface="+mn-cs"/>
              </a:rPr>
              <a:t>kysytään</a:t>
            </a:r>
            <a:r>
              <a:rPr lang="en-US" sz="24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latin typeface="+mn-lt"/>
                <a:ea typeface="+mn-ea"/>
                <a:cs typeface="+mn-cs"/>
              </a:rPr>
              <a:t>ihan</a:t>
            </a:r>
            <a:r>
              <a:rPr lang="en-US" sz="24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latin typeface="+mn-lt"/>
                <a:ea typeface="+mn-ea"/>
                <a:cs typeface="+mn-cs"/>
              </a:rPr>
              <a:t>perus</a:t>
            </a:r>
            <a:r>
              <a:rPr lang="en-US" sz="24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latin typeface="+mn-lt"/>
                <a:ea typeface="+mn-ea"/>
                <a:cs typeface="+mn-cs"/>
              </a:rPr>
              <a:t>kysymyksiä</a:t>
            </a:r>
            <a:r>
              <a:rPr lang="en-US" sz="24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latin typeface="+mn-lt"/>
                <a:ea typeface="+mn-ea"/>
                <a:cs typeface="+mn-cs"/>
              </a:rPr>
              <a:t>huoltajasta</a:t>
            </a:r>
            <a:r>
              <a:rPr lang="en-US" sz="2400" kern="1200" dirty="0">
                <a:latin typeface="+mn-lt"/>
                <a:ea typeface="+mn-ea"/>
                <a:cs typeface="+mn-cs"/>
              </a:rPr>
              <a:t>/</a:t>
            </a:r>
            <a:r>
              <a:rPr lang="en-US" sz="2400" kern="1200" dirty="0" err="1">
                <a:latin typeface="+mn-lt"/>
                <a:ea typeface="+mn-ea"/>
                <a:cs typeface="+mn-cs"/>
              </a:rPr>
              <a:t>huoltajista</a:t>
            </a:r>
            <a:r>
              <a:rPr lang="en-US" sz="2400" kern="1200" dirty="0">
                <a:latin typeface="+mn-lt"/>
                <a:ea typeface="+mn-ea"/>
                <a:cs typeface="+mn-cs"/>
              </a:rPr>
              <a:t> &amp; </a:t>
            </a:r>
            <a:r>
              <a:rPr lang="en-US" sz="2400" kern="1200" dirty="0" err="1">
                <a:latin typeface="+mn-lt"/>
                <a:ea typeface="+mn-ea"/>
                <a:cs typeface="+mn-cs"/>
              </a:rPr>
              <a:t>lapsesta</a:t>
            </a:r>
            <a:r>
              <a:rPr lang="en-US" sz="2400" kern="1200" dirty="0">
                <a:latin typeface="+mn-lt"/>
                <a:ea typeface="+mn-ea"/>
                <a:cs typeface="+mn-cs"/>
              </a:rPr>
              <a:t>.</a:t>
            </a:r>
            <a:r>
              <a:rPr lang="en-US" sz="2400" dirty="0"/>
              <a:t> </a:t>
            </a:r>
            <a:r>
              <a:rPr lang="en-US" sz="2400" dirty="0" err="1"/>
              <a:t>Varhaiskasvatuksen</a:t>
            </a:r>
            <a:r>
              <a:rPr lang="en-US" sz="2400" dirty="0"/>
              <a:t> </a:t>
            </a:r>
            <a:r>
              <a:rPr lang="en-US" sz="2400" dirty="0" err="1"/>
              <a:t>tarpeesta</a:t>
            </a:r>
            <a:r>
              <a:rPr lang="en-US" sz="2400" dirty="0"/>
              <a:t>, </a:t>
            </a:r>
            <a:r>
              <a:rPr lang="en-US" sz="2400" dirty="0" err="1"/>
              <a:t>kuljetuksesta</a:t>
            </a:r>
            <a:r>
              <a:rPr lang="en-US" sz="2400" dirty="0"/>
              <a:t> &amp; </a:t>
            </a:r>
            <a:r>
              <a:rPr lang="en-US" sz="2400" dirty="0" err="1"/>
              <a:t>terveyden</a:t>
            </a:r>
            <a:r>
              <a:rPr lang="en-US" sz="2400" dirty="0"/>
              <a:t> </a:t>
            </a:r>
            <a:r>
              <a:rPr lang="en-US" sz="2400" dirty="0" err="1"/>
              <a:t>tilasta</a:t>
            </a:r>
            <a:r>
              <a:rPr lang="en-US" sz="2400" dirty="0"/>
              <a:t> </a:t>
            </a:r>
            <a:r>
              <a:rPr lang="en-US" sz="2400" dirty="0" err="1"/>
              <a:t>jne</a:t>
            </a:r>
            <a:r>
              <a:rPr lang="en-US" sz="2400" dirty="0"/>
              <a:t>.</a:t>
            </a:r>
            <a:endParaRPr lang="en-US" sz="2400" kern="1200" dirty="0">
              <a:latin typeface="+mn-lt"/>
            </a:endParaRPr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2BC38E01-7D00-4CD2-AF96-22242FC6B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1523990"/>
            <a:ext cx="4572000" cy="15240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Esikouluhakemus</a:t>
            </a:r>
            <a:endParaRPr lang="en-US" sz="3200" kern="12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8193028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3D065C6D-EB42-400B-99C4-D0ACE936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3174" y="0"/>
            <a:ext cx="5578824" cy="6028256"/>
          </a:xfrm>
          <a:custGeom>
            <a:avLst/>
            <a:gdLst>
              <a:gd name="connsiteX0" fmla="*/ 1681218 w 5578824"/>
              <a:gd name="connsiteY0" fmla="*/ 0 h 6028256"/>
              <a:gd name="connsiteX1" fmla="*/ 5578824 w 5578824"/>
              <a:gd name="connsiteY1" fmla="*/ 0 h 6028256"/>
              <a:gd name="connsiteX2" fmla="*/ 5578824 w 5578824"/>
              <a:gd name="connsiteY2" fmla="*/ 5760161 h 6028256"/>
              <a:gd name="connsiteX3" fmla="*/ 5441231 w 5578824"/>
              <a:gd name="connsiteY3" fmla="*/ 5804042 h 6028256"/>
              <a:gd name="connsiteX4" fmla="*/ 4253224 w 5578824"/>
              <a:gd name="connsiteY4" fmla="*/ 5980388 h 6028256"/>
              <a:gd name="connsiteX5" fmla="*/ 837278 w 5578824"/>
              <a:gd name="connsiteY5" fmla="*/ 4877588 h 6028256"/>
              <a:gd name="connsiteX6" fmla="*/ 109626 w 5578824"/>
              <a:gd name="connsiteY6" fmla="*/ 3329255 h 6028256"/>
              <a:gd name="connsiteX7" fmla="*/ 156962 w 5578824"/>
              <a:gd name="connsiteY7" fmla="*/ 1773839 h 6028256"/>
              <a:gd name="connsiteX8" fmla="*/ 904890 w 5578824"/>
              <a:gd name="connsiteY8" fmla="*/ 738354 h 6028256"/>
              <a:gd name="connsiteX9" fmla="*/ 1304592 w 5578824"/>
              <a:gd name="connsiteY9" fmla="*/ 360545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5" name="Content Placeholder 7">
            <a:extLst>
              <a:ext uri="{FF2B5EF4-FFF2-40B4-BE49-F238E27FC236}">
                <a16:creationId xmlns:a16="http://schemas.microsoft.com/office/drawing/2014/main" id="{89957C4A-C09A-4F67-B685-0FEB3E4E5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/>
              <a:t>Palveluseteli tehdään mikkelin kaupungin omalta nettisivulla. Linkistä pääsee mikkelin kaupungin sivulle, josta löytää hakemuksen.</a:t>
            </a:r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B1884487-8884-4C23-A203-C8DA35EB2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fi-FI" sz="3200" dirty="0"/>
              <a:t>Palveluseteli</a:t>
            </a:r>
          </a:p>
        </p:txBody>
      </p:sp>
      <p:pic>
        <p:nvPicPr>
          <p:cNvPr id="4" name="Kuva 4" descr="Kuva, joka sisältää kohteen teksti&#10;&#10;Kuvaus luotu automaattisesti">
            <a:extLst>
              <a:ext uri="{FF2B5EF4-FFF2-40B4-BE49-F238E27FC236}">
                <a16:creationId xmlns:a16="http://schemas.microsoft.com/office/drawing/2014/main" id="{DDF96495-39E5-4AE5-9036-859FF48EB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172" y="1641806"/>
            <a:ext cx="5334000" cy="3107055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53DD62DE-8625-45CE-BCAF-5C31C1DC4438}"/>
              </a:ext>
            </a:extLst>
          </p:cNvPr>
          <p:cNvSpPr/>
          <p:nvPr/>
        </p:nvSpPr>
        <p:spPr>
          <a:xfrm rot="10800000">
            <a:off x="10114148" y="2286000"/>
            <a:ext cx="151002" cy="243281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325111996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361</Words>
  <Application>Microsoft Office PowerPoint</Application>
  <PresentationFormat>Widescreen</PresentationFormat>
  <Paragraphs>66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Avenir Next LT Pro</vt:lpstr>
      <vt:lpstr>Avenir Next LT Pro Light</vt:lpstr>
      <vt:lpstr>Sitka Subheading</vt:lpstr>
      <vt:lpstr>PebbleVTI</vt:lpstr>
      <vt:lpstr>Päiväkotiyhdistys Pirtti ry</vt:lpstr>
      <vt:lpstr>Nettisivut</vt:lpstr>
      <vt:lpstr>Etusivu</vt:lpstr>
      <vt:lpstr>Tietoja</vt:lpstr>
      <vt:lpstr>Yhteistiedot</vt:lpstr>
      <vt:lpstr>Hakemukset</vt:lpstr>
      <vt:lpstr>Varhaiskasvatushakemus</vt:lpstr>
      <vt:lpstr>Esikouluhakemus</vt:lpstr>
      <vt:lpstr>Palveluseteli</vt:lpstr>
      <vt:lpstr>Galleria</vt:lpstr>
      <vt:lpstr>Tiedonhallintasivu</vt:lpstr>
      <vt:lpstr>Kirjautumissivu</vt:lpstr>
      <vt:lpstr>Unohtuiko salasana</vt:lpstr>
      <vt:lpstr>Tiedonhallinta</vt:lpstr>
      <vt:lpstr>Luo käyttäjä</vt:lpstr>
      <vt:lpstr>Salasanan vaihtaminen</vt:lpstr>
      <vt:lpstr>Lataa kuva</vt:lpstr>
      <vt:lpstr>Galleria</vt:lpstr>
      <vt:lpstr>Kotisivunmuokkaaminen</vt:lpstr>
      <vt:lpstr>Tietosivunmuokkaaminen</vt:lpstr>
      <vt:lpstr>Omavalvontasuunitelma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/>
  <cp:lastModifiedBy>Karjalainen Jere</cp:lastModifiedBy>
  <cp:revision>419</cp:revision>
  <dcterms:created xsi:type="dcterms:W3CDTF">2021-09-19T17:09:19Z</dcterms:created>
  <dcterms:modified xsi:type="dcterms:W3CDTF">2021-10-13T19:43:40Z</dcterms:modified>
</cp:coreProperties>
</file>