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3C6D2-3F66-AFF0-C9E0-F8F4FDB02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135868-92D0-7539-A1EE-D0602472B1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59692-8658-52FF-5A1E-E8A8E06EA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82D9-7742-4A75-9E8B-E4AC29699B09}" type="datetimeFigureOut">
              <a:rPr lang="en-SI" smtClean="0"/>
              <a:t>23/01/2023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30247-CECA-8EBE-A983-1A7FD6538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0C99D-0BF3-147D-B8B4-DEB2A52D5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4F1-9334-4951-B8C5-F70C8ADE1D85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62155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50A32-A739-851D-7EA4-E1777D1C9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059C96-6111-7A50-20A7-E3F450FAB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DD8A9-4D9E-6B2A-47A8-8B5B97BF4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82D9-7742-4A75-9E8B-E4AC29699B09}" type="datetimeFigureOut">
              <a:rPr lang="en-SI" smtClean="0"/>
              <a:t>23/01/2023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84786-1C5F-2727-1099-6A9BF1AA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89E5C-F548-52FD-81FE-5707BD442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4F1-9334-4951-B8C5-F70C8ADE1D85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685512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458E06-E2AE-AAC0-93CF-CF05D75D1E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B607CA-FE66-C70F-C72A-4963FBE82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0D08F-15D5-4A8A-E653-333E380FA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82D9-7742-4A75-9E8B-E4AC29699B09}" type="datetimeFigureOut">
              <a:rPr lang="en-SI" smtClean="0"/>
              <a:t>23/01/2023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07BC4-B7BF-C683-6E63-83E9FE4CC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CCF72-2B8D-EBB0-80A1-2815E316B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4F1-9334-4951-B8C5-F70C8ADE1D85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920283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F2C2D-D689-BFC8-1F11-2677B622B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9AF79-473B-FDAF-2BC3-80B4B443B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0F1BB-0FB6-7304-371C-551E66355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82D9-7742-4A75-9E8B-E4AC29699B09}" type="datetimeFigureOut">
              <a:rPr lang="en-SI" smtClean="0"/>
              <a:t>23/01/2023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A472A-1B72-9745-8FCC-51CABECAF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6FDB9-4F2C-1688-6B00-07017C64D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4F1-9334-4951-B8C5-F70C8ADE1D85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727114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DA424-1B67-641E-1849-DC805A27E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CF1F62-323A-94E5-BFCF-791B66155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6E9BF-371F-6B03-0262-7A2B1FFD9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82D9-7742-4A75-9E8B-E4AC29699B09}" type="datetimeFigureOut">
              <a:rPr lang="en-SI" smtClean="0"/>
              <a:t>23/01/2023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8F7D1-F3CB-7258-1E5C-F6E57E254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51E19-4741-287B-E7ED-D26543B9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4F1-9334-4951-B8C5-F70C8ADE1D85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509985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3A82D-973C-F47F-FC3D-1905CAA52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458BF-8CF9-47CB-5D1A-07236035EC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AC6ACD-3988-7E2D-7EC9-7A868CDFC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BE058-1E38-1B91-330D-0C5816BA8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82D9-7742-4A75-9E8B-E4AC29699B09}" type="datetimeFigureOut">
              <a:rPr lang="en-SI" smtClean="0"/>
              <a:t>23/01/2023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A2C18-1E93-0D2E-962D-BC3D48E27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5C21D-E0D8-96DF-8D45-F5AF14BE7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4F1-9334-4951-B8C5-F70C8ADE1D85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252488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B93C6-2814-5993-50D5-25FD98A0E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8A4E4-C4A9-A71D-7834-1D241E5A8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91619-80E8-389B-470B-29B0E98C0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673C3D-8C18-BA2E-D6ED-50B42DFBC7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C398C3-0D6E-0B9B-021B-3EDC1CAC70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3ECBCE-785A-73F3-022B-BC9B5C24C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82D9-7742-4A75-9E8B-E4AC29699B09}" type="datetimeFigureOut">
              <a:rPr lang="en-SI" smtClean="0"/>
              <a:t>23/01/2023</a:t>
            </a:fld>
            <a:endParaRPr lang="en-S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D72C5D-0F8E-241E-38E6-CF0884F89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19EFA9-3923-A345-16DB-4957B87F1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4F1-9334-4951-B8C5-F70C8ADE1D85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05608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C1D7B-32F6-CAF3-8D2A-D5501481A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1C6EC9-A907-F069-F668-4D2E6E26B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82D9-7742-4A75-9E8B-E4AC29699B09}" type="datetimeFigureOut">
              <a:rPr lang="en-SI" smtClean="0"/>
              <a:t>23/01/2023</a:t>
            </a:fld>
            <a:endParaRPr lang="en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8355E9-1740-7F79-68E3-23FCC9ABF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DE4511-B481-427F-F2FB-6D284F110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4F1-9334-4951-B8C5-F70C8ADE1D85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62548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9B6D88-14A1-116B-AFBA-7B73A235C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82D9-7742-4A75-9E8B-E4AC29699B09}" type="datetimeFigureOut">
              <a:rPr lang="en-SI" smtClean="0"/>
              <a:t>23/01/2023</a:t>
            </a:fld>
            <a:endParaRPr lang="en-S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8D6237-5CC5-5122-2092-C5B0E9D6E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8F698C-E3F2-6AAE-6729-968F800CE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4F1-9334-4951-B8C5-F70C8ADE1D85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650109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68BE8-B326-0FA0-3611-B249CC2BB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2BA9D-C3EF-7CCA-305A-F234E7E3F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73CFE9-A920-9D91-593F-6BF4B6D9E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33E4B-F55C-7825-2594-0E8DAFC3E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82D9-7742-4A75-9E8B-E4AC29699B09}" type="datetimeFigureOut">
              <a:rPr lang="en-SI" smtClean="0"/>
              <a:t>23/01/2023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61497-E583-7327-7F20-5BF78575F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96113-E3DF-4FA2-DF4F-E7D8B2AD7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4F1-9334-4951-B8C5-F70C8ADE1D85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53668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885CF-004F-2053-FE0D-66E9054B1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0EEBED-E07A-AC33-D93C-332F1F5761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DC229B-8886-8EF2-9A30-69AC2C759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D443F-4A5A-DC24-7DA7-400DAF27C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82D9-7742-4A75-9E8B-E4AC29699B09}" type="datetimeFigureOut">
              <a:rPr lang="en-SI" smtClean="0"/>
              <a:t>23/01/2023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754EA-AF8C-B97E-41B8-F92F27980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DACD6B-C331-6C36-67FF-D75C02640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4F1-9334-4951-B8C5-F70C8ADE1D85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851813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7DC263-8F4C-A743-3185-FE718EC2D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07052-84FC-41A5-1383-81DAC8A1B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B9C54-8A70-5A20-FCFA-26912EB8B8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082D9-7742-4A75-9E8B-E4AC29699B09}" type="datetimeFigureOut">
              <a:rPr lang="en-SI" smtClean="0"/>
              <a:t>23/01/2023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4C3BD-2591-B828-7042-60EFBAD4C3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92579-E83C-F69A-39CB-716CA9516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DD4F1-9334-4951-B8C5-F70C8ADE1D85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720407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0AF841-BF5E-0A8A-FFAB-49085C516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you charge enough per night?</a:t>
            </a:r>
            <a:endParaRPr lang="en-SI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1E1FB42-A963-0AE7-5E62-1486D1A1DF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38200" y="2372998"/>
            <a:ext cx="5181600" cy="3256592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88088A-1692-D770-D39C-601CB598E4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compare listings that have the same rating, are in the same price range. </a:t>
            </a:r>
          </a:p>
          <a:p>
            <a:r>
              <a:rPr lang="en-US" sz="2400" dirty="0"/>
              <a:t>An example: The listing is going for 40 € per night, we are comparing listings in the range of up to 60 € per night</a:t>
            </a:r>
          </a:p>
          <a:p>
            <a:r>
              <a:rPr lang="en-US" sz="2400" dirty="0"/>
              <a:t>Besides the rating, the two most important factors are location and the room type. An apartment in the city center will charge more than one on the outskirts. </a:t>
            </a:r>
          </a:p>
          <a:p>
            <a:endParaRPr lang="en-SI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02260D-BC24-AEF8-781C-7553590A63C0}"/>
              </a:ext>
            </a:extLst>
          </p:cNvPr>
          <p:cNvSpPr txBox="1"/>
          <p:nvPr/>
        </p:nvSpPr>
        <p:spPr>
          <a:xfrm>
            <a:off x="838200" y="5296144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host can charge up to 3€ more per night, without having to improve his rating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1205476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1E0E4F8-E9F6-6A27-512F-5601FC0BE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price per night (neighborhoods)</a:t>
            </a:r>
            <a:endParaRPr lang="en-SI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FFAD9BC-1D2D-100F-2C11-9D42D7936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33546"/>
            <a:ext cx="10515600" cy="2935496"/>
          </a:xfrm>
        </p:spPr>
      </p:pic>
    </p:spTree>
    <p:extLst>
      <p:ext uri="{BB962C8B-B14F-4D97-AF65-F5344CB8AC3E}">
        <p14:creationId xmlns:p14="http://schemas.microsoft.com/office/powerpoint/2010/main" val="3909344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B0329-3775-9523-A30E-47B52F91F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Room type price averages Vienna</a:t>
            </a:r>
            <a:endParaRPr lang="en-SI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C73D73-7A1C-9B62-7A90-3D544E1948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529" y="1825625"/>
            <a:ext cx="7126942" cy="4351338"/>
          </a:xfrm>
        </p:spPr>
      </p:pic>
    </p:spTree>
    <p:extLst>
      <p:ext uri="{BB962C8B-B14F-4D97-AF65-F5344CB8AC3E}">
        <p14:creationId xmlns:p14="http://schemas.microsoft.com/office/powerpoint/2010/main" val="603495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13359-4BC8-A90A-BD1E-902273430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more can you charge if you improve your rating ?</a:t>
            </a:r>
            <a:endParaRPr lang="en-SI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948BFB-4E14-CA4D-FCB9-E92155004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533546"/>
            <a:ext cx="10515600" cy="293549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43B614-9063-40FF-8D34-BB1ED2132AFD}"/>
              </a:ext>
            </a:extLst>
          </p:cNvPr>
          <p:cNvSpPr txBox="1"/>
          <p:nvPr/>
        </p:nvSpPr>
        <p:spPr>
          <a:xfrm>
            <a:off x="1795548" y="5124430"/>
            <a:ext cx="858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 can charge up to 14€ more per night if you improve your rating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2051660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3299-EE48-C67D-F060-03F2B4AEA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your rating compare to your direct competition</a:t>
            </a:r>
            <a:endParaRPr lang="en-SI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D3A2FB-D775-F0C2-34E4-06B6714843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33546"/>
            <a:ext cx="10515600" cy="293549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37B940-F62E-B10A-87FF-4D6E1B9925EE}"/>
              </a:ext>
            </a:extLst>
          </p:cNvPr>
          <p:cNvSpPr txBox="1"/>
          <p:nvPr/>
        </p:nvSpPr>
        <p:spPr>
          <a:xfrm>
            <a:off x="1354975" y="5099710"/>
            <a:ext cx="999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rating for location is excluded, because you can’t improve the listings location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1304862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B1D87-608F-D827-DA2F-2AA6AFDE3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keyword analysis for your listing (positive feedback)</a:t>
            </a:r>
            <a:endParaRPr lang="en-SI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208C90-9819-0FBA-AA20-0A1AF3D92A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742" y="1825625"/>
            <a:ext cx="8592515" cy="4351338"/>
          </a:xfrm>
        </p:spPr>
      </p:pic>
    </p:spTree>
    <p:extLst>
      <p:ext uri="{BB962C8B-B14F-4D97-AF65-F5344CB8AC3E}">
        <p14:creationId xmlns:p14="http://schemas.microsoft.com/office/powerpoint/2010/main" val="2898630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B5DFC-6220-B540-3BC7-35AA04E45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keyword analysis for your listing (negative feedback)</a:t>
            </a:r>
            <a:endParaRPr lang="en-SI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B8195E-9F4F-11BE-FC18-89B0F0D9AC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742" y="1825625"/>
            <a:ext cx="8592515" cy="4351338"/>
          </a:xfrm>
        </p:spPr>
      </p:pic>
    </p:spTree>
    <p:extLst>
      <p:ext uri="{BB962C8B-B14F-4D97-AF65-F5344CB8AC3E}">
        <p14:creationId xmlns:p14="http://schemas.microsoft.com/office/powerpoint/2010/main" val="2275985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C7E3E-F36E-9CD0-B410-BC5E13EE8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 do you get in the report ?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410FD-ED5D-9FE8-E51D-5B095793F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get direct feedback on which areas in the rating you can improve more, so you can get a higher rating</a:t>
            </a:r>
          </a:p>
          <a:p>
            <a:r>
              <a:rPr lang="en-US" dirty="0"/>
              <a:t>Direct review analysis, what caused bad experiences for your guest (not just general keywords)</a:t>
            </a:r>
          </a:p>
          <a:p>
            <a:r>
              <a:rPr lang="en-US" dirty="0"/>
              <a:t>What ratings directly influence other ratings. Example: Good communication with your guests will influence the check-in rating</a:t>
            </a:r>
          </a:p>
        </p:txBody>
      </p:sp>
    </p:spTree>
    <p:extLst>
      <p:ext uri="{BB962C8B-B14F-4D97-AF65-F5344CB8AC3E}">
        <p14:creationId xmlns:p14="http://schemas.microsoft.com/office/powerpoint/2010/main" val="1886354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248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Do you charge enough per night?</vt:lpstr>
      <vt:lpstr>Average price per night (neighborhoods)</vt:lpstr>
      <vt:lpstr>Room type price averages Vienna</vt:lpstr>
      <vt:lpstr>How much more can you charge if you improve your rating ?</vt:lpstr>
      <vt:lpstr>How does your rating compare to your direct competition</vt:lpstr>
      <vt:lpstr>General keyword analysis for your listing (positive feedback)</vt:lpstr>
      <vt:lpstr>General keyword analysis for your listing (negative feedback)</vt:lpstr>
      <vt:lpstr>What else do you get in the report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Jernej</dc:creator>
  <cp:lastModifiedBy>Jernej</cp:lastModifiedBy>
  <cp:revision>2</cp:revision>
  <dcterms:created xsi:type="dcterms:W3CDTF">2023-01-22T21:51:17Z</dcterms:created>
  <dcterms:modified xsi:type="dcterms:W3CDTF">2023-01-23T14:40:58Z</dcterms:modified>
</cp:coreProperties>
</file>