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Klicka här för att ändra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Klicka här för att ändra format på underrubrik i bakgrunden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11/10/16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2A9DC1-1B0E-4EDA-A119-60529A6C42AF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11/10/16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D6FD631-B259-4645-80FB-7D95681B0444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090600" y="71640"/>
            <a:ext cx="251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experiments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547640" y="1556640"/>
            <a:ext cx="208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1541160" y="1186560"/>
            <a:ext cx="21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Natural behavior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4644000" y="1556640"/>
            <a:ext cx="194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5"/>
          <p:cNvSpPr/>
          <p:nvPr/>
        </p:nvSpPr>
        <p:spPr>
          <a:xfrm>
            <a:off x="4145400" y="1180440"/>
            <a:ext cx="294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Disease model behavior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1875960" y="1659240"/>
            <a:ext cx="125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13x5 min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4988880" y="1659240"/>
            <a:ext cx="125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13x5 min</a:t>
            </a:r>
            <a:endParaRPr/>
          </a:p>
        </p:txBody>
      </p:sp>
      <p:sp>
        <p:nvSpPr>
          <p:cNvPr id="86" name="CustomShape 8"/>
          <p:cNvSpPr/>
          <p:nvPr/>
        </p:nvSpPr>
        <p:spPr>
          <a:xfrm>
            <a:off x="1760400" y="3861000"/>
            <a:ext cx="14857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groups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uM drug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uM drug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uM drug</a:t>
            </a:r>
            <a:endParaRPr/>
          </a:p>
        </p:txBody>
      </p:sp>
      <p:sp>
        <p:nvSpPr>
          <p:cNvPr id="87" name="CustomShape 9"/>
          <p:cNvSpPr/>
          <p:nvPr/>
        </p:nvSpPr>
        <p:spPr>
          <a:xfrm>
            <a:off x="1885680" y="2172960"/>
            <a:ext cx="122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models</a:t>
            </a:r>
            <a:endParaRPr/>
          </a:p>
        </p:txBody>
      </p:sp>
      <p:sp>
        <p:nvSpPr>
          <p:cNvPr id="88" name="CustomShape 10"/>
          <p:cNvSpPr/>
          <p:nvPr/>
        </p:nvSpPr>
        <p:spPr>
          <a:xfrm>
            <a:off x="4939200" y="2167200"/>
            <a:ext cx="361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models (always ran in Dark)</a:t>
            </a:r>
            <a:endParaRPr/>
          </a:p>
        </p:txBody>
      </p:sp>
      <p:sp>
        <p:nvSpPr>
          <p:cNvPr id="89" name="CustomShape 11"/>
          <p:cNvSpPr/>
          <p:nvPr/>
        </p:nvSpPr>
        <p:spPr>
          <a:xfrm>
            <a:off x="2124360" y="2649960"/>
            <a:ext cx="75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Light</a:t>
            </a:r>
            <a:endParaRPr/>
          </a:p>
        </p:txBody>
      </p:sp>
      <p:sp>
        <p:nvSpPr>
          <p:cNvPr id="90" name="CustomShape 12"/>
          <p:cNvSpPr/>
          <p:nvPr/>
        </p:nvSpPr>
        <p:spPr>
          <a:xfrm>
            <a:off x="2138040" y="2987640"/>
            <a:ext cx="72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Dark</a:t>
            </a:r>
            <a:endParaRPr/>
          </a:p>
        </p:txBody>
      </p:sp>
      <p:sp>
        <p:nvSpPr>
          <p:cNvPr id="91" name="CustomShape 13"/>
          <p:cNvSpPr/>
          <p:nvPr/>
        </p:nvSpPr>
        <p:spPr>
          <a:xfrm>
            <a:off x="1871280" y="3357000"/>
            <a:ext cx="1295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LightDark</a:t>
            </a:r>
            <a:endParaRPr/>
          </a:p>
        </p:txBody>
      </p:sp>
      <p:sp>
        <p:nvSpPr>
          <p:cNvPr id="92" name="CustomShape 14"/>
          <p:cNvSpPr/>
          <p:nvPr/>
        </p:nvSpPr>
        <p:spPr>
          <a:xfrm>
            <a:off x="2079720" y="630360"/>
            <a:ext cx="87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part</a:t>
            </a:r>
            <a:endParaRPr/>
          </a:p>
        </p:txBody>
      </p:sp>
      <p:sp>
        <p:nvSpPr>
          <p:cNvPr id="93" name="CustomShape 15"/>
          <p:cNvSpPr/>
          <p:nvPr/>
        </p:nvSpPr>
        <p:spPr>
          <a:xfrm>
            <a:off x="5172480" y="612720"/>
            <a:ext cx="87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part</a:t>
            </a:r>
            <a:endParaRPr/>
          </a:p>
        </p:txBody>
      </p:sp>
      <p:sp>
        <p:nvSpPr>
          <p:cNvPr id="94" name="CustomShape 16"/>
          <p:cNvSpPr/>
          <p:nvPr/>
        </p:nvSpPr>
        <p:spPr>
          <a:xfrm>
            <a:off x="4080600" y="1180440"/>
            <a:ext cx="360" cy="7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7"/>
          <p:cNvSpPr/>
          <p:nvPr/>
        </p:nvSpPr>
        <p:spPr>
          <a:xfrm>
            <a:off x="3199680" y="541800"/>
            <a:ext cx="1761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disease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Inducing drug</a:t>
            </a:r>
            <a:endParaRPr/>
          </a:p>
        </p:txBody>
      </p:sp>
      <p:sp>
        <p:nvSpPr>
          <p:cNvPr id="96" name="CustomShape 18"/>
          <p:cNvSpPr/>
          <p:nvPr/>
        </p:nvSpPr>
        <p:spPr>
          <a:xfrm>
            <a:off x="3141360" y="2834640"/>
            <a:ext cx="186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9"/>
          <p:cNvSpPr/>
          <p:nvPr/>
        </p:nvSpPr>
        <p:spPr>
          <a:xfrm>
            <a:off x="4956480" y="2649960"/>
            <a:ext cx="217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 Low (0.5 uM)</a:t>
            </a:r>
            <a:endParaRPr/>
          </a:p>
        </p:txBody>
      </p:sp>
      <p:sp>
        <p:nvSpPr>
          <p:cNvPr id="98" name="CustomShape 20"/>
          <p:cNvSpPr/>
          <p:nvPr/>
        </p:nvSpPr>
        <p:spPr>
          <a:xfrm>
            <a:off x="3149280" y="3172320"/>
            <a:ext cx="186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1"/>
          <p:cNvSpPr/>
          <p:nvPr/>
        </p:nvSpPr>
        <p:spPr>
          <a:xfrm>
            <a:off x="3141360" y="3552120"/>
            <a:ext cx="186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2"/>
          <p:cNvSpPr/>
          <p:nvPr/>
        </p:nvSpPr>
        <p:spPr>
          <a:xfrm>
            <a:off x="4924800" y="2987640"/>
            <a:ext cx="217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 High (50 uM)</a:t>
            </a:r>
            <a:endParaRPr/>
          </a:p>
        </p:txBody>
      </p:sp>
      <p:sp>
        <p:nvSpPr>
          <p:cNvPr id="101" name="CustomShape 23"/>
          <p:cNvSpPr/>
          <p:nvPr/>
        </p:nvSpPr>
        <p:spPr>
          <a:xfrm>
            <a:off x="5037840" y="3364200"/>
            <a:ext cx="1721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PTZ (2.5 mM)</a:t>
            </a:r>
            <a:endParaRPr/>
          </a:p>
        </p:txBody>
      </p:sp>
      <p:sp>
        <p:nvSpPr>
          <p:cNvPr id="102" name="CustomShape 24"/>
          <p:cNvSpPr/>
          <p:nvPr/>
        </p:nvSpPr>
        <p:spPr>
          <a:xfrm>
            <a:off x="5264640" y="3861000"/>
            <a:ext cx="27781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groups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Apo/PTZ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uM drug + Apo/PTZ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uM drug + Apo/PTZ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uM drug + Apo/PTZ</a:t>
            </a:r>
            <a:endParaRPr/>
          </a:p>
        </p:txBody>
      </p:sp>
      <p:sp>
        <p:nvSpPr>
          <p:cNvPr id="103" name="CustomShape 25"/>
          <p:cNvSpPr/>
          <p:nvPr/>
        </p:nvSpPr>
        <p:spPr>
          <a:xfrm>
            <a:off x="3470760" y="4293000"/>
            <a:ext cx="117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6"/>
          <p:cNvSpPr/>
          <p:nvPr/>
        </p:nvSpPr>
        <p:spPr>
          <a:xfrm>
            <a:off x="3470760" y="4585680"/>
            <a:ext cx="117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7"/>
          <p:cNvSpPr/>
          <p:nvPr/>
        </p:nvSpPr>
        <p:spPr>
          <a:xfrm>
            <a:off x="3470760" y="4869000"/>
            <a:ext cx="117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8"/>
          <p:cNvSpPr/>
          <p:nvPr/>
        </p:nvSpPr>
        <p:spPr>
          <a:xfrm>
            <a:off x="3470760" y="5157360"/>
            <a:ext cx="117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9"/>
          <p:cNvSpPr/>
          <p:nvPr/>
        </p:nvSpPr>
        <p:spPr>
          <a:xfrm>
            <a:off x="553680" y="5783040"/>
            <a:ext cx="8220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same fish are first tested in the natural behavior assay for 65 min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in the disease model for another 65 min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669040" y="3857040"/>
            <a:ext cx="412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Suggestion of first data to analyze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564360" y="281520"/>
            <a:ext cx="174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Starting point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-55440" y="636480"/>
            <a:ext cx="99529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have &gt;40 parameters that we use to analyze behavior for most average over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300s period (some are reported as absolute numbers over 300 s). Binning can be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changed down to 10 s.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look at frequency of different turns over time as an average of the specific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slot binned over 300s but could be reduced down to 10s.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project the idea is to understand the temporal distribution of turns over these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slots. Look at if certain patterns are repeated. Analyze periods when the fish is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an hyperactive state and compare to normal fish. Be aware that the drug effects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transient over time from the addition. (this can be beneficial to identify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step wise changes over time) PTZ reaches a plateau after 30 min which lasts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 the rest of the experiments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-507240" y="4228920"/>
            <a:ext cx="108568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order to compare to states with potentially as large difference as possible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Suggested is to compare PTZ and control fish. In detail, take out the data from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control fish group for all evaluated drugs (N=12, ind = 144) in dark and compare to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PTZ control group in all evaluated drugs. In this way we will be able to compare fish in a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disease state” with fish in a “healthy state”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Application>LibreOffice/5.0.3.2$Linux_X86_64 LibreOffice_project/00m0$Build-2</Application>
  <Paragraphs>47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2016-11-10T11:59:36Z</dcterms:created>
  <dc:creator>Fredrik Ek</dc:creator>
  <dc:language>en-US</dc:language>
  <dcterms:modified xsi:type="dcterms:W3CDTF">2016-11-10T20:07:29Z</dcterms:modified>
  <cp:revision>6</cp:revision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Bildspel på skärmen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