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5"/>
  </p:sldMasterIdLst>
  <p:notesMasterIdLst>
    <p:notesMasterId r:id="rId15"/>
  </p:notesMasterIdLst>
  <p:handoutMasterIdLst>
    <p:handoutMasterId r:id="rId16"/>
  </p:handoutMasterIdLst>
  <p:sldIdLst>
    <p:sldId id="263" r:id="rId6"/>
    <p:sldId id="2049" r:id="rId7"/>
    <p:sldId id="296" r:id="rId8"/>
    <p:sldId id="301" r:id="rId9"/>
    <p:sldId id="2042" r:id="rId10"/>
    <p:sldId id="2051" r:id="rId11"/>
    <p:sldId id="298" r:id="rId12"/>
    <p:sldId id="299" r:id="rId13"/>
    <p:sldId id="300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Light" panose="020B060402020202020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3"/>
    <a:srgbClr val="D84D49"/>
    <a:srgbClr val="CC4141"/>
    <a:srgbClr val="F3F3F3"/>
    <a:srgbClr val="FFA3A3"/>
    <a:srgbClr val="CC4542"/>
    <a:srgbClr val="3399FF"/>
    <a:srgbClr val="A9AAA9"/>
    <a:srgbClr val="7A7A7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499A-DF39-4841-A55A-0EC9E46ADF87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698-1D8D-48F0-97D5-2EAC48BD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FCCA-FB4C-437E-BE2B-E7B59BDC2CDF}" type="datetimeFigureOut">
              <a:rPr lang="en-AU" smtClean="0"/>
              <a:t>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6486-381D-4498-A648-242529610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8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baseline="0" dirty="0"/>
            </a:br>
            <a:r>
              <a:rPr lang="en-AU" baseline="0" dirty="0"/>
              <a:t>Title with Optional Background Image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6146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solidFill>
            <a:schemeClr val="tx1">
              <a:alpha val="75000"/>
            </a:schemeClr>
          </a:solidFill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43025"/>
            <a:ext cx="5095876" cy="3848100"/>
          </a:xfrm>
          <a:solidFill>
            <a:schemeClr val="tx1">
              <a:alpha val="75000"/>
            </a:schemeClr>
          </a:solidFill>
        </p:spPr>
        <p:txBody>
          <a:bodyPr lIns="36000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Alternative 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4430"/>
            <a:ext cx="12192000" cy="68035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solidFill>
            <a:schemeClr val="tx1">
              <a:alpha val="75000"/>
            </a:schemeClr>
          </a:solidFill>
        </p:spPr>
        <p:txBody>
          <a:bodyPr lIns="720000" tIns="46800" rIns="720000"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2902" y="4257676"/>
            <a:ext cx="10686196" cy="676274"/>
          </a:xfrm>
        </p:spPr>
        <p:txBody>
          <a:bodyPr anchor="ctr">
            <a:noAutofit/>
          </a:bodyPr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 dirty="0"/>
              <a:t>Speaker, Company</a:t>
            </a:r>
          </a:p>
        </p:txBody>
      </p:sp>
    </p:spTree>
    <p:extLst>
      <p:ext uri="{BB962C8B-B14F-4D97-AF65-F5344CB8AC3E}">
        <p14:creationId xmlns:p14="http://schemas.microsoft.com/office/powerpoint/2010/main" val="20700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08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100"/>
            <a:ext cx="5095239" cy="456882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 is better because they are soft and sweet</a:t>
            </a:r>
          </a:p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43650" y="1689100"/>
            <a:ext cx="5095448" cy="456882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 is better because they are meaty and full of gravy. Oh my god, I love gravy.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43650" y="1689100"/>
            <a:ext cx="5095448" cy="454977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Tx/>
              <a:buBlip>
                <a:blip r:embed="rId2"/>
              </a:buBlip>
              <a:defRPr sz="2400" baseline="0"/>
            </a:lvl1pPr>
          </a:lstStyle>
          <a:p>
            <a:pPr lvl="0"/>
            <a:r>
              <a:rPr lang="en-AU" dirty="0"/>
              <a:t>Cons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52902" y="1689100"/>
            <a:ext cx="5095239" cy="454977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Tx/>
              <a:buBlip>
                <a:blip r:embed="rId3"/>
              </a:buBlip>
              <a:defRPr sz="2400" baseline="0"/>
            </a:lvl1pPr>
          </a:lstStyle>
          <a:p>
            <a:pPr lvl="0"/>
            <a:r>
              <a:rPr lang="en-AU" dirty="0"/>
              <a:t>Pros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099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1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</a:t>
            </a:r>
          </a:p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86299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New Contestant Appears</a:t>
            </a:r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 lIns="180000" tIns="46800" rIns="180000" bIns="4680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475" y="3162300"/>
            <a:ext cx="4268788" cy="30575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52475" y="6356350"/>
            <a:ext cx="42687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Credentials, qualifications, </a:t>
            </a:r>
            <a:r>
              <a:rPr lang="en-US" dirty="0" err="1"/>
              <a:t>etc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67325" y="1828800"/>
            <a:ext cx="6171773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5267324" y="6356350"/>
            <a:ext cx="6171773" cy="365125"/>
          </a:xfrm>
        </p:spPr>
        <p:txBody>
          <a:bodyPr/>
          <a:lstStyle/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Item #1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#4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#5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dirty="0"/>
              <a:t>Item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(Screensh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56147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/>
              <a:t>Join the Conversation #TwitterTag @AdamCogan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721" r:id="rId3"/>
    <p:sldLayoutId id="2147483678" r:id="rId4"/>
    <p:sldLayoutId id="2147483679" r:id="rId5"/>
    <p:sldLayoutId id="2147483672" r:id="rId6"/>
    <p:sldLayoutId id="2147483682" r:id="rId7"/>
    <p:sldLayoutId id="2147483673" r:id="rId8"/>
    <p:sldLayoutId id="2147483667" r:id="rId9"/>
    <p:sldLayoutId id="2147483669" r:id="rId10"/>
    <p:sldLayoutId id="2147483674" r:id="rId11"/>
    <p:sldLayoutId id="2147483676" r:id="rId12"/>
    <p:sldLayoutId id="2147483675" r:id="rId13"/>
    <p:sldLayoutId id="2147483699" r:id="rId14"/>
    <p:sldLayoutId id="214748370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build-weather-bot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 dirty="0"/>
          </a:p>
          <a:p>
            <a:pPr algn="ctr"/>
            <a:r>
              <a:rPr lang="en-AU" sz="2400" dirty="0"/>
              <a:t>Enterprise Software Development</a:t>
            </a:r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5" y="2143040"/>
            <a:ext cx="3415748" cy="18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1D01DF5-233B-4CD9-8A2E-699C01C75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" r="26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7B3D1-6FA7-4A58-A4A1-802739E9F0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52902" y="6356350"/>
            <a:ext cx="106861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Join the Conversation #AIHackDay @William_DotNet https://azuregems.io</a:t>
            </a:r>
          </a:p>
        </p:txBody>
      </p:sp>
    </p:spTree>
    <p:extLst>
      <p:ext uri="{BB962C8B-B14F-4D97-AF65-F5344CB8AC3E}">
        <p14:creationId xmlns:p14="http://schemas.microsoft.com/office/powerpoint/2010/main" val="30570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8981-EFD1-4AA6-8B4D-02FB42A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864-199D-4AAB-9E9B-DA84184C0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levels – Bronze, Silver, Gold, Diamond!</a:t>
            </a:r>
          </a:p>
          <a:p>
            <a:r>
              <a:rPr lang="en-AU" dirty="0"/>
              <a:t>Try to include at least 1x AI technology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dirty="0"/>
              <a:t>Cognitive Service, Machine Learning, Bot, etc.</a:t>
            </a:r>
          </a:p>
          <a:p>
            <a:r>
              <a:rPr lang="en-AU" dirty="0"/>
              <a:t>Demonstrate to the crowd – even if it doesn’t “work”</a:t>
            </a:r>
          </a:p>
          <a:p>
            <a:r>
              <a:rPr lang="en-AU" dirty="0"/>
              <a:t>Most applauded project wins the Trophy!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2D5-F16A-4B0F-A88D-4D61B8045F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8981-EFD1-4AA6-8B4D-02FB42A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- Bronze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864-199D-4AAB-9E9B-DA84184C0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Build weather bot (or your own) in Bot Composer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2D5-F16A-4B0F-A88D-4D61B8045F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A5C04E-7090-44C7-AE46-A607F32D8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7970" y="17716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94A9-1BA5-4585-A51B-A4F13B7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Weather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04A0-321A-404C-B74A-85525D641D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i="1" dirty="0"/>
              <a:t>Human</a:t>
            </a:r>
            <a:r>
              <a:rPr lang="en-AU" dirty="0"/>
              <a:t>: </a:t>
            </a:r>
          </a:p>
          <a:p>
            <a:pPr>
              <a:lnSpc>
                <a:spcPct val="100000"/>
              </a:lnSpc>
            </a:pPr>
            <a:r>
              <a:rPr lang="en-AU" dirty="0"/>
              <a:t>	Hey weather bot, how is the weather in 	Melbourne?</a:t>
            </a:r>
          </a:p>
          <a:p>
            <a:r>
              <a:rPr lang="en-AU" sz="1100" dirty="0"/>
              <a:t> </a:t>
            </a:r>
            <a:endParaRPr lang="en-AU" dirty="0"/>
          </a:p>
          <a:p>
            <a:pPr>
              <a:lnSpc>
                <a:spcPct val="100000"/>
              </a:lnSpc>
            </a:pPr>
            <a:r>
              <a:rPr lang="en-AU" i="1" dirty="0"/>
              <a:t>Bot</a:t>
            </a:r>
            <a:r>
              <a:rPr lang="en-AU" dirty="0"/>
              <a:t>: </a:t>
            </a:r>
          </a:p>
          <a:p>
            <a:pPr>
              <a:lnSpc>
                <a:spcPct val="100000"/>
              </a:lnSpc>
            </a:pPr>
            <a:r>
              <a:rPr lang="en-AU" dirty="0"/>
              <a:t>	There is rain expected and the temperature is 	currently 37°C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D9DEC-90A7-49B4-816F-1883BD7AA9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F0BE0E-A5F7-4C98-B9D5-02B38287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720" y="316580"/>
            <a:ext cx="1910080" cy="191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91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6FF05-DA37-4F5B-9FA1-1048789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5400" b="1" dirty="0">
                <a:hlinkClick r:id="rId2"/>
              </a:rPr>
              <a:t>http://bit.ly/build-weather-bot</a:t>
            </a:r>
            <a:r>
              <a:rPr lang="en-AU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3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8981-EFD1-4AA6-8B4D-02FB42A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- Silver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864-199D-4AAB-9E9B-DA84184C0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sz="1200" dirty="0"/>
          </a:p>
          <a:p>
            <a:pPr algn="ctr"/>
            <a:r>
              <a:rPr lang="en-AU" dirty="0"/>
              <a:t>Add LUIS so that your bot can understand you</a:t>
            </a:r>
          </a:p>
          <a:p>
            <a:pPr algn="ctr"/>
            <a:r>
              <a:rPr lang="en-AU" dirty="0"/>
              <a:t>Integrate with Teams/Skype/***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2D5-F16A-4B0F-A88D-4D61B8045F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BD565D-9F90-4294-8763-09ECE6C7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57970" y="177165"/>
            <a:ext cx="2857500" cy="285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1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8981-EFD1-4AA6-8B4D-02FB42A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- Gold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864-199D-4AAB-9E9B-DA84184C0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Upload image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Image Recognition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describe image</a:t>
            </a:r>
          </a:p>
          <a:p>
            <a:pPr algn="ctr"/>
            <a:r>
              <a:rPr lang="en-AU" dirty="0"/>
              <a:t>or</a:t>
            </a:r>
          </a:p>
          <a:p>
            <a:pPr algn="ctr"/>
            <a:r>
              <a:rPr lang="en-AU" dirty="0"/>
              <a:t>Upload audio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Speech Recognition </a:t>
            </a:r>
            <a:r>
              <a:rPr lang="en-AU" dirty="0">
                <a:sym typeface="Wingdings" panose="05000000000000000000" pitchFamily="2" charset="2"/>
              </a:rPr>
              <a:t> display </a:t>
            </a:r>
            <a:r>
              <a:rPr lang="en-AU" dirty="0"/>
              <a:t>text</a:t>
            </a:r>
          </a:p>
          <a:p>
            <a:pPr algn="ctr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2D5-F16A-4B0F-A88D-4D61B8045F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225E11-4A5E-473A-ABA8-EB2CF98E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485" y="317040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8981-EFD1-4AA6-8B4D-02FB42A1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– Diamond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864-199D-4AAB-9E9B-DA84184C0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Upload text/audio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Speech-to-Text </a:t>
            </a:r>
            <a:r>
              <a:rPr lang="en-AU" dirty="0">
                <a:sym typeface="Wingdings" panose="05000000000000000000" pitchFamily="2" charset="2"/>
              </a:rPr>
              <a:t> translated </a:t>
            </a:r>
            <a:r>
              <a:rPr lang="en-AU" dirty="0"/>
              <a:t>text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2D5-F16A-4B0F-A88D-4D61B8045F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Join the Conversation #AIHackDay @William_DotNet https://azuregems.io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7387881-40E6-48EA-BC0E-EB2539E0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42885" y="403400"/>
            <a:ext cx="2194560" cy="2194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946107"/>
      </p:ext>
    </p:extLst>
  </p:cSld>
  <p:clrMapOvr>
    <a:masterClrMapping/>
  </p:clrMapOvr>
</p:sld>
</file>

<file path=ppt/theme/theme1.xml><?xml version="1.0" encoding="utf-8"?>
<a:theme xmlns:a="http://schemas.openxmlformats.org/drawingml/2006/main" name="SSW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25000"/>
            <a:alpha val="75000"/>
          </a:schemeClr>
        </a:solidFill>
      </a:spPr>
      <a:bodyPr wrap="square" rtlCol="0" anchor="ctr">
        <a:norm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WPowerPoint-v3-8-Master" id="{5F215719-225D-4074-A237-2110364631C6}" vid="{1E2A4AFB-8E9D-47E3-8735-7C8DECA51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0220F7-4F6F-4203-A594-D37F3328F2C2}">
  <we:reference id="wa104038830" version="1.0.0.2" store="en-au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98C56BA89C349AC3B17B3EDC7DFC2" ma:contentTypeVersion="8" ma:contentTypeDescription="Create a new document." ma:contentTypeScope="" ma:versionID="c88c79ad8a5f742bd6c89be6feebf3d5">
  <xsd:schema xmlns:xsd="http://www.w3.org/2001/XMLSchema" xmlns:xs="http://www.w3.org/2001/XMLSchema" xmlns:p="http://schemas.microsoft.com/office/2006/metadata/properties" xmlns:ns2="13258315-3b3e-4bfc-828c-b30faf5ec6e2" xmlns:ns3="a7dc2287-6a21-4a5f-aa3b-c3353e988492" targetNamespace="http://schemas.microsoft.com/office/2006/metadata/properties" ma:root="true" ma:fieldsID="1f4e209e324c17c71d2082146d419922" ns2:_="" ns3:_="">
    <xsd:import namespace="13258315-3b3e-4bfc-828c-b30faf5ec6e2"/>
    <xsd:import namespace="a7dc2287-6a21-4a5f-aa3b-c3353e9884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58315-3b3e-4bfc-828c-b30faf5ec6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2287-6a21-4a5f-aa3b-c3353e988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258315-3b3e-4bfc-828c-b30faf5ec6e2">WSXSA7KYTAVZ-1383000727-40497</_dlc_DocId>
    <_dlc_DocIdUrl xmlns="13258315-3b3e-4bfc-828c-b30faf5ec6e2">
      <Url>https://sswcom.sharepoint.com/designers/_layouts/15/DocIdRedir.aspx?ID=WSXSA7KYTAVZ-1383000727-40497</Url>
      <Description>WSXSA7KYTAVZ-1383000727-40497</Description>
    </_dlc_DocIdUrl>
  </documentManagement>
</p:properties>
</file>

<file path=customXml/itemProps1.xml><?xml version="1.0" encoding="utf-8"?>
<ds:datastoreItem xmlns:ds="http://schemas.openxmlformats.org/officeDocument/2006/customXml" ds:itemID="{0D0848C2-F1F0-4CB5-A53D-92690F62F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F01DD-52CD-4514-AE20-00DB1F660C9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AF8FDB2-7EFA-4548-8F26-EB19E89C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258315-3b3e-4bfc-828c-b30faf5ec6e2"/>
    <ds:schemaRef ds:uri="a7dc2287-6a21-4a5f-aa3b-c3353e988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CDF0137-D4A4-4A49-808A-DA860CA0F94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7dc2287-6a21-4a5f-aa3b-c3353e988492"/>
    <ds:schemaRef ds:uri="http://purl.org/dc/elements/1.1/"/>
    <ds:schemaRef ds:uri="http://schemas.microsoft.com/office/2006/metadata/properties"/>
    <ds:schemaRef ds:uri="13258315-3b3e-4bfc-828c-b30faf5ec6e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225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 Light</vt:lpstr>
      <vt:lpstr>Arial</vt:lpstr>
      <vt:lpstr>Calibri</vt:lpstr>
      <vt:lpstr>SSW-White</vt:lpstr>
      <vt:lpstr>PowerPoint Presentation</vt:lpstr>
      <vt:lpstr>PowerPoint Presentation</vt:lpstr>
      <vt:lpstr>Challenges</vt:lpstr>
      <vt:lpstr>Challenges - Bronze</vt:lpstr>
      <vt:lpstr>Weather Bot</vt:lpstr>
      <vt:lpstr>http://bit.ly/build-weather-bot </vt:lpstr>
      <vt:lpstr>Challenges - Silver</vt:lpstr>
      <vt:lpstr>Challenges - Gold</vt:lpstr>
      <vt:lpstr>Challenges – Diamond </vt:lpstr>
    </vt:vector>
  </TitlesOfParts>
  <Company>SSW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Liebenberg</dc:creator>
  <cp:keywords>template, ssw, blank</cp:keywords>
  <cp:lastModifiedBy>William Liebenberg</cp:lastModifiedBy>
  <cp:revision>3</cp:revision>
  <dcterms:created xsi:type="dcterms:W3CDTF">2020-01-31T22:50:22Z</dcterms:created>
  <dcterms:modified xsi:type="dcterms:W3CDTF">2020-01-31T23:43:41Z</dcterms:modified>
  <cp:contentStatus>Testing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0x0101003E598C56BA89C349AC3B17B3EDC7DFC2</vt:lpwstr>
  </property>
  <property fmtid="{D5CDD505-2E9C-101B-9397-08002B2CF9AE}" pid="4" name="_dlc_DocIdItemGuid">
    <vt:lpwstr>50971b5a-6e06-435e-bb72-6b3376966090</vt:lpwstr>
  </property>
</Properties>
</file>