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3" r:id="rId2"/>
    <p:sldId id="289" r:id="rId3"/>
    <p:sldId id="288" r:id="rId4"/>
    <p:sldId id="307" r:id="rId5"/>
    <p:sldId id="291" r:id="rId6"/>
    <p:sldId id="303" r:id="rId7"/>
    <p:sldId id="304" r:id="rId8"/>
    <p:sldId id="294" r:id="rId9"/>
    <p:sldId id="295" r:id="rId10"/>
    <p:sldId id="308" r:id="rId11"/>
    <p:sldId id="292" r:id="rId12"/>
    <p:sldId id="305" r:id="rId13"/>
    <p:sldId id="300" r:id="rId14"/>
    <p:sldId id="301" r:id="rId15"/>
    <p:sldId id="306" r:id="rId16"/>
    <p:sldId id="302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6AD9-A9D6-4DA9-A6CF-AAD564FA43F2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10083-59B7-4928-AB39-D400C9B6B4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59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2902" y="368300"/>
            <a:ext cx="10686196" cy="58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095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67234"/>
            <a:ext cx="12192000" cy="6790765"/>
          </a:xfrm>
          <a:noFill/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035" y="5355457"/>
            <a:ext cx="6923965" cy="552973"/>
          </a:xfrm>
          <a:solidFill>
            <a:schemeClr val="tx1">
              <a:alpha val="75000"/>
            </a:schemeClr>
          </a:solidFill>
        </p:spPr>
        <p:txBody>
          <a:bodyPr lIns="180000" tIns="90000" rIns="180000" b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268035" y="1343025"/>
            <a:ext cx="6923965" cy="3848100"/>
          </a:xfrm>
          <a:solidFill>
            <a:schemeClr val="tx1">
              <a:alpha val="75000"/>
            </a:schemeClr>
          </a:solidFill>
        </p:spPr>
        <p:txBody>
          <a:bodyPr lIns="18000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</a:t>
            </a:r>
            <a:br>
              <a:rPr lang="en-US" baseline="0"/>
            </a:br>
            <a:r>
              <a:rPr lang="en-AU" baseline="0"/>
              <a:t>Title with Optional Background Image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036" y="1690688"/>
            <a:ext cx="6171061" cy="610035"/>
          </a:xfrm>
          <a:noFill/>
        </p:spPr>
        <p:txBody>
          <a:bodyPr lIns="180000" tIns="90000" rIns="180000" bIns="900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Credentials, qualifications, </a:t>
            </a:r>
            <a:r>
              <a:rPr lang="en-US" err="1"/>
              <a:t>etc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8037" y="368968"/>
            <a:ext cx="6171060" cy="1321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267325" y="2300724"/>
            <a:ext cx="6171773" cy="3947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5267324" y="6356350"/>
            <a:ext cx="617177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/>
              <a:t>Join the Conversation #TwitterTag @AdamCogan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4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296" y="1080174"/>
            <a:ext cx="6923690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Item #1</a:t>
            </a:r>
            <a:endParaRPr lang="en-AU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268296" y="3576416"/>
            <a:ext cx="6923689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Item #4</a:t>
            </a:r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5268036" y="2744336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Item #3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36" y="4408497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Item #5</a:t>
            </a:r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5268034" y="5240577"/>
            <a:ext cx="6923965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Item #6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268035" y="1912255"/>
            <a:ext cx="6923964" cy="703712"/>
          </a:xfrm>
          <a:solidFill>
            <a:schemeClr val="tx1">
              <a:alpha val="75000"/>
            </a:schemeClr>
          </a:solidFill>
        </p:spPr>
        <p:txBody>
          <a:bodyPr lIns="180000" rIns="180000"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/>
              <a:t>Item #2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682790"/>
            <a:ext cx="4342975" cy="56896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3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46800" bIns="4680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 tIns="46800" bIns="468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46800" bIns="4680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 tIns="46800" bIns="468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83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46800" bIns="4680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 tIns="46800" bIns="468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2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46800" bIns="4680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 tIns="46800" bIns="468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ieee-fraud-detection/data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8203;&#8203;https:/aihackday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com/in/patrickzhao1989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twitter.com/paladinapay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hyperlink" Target="https://patrickzhao1989.blog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github.com/PatrickZhao198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medium.com/microsoftazure/9-advanced-tips-for-production-machine-learning-6bbdebf49a6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4294967295"/>
          </p:nvPr>
        </p:nvSpPr>
        <p:spPr>
          <a:xfrm>
            <a:off x="752902" y="436728"/>
            <a:ext cx="10686197" cy="5940327"/>
          </a:xfrm>
        </p:spPr>
        <p:txBody>
          <a:bodyPr anchor="b"/>
          <a:lstStyle/>
          <a:p>
            <a:pPr algn="ctr"/>
            <a:endParaRPr lang="en-AU" sz="1800" dirty="0"/>
          </a:p>
          <a:p>
            <a:pPr algn="ctr"/>
            <a:endParaRPr lang="en-AU" sz="1800" dirty="0"/>
          </a:p>
          <a:p>
            <a:pPr algn="ctr"/>
            <a:endParaRPr lang="en-AU" sz="1800" dirty="0"/>
          </a:p>
          <a:p>
            <a:pPr algn="ctr"/>
            <a:endParaRPr lang="en-AU" sz="1800" dirty="0"/>
          </a:p>
        </p:txBody>
      </p:sp>
      <p:sp>
        <p:nvSpPr>
          <p:cNvPr id="3" name="Subtitle 12"/>
          <p:cNvSpPr txBox="1">
            <a:spLocks/>
          </p:cNvSpPr>
          <p:nvPr/>
        </p:nvSpPr>
        <p:spPr>
          <a:xfrm>
            <a:off x="2810435" y="5710978"/>
            <a:ext cx="6571129" cy="552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118A8-58FF-4847-A7C8-15D9ABE43D6F}"/>
              </a:ext>
            </a:extLst>
          </p:cNvPr>
          <p:cNvSpPr txBox="1"/>
          <p:nvPr/>
        </p:nvSpPr>
        <p:spPr>
          <a:xfrm>
            <a:off x="2645677" y="3214693"/>
            <a:ext cx="6571129" cy="1371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AU" b="1" dirty="0">
                <a:latin typeface="Arial Black" panose="020B0A04020102020204" pitchFamily="34" charset="0"/>
              </a:rPr>
              <a:t>AI Hack Day 2020 </a:t>
            </a:r>
          </a:p>
          <a:p>
            <a:pPr algn="ctr"/>
            <a:r>
              <a:rPr lang="en-AU" sz="1200" dirty="0">
                <a:latin typeface="+mj-lt"/>
              </a:rPr>
              <a:t>Join us #</a:t>
            </a:r>
            <a:r>
              <a:rPr lang="en-AU" sz="1200" dirty="0" err="1">
                <a:latin typeface="+mj-lt"/>
              </a:rPr>
              <a:t>AIHackDayWarmUp</a:t>
            </a:r>
            <a:endParaRPr lang="en-AU" sz="1200" dirty="0">
              <a:latin typeface="+mj-lt"/>
            </a:endParaRPr>
          </a:p>
        </p:txBody>
      </p:sp>
      <p:pic>
        <p:nvPicPr>
          <p:cNvPr id="4" name="Picture 2" descr="AI Hack Day">
            <a:extLst>
              <a:ext uri="{FF2B5EF4-FFF2-40B4-BE49-F238E27FC236}">
                <a16:creationId xmlns:a16="http://schemas.microsoft.com/office/drawing/2014/main" id="{9DD61C68-84F7-4515-B7F8-0E0F6702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761" y="1743719"/>
            <a:ext cx="3842478" cy="104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5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D2F3-AFBE-4F61-AECD-06DC5C7D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000" b="1" dirty="0"/>
              <a:t>Azure Machine Learning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E93A9-E838-4202-807E-A36632700D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cloud-based environment you can use to train, deploy, automate, manage, and track ML models</a:t>
            </a:r>
          </a:p>
          <a:p>
            <a:r>
              <a:rPr lang="en-US" dirty="0"/>
              <a:t>Fully powered by Azure cloud infrastructure</a:t>
            </a:r>
          </a:p>
          <a:p>
            <a:r>
              <a:rPr lang="en-US" dirty="0"/>
              <a:t>Integrations with other Azure cloud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89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Traditional Machine Learning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Model development is resource-intensive</a:t>
            </a:r>
          </a:p>
          <a:p>
            <a:pPr fontAlgn="base"/>
            <a:r>
              <a:rPr lang="en-US" dirty="0"/>
              <a:t>Require significant domain knowledge </a:t>
            </a:r>
          </a:p>
          <a:p>
            <a:pPr fontAlgn="base"/>
            <a:r>
              <a:rPr lang="en-US" dirty="0"/>
              <a:t>Time consuming to produce and compare dozens of models.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5F2DAD-BCEB-46FA-BAE9-715F268827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143632" y="6219825"/>
            <a:ext cx="3904735" cy="365125"/>
          </a:xfrm>
        </p:spPr>
        <p:txBody>
          <a:bodyPr/>
          <a:lstStyle/>
          <a:p>
            <a:r>
              <a:rPr lang="en-AU" dirty="0"/>
              <a:t>Join the Conversation #</a:t>
            </a:r>
            <a:r>
              <a:rPr lang="en-AU" dirty="0" err="1"/>
              <a:t>AIHackDayWarmUp</a:t>
            </a:r>
            <a:r>
              <a:rPr lang="en-AU" dirty="0"/>
              <a:t> @</a:t>
            </a:r>
            <a:r>
              <a:rPr lang="en-AU" dirty="0" err="1"/>
              <a:t>PatrickZhao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0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3A57-CBB9-4AA6-A07E-F971C9F1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000" b="1" dirty="0"/>
              <a:t>Azure Automated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1626-E647-45B6-91D3-4177974F7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Machine Learning trains and tunes a model for you using the target metric you specify. </a:t>
            </a:r>
          </a:p>
          <a:p>
            <a:r>
              <a:rPr lang="en-US" dirty="0"/>
              <a:t>Azure ML iterates through ML algorithms paired with feature selections, where each iteration produces a model with a training score. The higher the score, the better the model is considered to "fit" your data.</a:t>
            </a:r>
          </a:p>
          <a:p>
            <a:r>
              <a:rPr lang="en-US" dirty="0"/>
              <a:t>Ease the process of algorithm screening and model selection</a:t>
            </a:r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581578-4CD3-4C9E-9685-D26866552B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143632" y="6219825"/>
            <a:ext cx="3904735" cy="365125"/>
          </a:xfrm>
        </p:spPr>
        <p:txBody>
          <a:bodyPr/>
          <a:lstStyle/>
          <a:p>
            <a:r>
              <a:rPr lang="en-AU" dirty="0"/>
              <a:t>Join the Conversation #</a:t>
            </a:r>
            <a:r>
              <a:rPr lang="en-AU" dirty="0" err="1"/>
              <a:t>AIHackDayWarmUp</a:t>
            </a:r>
            <a:r>
              <a:rPr lang="en-AU" dirty="0"/>
              <a:t> @</a:t>
            </a:r>
            <a:r>
              <a:rPr lang="en-AU" dirty="0" err="1"/>
              <a:t>PatrickZhao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1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xfrm>
            <a:off x="0" y="54592"/>
            <a:ext cx="12192000" cy="680340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43908" y="1386752"/>
            <a:ext cx="7025304" cy="682791"/>
          </a:xfrm>
        </p:spPr>
        <p:txBody>
          <a:bodyPr>
            <a:normAutofit/>
          </a:bodyPr>
          <a:lstStyle/>
          <a:p>
            <a:r>
              <a:rPr lang="en-US" sz="2800" dirty="0"/>
              <a:t>Machine learning and deep learning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4643908" y="3186194"/>
            <a:ext cx="7025304" cy="682791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Azure Machine Learning Service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3" y="682790"/>
            <a:ext cx="3368218" cy="568960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C340D95-6CA9-48B2-B3E6-9F1246697169}"/>
              </a:ext>
            </a:extLst>
          </p:cNvPr>
          <p:cNvSpPr txBox="1">
            <a:spLocks/>
          </p:cNvSpPr>
          <p:nvPr/>
        </p:nvSpPr>
        <p:spPr>
          <a:xfrm>
            <a:off x="4643908" y="4887994"/>
            <a:ext cx="7025304" cy="682791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180000" tIns="45720" rIns="18000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Automated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7179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4294967295"/>
          </p:nvPr>
        </p:nvSpPr>
        <p:spPr>
          <a:xfrm>
            <a:off x="752902" y="436728"/>
            <a:ext cx="10686197" cy="5940327"/>
          </a:xfrm>
        </p:spPr>
        <p:txBody>
          <a:bodyPr anchor="b"/>
          <a:lstStyle/>
          <a:p>
            <a:pPr marL="0" indent="0" algn="ctr">
              <a:buNone/>
            </a:pPr>
            <a:endParaRPr lang="en-AU" sz="1800" dirty="0"/>
          </a:p>
        </p:txBody>
      </p:sp>
      <p:sp>
        <p:nvSpPr>
          <p:cNvPr id="3" name="Subtitle 12"/>
          <p:cNvSpPr txBox="1">
            <a:spLocks/>
          </p:cNvSpPr>
          <p:nvPr/>
        </p:nvSpPr>
        <p:spPr>
          <a:xfrm>
            <a:off x="2727064" y="4365755"/>
            <a:ext cx="6571129" cy="552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21810-FC42-43CD-AD7E-0D73F15B46B6}"/>
              </a:ext>
            </a:extLst>
          </p:cNvPr>
          <p:cNvSpPr txBox="1"/>
          <p:nvPr/>
        </p:nvSpPr>
        <p:spPr>
          <a:xfrm>
            <a:off x="2252624" y="2098535"/>
            <a:ext cx="7045569" cy="16177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AU" sz="66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231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91DD81-F059-446A-8114-379A688F27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Sample data: </a:t>
            </a:r>
            <a:r>
              <a:rPr lang="en-AU" dirty="0">
                <a:hlinkClick r:id="rId2"/>
              </a:rPr>
              <a:t>https://www.kaggle.com/c/ieee-fraud-detection/data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188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4294967295"/>
          </p:nvPr>
        </p:nvSpPr>
        <p:spPr>
          <a:xfrm>
            <a:off x="752902" y="436728"/>
            <a:ext cx="10686197" cy="5940327"/>
          </a:xfrm>
        </p:spPr>
        <p:txBody>
          <a:bodyPr anchor="b"/>
          <a:lstStyle/>
          <a:p>
            <a:pPr algn="ctr"/>
            <a:r>
              <a:rPr lang="en-AU" sz="1800"/>
              <a:t>AI Hack Day 2020 Melbourne</a:t>
            </a:r>
          </a:p>
        </p:txBody>
      </p:sp>
      <p:sp>
        <p:nvSpPr>
          <p:cNvPr id="3" name="Subtitle 12"/>
          <p:cNvSpPr txBox="1">
            <a:spLocks/>
          </p:cNvSpPr>
          <p:nvPr/>
        </p:nvSpPr>
        <p:spPr>
          <a:xfrm>
            <a:off x="2727064" y="4365755"/>
            <a:ext cx="6571129" cy="552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21810-FC42-43CD-AD7E-0D73F15B46B6}"/>
              </a:ext>
            </a:extLst>
          </p:cNvPr>
          <p:cNvSpPr txBox="1"/>
          <p:nvPr/>
        </p:nvSpPr>
        <p:spPr>
          <a:xfrm>
            <a:off x="2252624" y="2098535"/>
            <a:ext cx="7045569" cy="16177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AU" sz="6600" b="1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05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 b="8203"/>
          <a:stretch>
            <a:fillRect/>
          </a:stretch>
        </p:blipFill>
        <p:spPr>
          <a:xfrm>
            <a:off x="0" y="67234"/>
            <a:ext cx="12192000" cy="6790765"/>
          </a:xfrm>
        </p:spPr>
      </p:pic>
      <p:sp>
        <p:nvSpPr>
          <p:cNvPr id="15" name="Text Placeholder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AI Hack Day 2020 Melbourne </a:t>
            </a:r>
            <a:r>
              <a:rPr lang="en-AU">
                <a:hlinkClick r:id="rId3"/>
              </a:rPr>
              <a:t>https://aihackday.com/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68034" y="1078424"/>
            <a:ext cx="6923966" cy="3829113"/>
          </a:xfrm>
        </p:spPr>
        <p:txBody>
          <a:bodyPr>
            <a:normAutofit/>
          </a:bodyPr>
          <a:lstStyle/>
          <a:p>
            <a:r>
              <a:rPr lang="en-AU" sz="4000" dirty="0"/>
              <a:t>Automated ML with Azure Machine Learning Service</a:t>
            </a:r>
            <a:endParaRPr lang="en-US" sz="40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Join the Conversation #</a:t>
            </a:r>
            <a:r>
              <a:rPr lang="en-AU" dirty="0" err="1">
                <a:solidFill>
                  <a:schemeClr val="bg1"/>
                </a:solidFill>
              </a:rPr>
              <a:t>AIHackDayWarmUp</a:t>
            </a:r>
            <a:r>
              <a:rPr lang="en-AU" dirty="0">
                <a:solidFill>
                  <a:schemeClr val="bg1"/>
                </a:solidFill>
              </a:rPr>
              <a:t> @</a:t>
            </a:r>
            <a:r>
              <a:rPr lang="en-AU" dirty="0" err="1">
                <a:solidFill>
                  <a:schemeClr val="bg1"/>
                </a:solidFill>
              </a:rPr>
              <a:t>PatrickZhao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8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Senior Software Architect @SSW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Patrick Zhao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67325" y="4784925"/>
            <a:ext cx="6171773" cy="170410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sz="1600" b="1" dirty="0"/>
              <a:t>Over 5 years experience in FinTech industry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sz="1600" b="1" dirty="0"/>
              <a:t>Successfully delivered a number of data analytics and machine learning solutions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sz="1600" b="1" dirty="0"/>
              <a:t>Enthusiast in machine learning and cloud technology (Azure)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AU" sz="16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8F508A-E241-4AEB-A343-A1091C1E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85" y="1029828"/>
            <a:ext cx="3114393" cy="414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05F51BA-2E86-492D-A93A-D0E72B26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88" y="3457280"/>
            <a:ext cx="433796" cy="43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50F395D-D4C7-4ECF-A68A-4F556CEC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28" y="4044009"/>
            <a:ext cx="444715" cy="4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BE4563-B658-4761-A8B9-D8BF59C98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279" y="2209239"/>
            <a:ext cx="448305" cy="448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21E48F-82B1-4105-A57D-B66E1607F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788" y="2819274"/>
            <a:ext cx="433796" cy="433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8A51E-91B6-4162-9B92-8A7305CC539D}"/>
              </a:ext>
            </a:extLst>
          </p:cNvPr>
          <p:cNvSpPr txBox="1"/>
          <p:nvPr/>
        </p:nvSpPr>
        <p:spPr>
          <a:xfrm>
            <a:off x="6148827" y="2255999"/>
            <a:ext cx="4268470" cy="354783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r>
              <a:rPr lang="en-AU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https://twitter.com/paladinapay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82EBC4-D448-4EDE-A1A9-F52796D46D08}"/>
              </a:ext>
            </a:extLst>
          </p:cNvPr>
          <p:cNvSpPr txBox="1"/>
          <p:nvPr/>
        </p:nvSpPr>
        <p:spPr>
          <a:xfrm>
            <a:off x="6148827" y="2898288"/>
            <a:ext cx="4732020" cy="354782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r>
              <a:rPr lang="en-AU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https://linkedin.com/in/patrickzhao1989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70DD1-1B83-478D-ABE0-2C807044DED7}"/>
              </a:ext>
            </a:extLst>
          </p:cNvPr>
          <p:cNvSpPr txBox="1"/>
          <p:nvPr/>
        </p:nvSpPr>
        <p:spPr>
          <a:xfrm>
            <a:off x="6148827" y="3486824"/>
            <a:ext cx="4268470" cy="354782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r>
              <a:rPr lang="en-AU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https://github.com/PatrickZhao1989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37632-E764-425C-8E1F-B9CCA0D8987B}"/>
              </a:ext>
            </a:extLst>
          </p:cNvPr>
          <p:cNvSpPr txBox="1"/>
          <p:nvPr/>
        </p:nvSpPr>
        <p:spPr>
          <a:xfrm>
            <a:off x="6148827" y="4094827"/>
            <a:ext cx="4268470" cy="354782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r>
              <a:rPr lang="en-AU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https://patrickzhao1989.blog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8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xfrm>
            <a:off x="0" y="54592"/>
            <a:ext cx="12192000" cy="680340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43908" y="1386752"/>
            <a:ext cx="7025304" cy="682791"/>
          </a:xfrm>
        </p:spPr>
        <p:txBody>
          <a:bodyPr>
            <a:normAutofit/>
          </a:bodyPr>
          <a:lstStyle/>
          <a:p>
            <a:r>
              <a:rPr lang="en-US" sz="2800" dirty="0"/>
              <a:t>Machine learning and deep learning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4643908" y="3186194"/>
            <a:ext cx="7025304" cy="682791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Azure Machine Learning Service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3" y="682790"/>
            <a:ext cx="3368218" cy="568960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C340D95-6CA9-48B2-B3E6-9F1246697169}"/>
              </a:ext>
            </a:extLst>
          </p:cNvPr>
          <p:cNvSpPr txBox="1">
            <a:spLocks/>
          </p:cNvSpPr>
          <p:nvPr/>
        </p:nvSpPr>
        <p:spPr>
          <a:xfrm>
            <a:off x="4643908" y="4887994"/>
            <a:ext cx="7025304" cy="682791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180000" tIns="45720" rIns="18000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Automated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600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000" b="1" dirty="0"/>
              <a:t>Machine Learning</a:t>
            </a:r>
            <a:endParaRPr lang="en-US" sz="6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 of algorithms which can modify itself without human intervention to produce desired output by feeding itself structured data​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143632" y="6219825"/>
            <a:ext cx="3904735" cy="365125"/>
          </a:xfrm>
        </p:spPr>
        <p:txBody>
          <a:bodyPr/>
          <a:lstStyle/>
          <a:p>
            <a:r>
              <a:rPr lang="en-AU" dirty="0"/>
              <a:t>Join the Conversation #</a:t>
            </a:r>
            <a:r>
              <a:rPr lang="en-AU" dirty="0" err="1"/>
              <a:t>AIHackDayWarmUp</a:t>
            </a:r>
            <a:r>
              <a:rPr lang="en-AU" dirty="0"/>
              <a:t> @</a:t>
            </a:r>
            <a:r>
              <a:rPr lang="en-AU" dirty="0" err="1"/>
              <a:t>PatrickZhao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000" b="1" dirty="0"/>
              <a:t>Deep Learning</a:t>
            </a:r>
            <a:endParaRPr lang="en-US" sz="6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Layered neural network of algorithms</a:t>
            </a:r>
          </a:p>
          <a:p>
            <a:r>
              <a:rPr lang="en-US" dirty="0"/>
              <a:t>Imitates human brain thinking process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143632" y="6219825"/>
            <a:ext cx="3904735" cy="365125"/>
          </a:xfrm>
        </p:spPr>
        <p:txBody>
          <a:bodyPr/>
          <a:lstStyle/>
          <a:p>
            <a:r>
              <a:rPr lang="en-AU" dirty="0"/>
              <a:t>Join the Conversation #</a:t>
            </a:r>
            <a:r>
              <a:rPr lang="en-AU" dirty="0" err="1"/>
              <a:t>AIHackDayWarmUp</a:t>
            </a:r>
            <a:r>
              <a:rPr lang="en-AU" dirty="0"/>
              <a:t> @</a:t>
            </a:r>
            <a:r>
              <a:rPr lang="en-AU" dirty="0" err="1"/>
              <a:t>PatrickZhao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3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void heartache with The Kitten Checklist | International Cat Care">
            <a:extLst>
              <a:ext uri="{FF2B5EF4-FFF2-40B4-BE49-F238E27FC236}">
                <a16:creationId xmlns:a16="http://schemas.microsoft.com/office/drawing/2014/main" id="{1BCF84FA-8B7F-4020-A126-630A8E06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8" y="545757"/>
            <a:ext cx="4763530" cy="238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anging BROWN PUG Puppy Dog - Life Like Figurine Statue Home ...">
            <a:extLst>
              <a:ext uri="{FF2B5EF4-FFF2-40B4-BE49-F238E27FC236}">
                <a16:creationId xmlns:a16="http://schemas.microsoft.com/office/drawing/2014/main" id="{B4952DFC-6486-454F-83CD-323C8373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541" y="292752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8A5C1-4A63-4FFF-8748-DB3EA95331D4}"/>
              </a:ext>
            </a:extLst>
          </p:cNvPr>
          <p:cNvSpPr txBox="1"/>
          <p:nvPr/>
        </p:nvSpPr>
        <p:spPr>
          <a:xfrm>
            <a:off x="5527589" y="3044279"/>
            <a:ext cx="1018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134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692" y="365125"/>
            <a:ext cx="11002108" cy="1325563"/>
          </a:xfrm>
        </p:spPr>
        <p:txBody>
          <a:bodyPr>
            <a:normAutofit/>
          </a:bodyPr>
          <a:lstStyle/>
          <a:p>
            <a:r>
              <a:rPr lang="en-AU" sz="6000" b="1" dirty="0"/>
              <a:t>Machine Learning Workflow</a:t>
            </a:r>
            <a:endParaRPr 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F48B4-9E3B-49A2-9AF3-B8013AB72437}"/>
              </a:ext>
            </a:extLst>
          </p:cNvPr>
          <p:cNvSpPr txBox="1"/>
          <p:nvPr/>
        </p:nvSpPr>
        <p:spPr>
          <a:xfrm>
            <a:off x="351692" y="2063262"/>
            <a:ext cx="11453446" cy="39338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Data feeding / ingestion​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Feature engineering / data transforming​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Model training 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Model Registration / Versioning 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Model Serving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719D-777F-440F-8718-72B687EDAD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143632" y="6219825"/>
            <a:ext cx="3904735" cy="365125"/>
          </a:xfrm>
        </p:spPr>
        <p:txBody>
          <a:bodyPr/>
          <a:lstStyle/>
          <a:p>
            <a:r>
              <a:rPr lang="en-AU" dirty="0"/>
              <a:t>Join the Conversation #</a:t>
            </a:r>
            <a:r>
              <a:rPr lang="en-AU" dirty="0" err="1"/>
              <a:t>AIHackDayWarmUp</a:t>
            </a:r>
            <a:r>
              <a:rPr lang="en-AU" dirty="0"/>
              <a:t> @</a:t>
            </a:r>
            <a:r>
              <a:rPr lang="en-AU" dirty="0" err="1"/>
              <a:t>PatrickZhao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81A16237-1CEB-401A-83BD-DCFE845F4F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91B21-4449-4B69-A1EB-F3DCEC687A1E}"/>
              </a:ext>
            </a:extLst>
          </p:cNvPr>
          <p:cNvSpPr txBox="1"/>
          <p:nvPr/>
        </p:nvSpPr>
        <p:spPr>
          <a:xfrm>
            <a:off x="140677" y="6506308"/>
            <a:ext cx="10222523" cy="23446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r>
              <a:rPr lang="en-AU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https://medium.com/microsoftazure/9-advanced-tips-for-production-machine-learning-6bbdebf49a6f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13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1829</TotalTime>
  <Words>375</Words>
  <Application>Microsoft Office PowerPoint</Application>
  <PresentationFormat>Widescreen</PresentationFormat>
  <Paragraphs>61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Open Sans Light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Automated ML with Azure Machine Learning Service</vt:lpstr>
      <vt:lpstr>Patrick Zhao</vt:lpstr>
      <vt:lpstr>Agenda</vt:lpstr>
      <vt:lpstr>Machine Learning</vt:lpstr>
      <vt:lpstr>Deep Learning</vt:lpstr>
      <vt:lpstr>PowerPoint Presentation</vt:lpstr>
      <vt:lpstr>Machine Learning Workflow</vt:lpstr>
      <vt:lpstr>PowerPoint Presentation</vt:lpstr>
      <vt:lpstr>Azure Machine Learning Service</vt:lpstr>
      <vt:lpstr>Traditional Machine Learning </vt:lpstr>
      <vt:lpstr>Azure Automated ML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Zhao</dc:creator>
  <cp:lastModifiedBy>Patrick Zhao</cp:lastModifiedBy>
  <cp:revision>11</cp:revision>
  <dcterms:created xsi:type="dcterms:W3CDTF">2013-07-15T20:26:40Z</dcterms:created>
  <dcterms:modified xsi:type="dcterms:W3CDTF">2020-03-28T00:00:54Z</dcterms:modified>
</cp:coreProperties>
</file>