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67" r:id="rId2"/>
    <p:sldId id="1902" r:id="rId3"/>
    <p:sldId id="1903" r:id="rId4"/>
    <p:sldId id="270" r:id="rId5"/>
    <p:sldId id="271" r:id="rId6"/>
    <p:sldId id="1904" r:id="rId7"/>
    <p:sldId id="1905" r:id="rId8"/>
    <p:sldId id="1906" r:id="rId9"/>
    <p:sldId id="1907" r:id="rId10"/>
    <p:sldId id="283" r:id="rId11"/>
    <p:sldId id="1908" r:id="rId12"/>
    <p:sldId id="1909" r:id="rId13"/>
    <p:sldId id="1910" r:id="rId14"/>
    <p:sldId id="1911" r:id="rId15"/>
    <p:sldId id="1912" r:id="rId16"/>
    <p:sldId id="1918" r:id="rId17"/>
    <p:sldId id="1913" r:id="rId18"/>
    <p:sldId id="1914" r:id="rId19"/>
    <p:sldId id="1915" r:id="rId20"/>
    <p:sldId id="1916" r:id="rId21"/>
    <p:sldId id="259" r:id="rId22"/>
    <p:sldId id="191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893"/>
    <p:restoredTop sz="58707"/>
  </p:normalViewPr>
  <p:slideViewPr>
    <p:cSldViewPr snapToGrid="0" snapToObjects="1">
      <p:cViewPr varScale="1">
        <p:scale>
          <a:sx n="72" d="100"/>
          <a:sy n="72" d="100"/>
        </p:scale>
        <p:origin x="71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2.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10" Type="http://schemas.openxmlformats.org/officeDocument/2006/relationships/image" Target="../media/image40.svg"/><Relationship Id="rId4" Type="http://schemas.openxmlformats.org/officeDocument/2006/relationships/image" Target="../media/image34.svg"/><Relationship Id="rId9" Type="http://schemas.openxmlformats.org/officeDocument/2006/relationships/image" Target="../media/image39.png"/></Relationships>
</file>

<file path=ppt/diagrams/_rels/data3.xml.rels><?xml version="1.0" encoding="UTF-8" standalone="yes"?>
<Relationships xmlns="http://schemas.openxmlformats.org/package/2006/relationships"><Relationship Id="rId2" Type="http://schemas.openxmlformats.org/officeDocument/2006/relationships/image" Target="../media/image42.svg"/><Relationship Id="rId1" Type="http://schemas.openxmlformats.org/officeDocument/2006/relationships/image" Target="../media/image41.png"/></Relationships>
</file>

<file path=ppt/diagrams/_rels/data4.xml.rels><?xml version="1.0" encoding="UTF-8" standalone="yes"?>
<Relationships xmlns="http://schemas.openxmlformats.org/package/2006/relationships"><Relationship Id="rId2" Type="http://schemas.openxmlformats.org/officeDocument/2006/relationships/image" Target="../media/image45.svg"/><Relationship Id="rId1" Type="http://schemas.openxmlformats.org/officeDocument/2006/relationships/image" Target="../media/image44.png"/></Relationships>
</file>

<file path=ppt/diagrams/_rels/data5.xml.rels><?xml version="1.0" encoding="UTF-8" standalone="yes"?>
<Relationships xmlns="http://schemas.openxmlformats.org/package/2006/relationships"><Relationship Id="rId2" Type="http://schemas.openxmlformats.org/officeDocument/2006/relationships/image" Target="../media/image30.svg"/><Relationship Id="rId1" Type="http://schemas.openxmlformats.org/officeDocument/2006/relationships/image" Target="../media/image29.png"/></Relationships>
</file>

<file path=ppt/diagrams/_rels/data6.xml.rels><?xml version="1.0" encoding="UTF-8" standalone="yes"?>
<Relationships xmlns="http://schemas.openxmlformats.org/package/2006/relationships"><Relationship Id="rId2" Type="http://schemas.openxmlformats.org/officeDocument/2006/relationships/image" Target="../media/image49.svg"/><Relationship Id="rId1" Type="http://schemas.openxmlformats.org/officeDocument/2006/relationships/image" Target="../media/image48.png"/></Relationships>
</file>

<file path=ppt/diagrams/_rels/data7.xml.rels><?xml version="1.0" encoding="UTF-8" standalone="yes"?>
<Relationships xmlns="http://schemas.openxmlformats.org/package/2006/relationships"><Relationship Id="rId2" Type="http://schemas.openxmlformats.org/officeDocument/2006/relationships/image" Target="../media/image52.svg"/><Relationship Id="rId1" Type="http://schemas.openxmlformats.org/officeDocument/2006/relationships/image" Target="../media/image5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2.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10" Type="http://schemas.openxmlformats.org/officeDocument/2006/relationships/image" Target="../media/image40.svg"/><Relationship Id="rId4" Type="http://schemas.openxmlformats.org/officeDocument/2006/relationships/image" Target="../media/image34.svg"/><Relationship Id="rId9" Type="http://schemas.openxmlformats.org/officeDocument/2006/relationships/image" Target="../media/image39.png"/></Relationships>
</file>

<file path=ppt/diagrams/_rels/drawing3.xml.rels><?xml version="1.0" encoding="UTF-8" standalone="yes"?>
<Relationships xmlns="http://schemas.openxmlformats.org/package/2006/relationships"><Relationship Id="rId2" Type="http://schemas.openxmlformats.org/officeDocument/2006/relationships/image" Target="../media/image42.svg"/><Relationship Id="rId1" Type="http://schemas.openxmlformats.org/officeDocument/2006/relationships/image" Target="../media/image41.png"/></Relationships>
</file>

<file path=ppt/diagrams/_rels/drawing4.xml.rels><?xml version="1.0" encoding="UTF-8" standalone="yes"?>
<Relationships xmlns="http://schemas.openxmlformats.org/package/2006/relationships"><Relationship Id="rId2" Type="http://schemas.openxmlformats.org/officeDocument/2006/relationships/image" Target="../media/image45.svg"/><Relationship Id="rId1" Type="http://schemas.openxmlformats.org/officeDocument/2006/relationships/image" Target="../media/image44.png"/></Relationships>
</file>

<file path=ppt/diagrams/_rels/drawing5.xml.rels><?xml version="1.0" encoding="UTF-8" standalone="yes"?>
<Relationships xmlns="http://schemas.openxmlformats.org/package/2006/relationships"><Relationship Id="rId2" Type="http://schemas.openxmlformats.org/officeDocument/2006/relationships/image" Target="../media/image30.svg"/><Relationship Id="rId1" Type="http://schemas.openxmlformats.org/officeDocument/2006/relationships/image" Target="../media/image29.png"/></Relationships>
</file>

<file path=ppt/diagrams/_rels/drawing6.xml.rels><?xml version="1.0" encoding="UTF-8" standalone="yes"?>
<Relationships xmlns="http://schemas.openxmlformats.org/package/2006/relationships"><Relationship Id="rId2" Type="http://schemas.openxmlformats.org/officeDocument/2006/relationships/image" Target="../media/image49.svg"/><Relationship Id="rId1" Type="http://schemas.openxmlformats.org/officeDocument/2006/relationships/image" Target="../media/image48.png"/></Relationships>
</file>

<file path=ppt/diagrams/_rels/drawing7.xml.rels><?xml version="1.0" encoding="UTF-8" standalone="yes"?>
<Relationships xmlns="http://schemas.openxmlformats.org/package/2006/relationships"><Relationship Id="rId2" Type="http://schemas.openxmlformats.org/officeDocument/2006/relationships/image" Target="../media/image52.svg"/><Relationship Id="rId1" Type="http://schemas.openxmlformats.org/officeDocument/2006/relationships/image" Target="../media/image51.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7BFC64-5D43-4311-BC1A-1E5665AAA1E8}"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FB7AC5E8-9C9A-4C09-B706-72975D8A0E2F}">
      <dgm:prSet/>
      <dgm:spPr/>
      <dgm:t>
        <a:bodyPr/>
        <a:lstStyle/>
        <a:p>
          <a:pPr>
            <a:lnSpc>
              <a:spcPct val="100000"/>
            </a:lnSpc>
          </a:pPr>
          <a:r>
            <a:rPr lang="en-US" dirty="0"/>
            <a:t>Detect Image contents</a:t>
          </a:r>
        </a:p>
      </dgm:t>
    </dgm:pt>
    <dgm:pt modelId="{80BD86DB-4575-4786-8945-64F6F7F8CE09}" type="parTrans" cxnId="{7A4B060B-B289-4E06-A1BC-54E74439EC6A}">
      <dgm:prSet/>
      <dgm:spPr/>
      <dgm:t>
        <a:bodyPr/>
        <a:lstStyle/>
        <a:p>
          <a:endParaRPr lang="en-US"/>
        </a:p>
      </dgm:t>
    </dgm:pt>
    <dgm:pt modelId="{A7B55279-EE80-49CE-A9E5-E7899AFA93F3}" type="sibTrans" cxnId="{7A4B060B-B289-4E06-A1BC-54E74439EC6A}">
      <dgm:prSet/>
      <dgm:spPr/>
      <dgm:t>
        <a:bodyPr/>
        <a:lstStyle/>
        <a:p>
          <a:pPr>
            <a:lnSpc>
              <a:spcPct val="100000"/>
            </a:lnSpc>
          </a:pPr>
          <a:endParaRPr lang="en-US"/>
        </a:p>
      </dgm:t>
    </dgm:pt>
    <dgm:pt modelId="{18F78EF4-3BF6-4544-ADFC-195DCE916DD2}">
      <dgm:prSet/>
      <dgm:spPr/>
      <dgm:t>
        <a:bodyPr/>
        <a:lstStyle/>
        <a:p>
          <a:pPr>
            <a:lnSpc>
              <a:spcPct val="100000"/>
            </a:lnSpc>
          </a:pPr>
          <a:r>
            <a:rPr lang="en-US" dirty="0"/>
            <a:t>Detect Language</a:t>
          </a:r>
        </a:p>
      </dgm:t>
    </dgm:pt>
    <dgm:pt modelId="{6B554B80-C00A-481A-B9EC-FB64E19FAD2D}" type="parTrans" cxnId="{916D1DDA-A111-419B-960B-656B15ACE2AA}">
      <dgm:prSet/>
      <dgm:spPr/>
      <dgm:t>
        <a:bodyPr/>
        <a:lstStyle/>
        <a:p>
          <a:endParaRPr lang="en-US"/>
        </a:p>
      </dgm:t>
    </dgm:pt>
    <dgm:pt modelId="{B2F67627-7597-43D3-8783-CE646539BBFC}" type="sibTrans" cxnId="{916D1DDA-A111-419B-960B-656B15ACE2AA}">
      <dgm:prSet/>
      <dgm:spPr/>
      <dgm:t>
        <a:bodyPr/>
        <a:lstStyle/>
        <a:p>
          <a:pPr>
            <a:lnSpc>
              <a:spcPct val="100000"/>
            </a:lnSpc>
          </a:pPr>
          <a:endParaRPr lang="en-US"/>
        </a:p>
      </dgm:t>
    </dgm:pt>
    <dgm:pt modelId="{CC5C26DC-6CEA-4308-859D-79629C733985}">
      <dgm:prSet/>
      <dgm:spPr/>
      <dgm:t>
        <a:bodyPr/>
        <a:lstStyle/>
        <a:p>
          <a:pPr>
            <a:lnSpc>
              <a:spcPct val="100000"/>
            </a:lnSpc>
          </a:pPr>
          <a:r>
            <a:rPr lang="en-US" dirty="0"/>
            <a:t>Sentiment analysis</a:t>
          </a:r>
        </a:p>
      </dgm:t>
    </dgm:pt>
    <dgm:pt modelId="{DC4500C7-C80D-4C47-98C6-FAF8DAB3CBEC}" type="parTrans" cxnId="{CF2D8AD6-718F-4CFF-82E5-801AE46F2F90}">
      <dgm:prSet/>
      <dgm:spPr/>
      <dgm:t>
        <a:bodyPr/>
        <a:lstStyle/>
        <a:p>
          <a:endParaRPr lang="en-US"/>
        </a:p>
      </dgm:t>
    </dgm:pt>
    <dgm:pt modelId="{777209FE-071D-49E2-811F-828DD420918A}" type="sibTrans" cxnId="{CF2D8AD6-718F-4CFF-82E5-801AE46F2F90}">
      <dgm:prSet/>
      <dgm:spPr/>
      <dgm:t>
        <a:bodyPr/>
        <a:lstStyle/>
        <a:p>
          <a:pPr>
            <a:lnSpc>
              <a:spcPct val="100000"/>
            </a:lnSpc>
          </a:pPr>
          <a:endParaRPr lang="en-US"/>
        </a:p>
      </dgm:t>
    </dgm:pt>
    <dgm:pt modelId="{A19196DB-3B76-424D-972E-E8838B24CAC9}">
      <dgm:prSet/>
      <dgm:spPr/>
      <dgm:t>
        <a:bodyPr/>
        <a:lstStyle/>
        <a:p>
          <a:pPr>
            <a:lnSpc>
              <a:spcPct val="100000"/>
            </a:lnSpc>
          </a:pPr>
          <a:r>
            <a:rPr lang="en-US" dirty="0"/>
            <a:t>Key phrase extraction</a:t>
          </a:r>
        </a:p>
      </dgm:t>
    </dgm:pt>
    <dgm:pt modelId="{0404E6D3-9AC6-4306-8430-4074E47080BE}" type="parTrans" cxnId="{EDD75247-31F1-438B-BEC1-B9195FEE967A}">
      <dgm:prSet/>
      <dgm:spPr/>
      <dgm:t>
        <a:bodyPr/>
        <a:lstStyle/>
        <a:p>
          <a:endParaRPr lang="en-US"/>
        </a:p>
      </dgm:t>
    </dgm:pt>
    <dgm:pt modelId="{8B65697B-F162-42AC-A107-23446369F9EC}" type="sibTrans" cxnId="{EDD75247-31F1-438B-BEC1-B9195FEE967A}">
      <dgm:prSet/>
      <dgm:spPr/>
      <dgm:t>
        <a:bodyPr/>
        <a:lstStyle/>
        <a:p>
          <a:endParaRPr lang="en-US"/>
        </a:p>
      </dgm:t>
    </dgm:pt>
    <dgm:pt modelId="{AD801680-CAEA-4F6D-A132-F6EBF7E63D77}" type="pres">
      <dgm:prSet presAssocID="{F67BFC64-5D43-4311-BC1A-1E5665AAA1E8}" presName="root" presStyleCnt="0">
        <dgm:presLayoutVars>
          <dgm:dir/>
          <dgm:resizeHandles val="exact"/>
        </dgm:presLayoutVars>
      </dgm:prSet>
      <dgm:spPr/>
    </dgm:pt>
    <dgm:pt modelId="{4034D3E6-6044-4D97-B2FA-E6E0F328A690}" type="pres">
      <dgm:prSet presAssocID="{F67BFC64-5D43-4311-BC1A-1E5665AAA1E8}" presName="container" presStyleCnt="0">
        <dgm:presLayoutVars>
          <dgm:dir/>
          <dgm:resizeHandles val="exact"/>
        </dgm:presLayoutVars>
      </dgm:prSet>
      <dgm:spPr/>
    </dgm:pt>
    <dgm:pt modelId="{293AA70B-ECA5-41C3-84FA-1C8F47F18E64}" type="pres">
      <dgm:prSet presAssocID="{FB7AC5E8-9C9A-4C09-B706-72975D8A0E2F}" presName="compNode" presStyleCnt="0"/>
      <dgm:spPr/>
    </dgm:pt>
    <dgm:pt modelId="{17DC02E4-3E7D-41AF-AE25-9486DDA5EEC4}" type="pres">
      <dgm:prSet presAssocID="{FB7AC5E8-9C9A-4C09-B706-72975D8A0E2F}" presName="iconBgRect" presStyleLbl="bgShp" presStyleIdx="0" presStyleCnt="4"/>
      <dgm:spPr/>
    </dgm:pt>
    <dgm:pt modelId="{42E8CA8D-FD39-4EC8-968E-31332471E65F}" type="pres">
      <dgm:prSet presAssocID="{FB7AC5E8-9C9A-4C09-B706-72975D8A0E2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mera"/>
        </a:ext>
      </dgm:extLst>
    </dgm:pt>
    <dgm:pt modelId="{A2EE1823-9FF8-4BDC-9B15-CCDACAF88AED}" type="pres">
      <dgm:prSet presAssocID="{FB7AC5E8-9C9A-4C09-B706-72975D8A0E2F}" presName="spaceRect" presStyleCnt="0"/>
      <dgm:spPr/>
    </dgm:pt>
    <dgm:pt modelId="{7B652BFA-552A-4D4C-8305-3F7763C071AE}" type="pres">
      <dgm:prSet presAssocID="{FB7AC5E8-9C9A-4C09-B706-72975D8A0E2F}" presName="textRect" presStyleLbl="revTx" presStyleIdx="0" presStyleCnt="4">
        <dgm:presLayoutVars>
          <dgm:chMax val="1"/>
          <dgm:chPref val="1"/>
        </dgm:presLayoutVars>
      </dgm:prSet>
      <dgm:spPr/>
    </dgm:pt>
    <dgm:pt modelId="{2EB8C8D7-560A-4C1E-A601-13EEE53FBFE9}" type="pres">
      <dgm:prSet presAssocID="{A7B55279-EE80-49CE-A9E5-E7899AFA93F3}" presName="sibTrans" presStyleLbl="sibTrans2D1" presStyleIdx="0" presStyleCnt="0"/>
      <dgm:spPr/>
    </dgm:pt>
    <dgm:pt modelId="{B6E90E8B-E793-40F0-B20D-2C9FB75F55C7}" type="pres">
      <dgm:prSet presAssocID="{18F78EF4-3BF6-4544-ADFC-195DCE916DD2}" presName="compNode" presStyleCnt="0"/>
      <dgm:spPr/>
    </dgm:pt>
    <dgm:pt modelId="{D923CDDC-1F04-4CEC-9A6E-6BDA43A15376}" type="pres">
      <dgm:prSet presAssocID="{18F78EF4-3BF6-4544-ADFC-195DCE916DD2}" presName="iconBgRect" presStyleLbl="bgShp" presStyleIdx="1" presStyleCnt="4"/>
      <dgm:spPr/>
    </dgm:pt>
    <dgm:pt modelId="{72B07661-925F-483D-A864-E6C8835EA2AF}" type="pres">
      <dgm:prSet presAssocID="{18F78EF4-3BF6-4544-ADFC-195DCE916DD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at"/>
        </a:ext>
      </dgm:extLst>
    </dgm:pt>
    <dgm:pt modelId="{DD45208E-2EC8-4DFF-842F-98D5981D708B}" type="pres">
      <dgm:prSet presAssocID="{18F78EF4-3BF6-4544-ADFC-195DCE916DD2}" presName="spaceRect" presStyleCnt="0"/>
      <dgm:spPr/>
    </dgm:pt>
    <dgm:pt modelId="{37E679EB-CE6A-4087-81D3-032052F84508}" type="pres">
      <dgm:prSet presAssocID="{18F78EF4-3BF6-4544-ADFC-195DCE916DD2}" presName="textRect" presStyleLbl="revTx" presStyleIdx="1" presStyleCnt="4">
        <dgm:presLayoutVars>
          <dgm:chMax val="1"/>
          <dgm:chPref val="1"/>
        </dgm:presLayoutVars>
      </dgm:prSet>
      <dgm:spPr/>
    </dgm:pt>
    <dgm:pt modelId="{BB8DAEFB-97B4-47AE-9D65-265140701142}" type="pres">
      <dgm:prSet presAssocID="{B2F67627-7597-43D3-8783-CE646539BBFC}" presName="sibTrans" presStyleLbl="sibTrans2D1" presStyleIdx="0" presStyleCnt="0"/>
      <dgm:spPr/>
    </dgm:pt>
    <dgm:pt modelId="{F13BE17F-C8BA-4F7B-9942-EB825C353334}" type="pres">
      <dgm:prSet presAssocID="{CC5C26DC-6CEA-4308-859D-79629C733985}" presName="compNode" presStyleCnt="0"/>
      <dgm:spPr/>
    </dgm:pt>
    <dgm:pt modelId="{57B03382-99B2-44B8-9400-4808F7F3C0EE}" type="pres">
      <dgm:prSet presAssocID="{CC5C26DC-6CEA-4308-859D-79629C733985}" presName="iconBgRect" presStyleLbl="bgShp" presStyleIdx="2" presStyleCnt="4"/>
      <dgm:spPr/>
    </dgm:pt>
    <dgm:pt modelId="{F6E58707-A3DB-4FC8-B9D4-F7CD594DB2CD}" type="pres">
      <dgm:prSet presAssocID="{CC5C26DC-6CEA-4308-859D-79629C73398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miling Face with No Fill"/>
        </a:ext>
      </dgm:extLst>
    </dgm:pt>
    <dgm:pt modelId="{2BD4A819-281F-470F-9425-13926E162914}" type="pres">
      <dgm:prSet presAssocID="{CC5C26DC-6CEA-4308-859D-79629C733985}" presName="spaceRect" presStyleCnt="0"/>
      <dgm:spPr/>
    </dgm:pt>
    <dgm:pt modelId="{57955F17-4159-4B70-93C6-52CB052BF083}" type="pres">
      <dgm:prSet presAssocID="{CC5C26DC-6CEA-4308-859D-79629C733985}" presName="textRect" presStyleLbl="revTx" presStyleIdx="2" presStyleCnt="4">
        <dgm:presLayoutVars>
          <dgm:chMax val="1"/>
          <dgm:chPref val="1"/>
        </dgm:presLayoutVars>
      </dgm:prSet>
      <dgm:spPr/>
    </dgm:pt>
    <dgm:pt modelId="{0C7BCCF7-6212-4F11-AAA2-52DE6E01958E}" type="pres">
      <dgm:prSet presAssocID="{777209FE-071D-49E2-811F-828DD420918A}" presName="sibTrans" presStyleLbl="sibTrans2D1" presStyleIdx="0" presStyleCnt="0"/>
      <dgm:spPr/>
    </dgm:pt>
    <dgm:pt modelId="{DF8138EA-8C49-4422-B0DE-70D8AE28EB73}" type="pres">
      <dgm:prSet presAssocID="{A19196DB-3B76-424D-972E-E8838B24CAC9}" presName="compNode" presStyleCnt="0"/>
      <dgm:spPr/>
    </dgm:pt>
    <dgm:pt modelId="{CBCC93DC-CDDB-48B8-96EF-15A2D2A3A013}" type="pres">
      <dgm:prSet presAssocID="{A19196DB-3B76-424D-972E-E8838B24CAC9}" presName="iconBgRect" presStyleLbl="bgShp" presStyleIdx="3" presStyleCnt="4"/>
      <dgm:spPr/>
    </dgm:pt>
    <dgm:pt modelId="{CA796E42-99FB-4C84-8CD6-B4E04CD86C74}" type="pres">
      <dgm:prSet presAssocID="{A19196DB-3B76-424D-972E-E8838B24CAC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cument"/>
        </a:ext>
      </dgm:extLst>
    </dgm:pt>
    <dgm:pt modelId="{E2A15E34-582E-4A19-9572-A13682DCF348}" type="pres">
      <dgm:prSet presAssocID="{A19196DB-3B76-424D-972E-E8838B24CAC9}" presName="spaceRect" presStyleCnt="0"/>
      <dgm:spPr/>
    </dgm:pt>
    <dgm:pt modelId="{63C0523A-4EF6-46DE-837D-1BB57BEE7D68}" type="pres">
      <dgm:prSet presAssocID="{A19196DB-3B76-424D-972E-E8838B24CAC9}" presName="textRect" presStyleLbl="revTx" presStyleIdx="3" presStyleCnt="4">
        <dgm:presLayoutVars>
          <dgm:chMax val="1"/>
          <dgm:chPref val="1"/>
        </dgm:presLayoutVars>
      </dgm:prSet>
      <dgm:spPr/>
    </dgm:pt>
  </dgm:ptLst>
  <dgm:cxnLst>
    <dgm:cxn modelId="{7A4B060B-B289-4E06-A1BC-54E74439EC6A}" srcId="{F67BFC64-5D43-4311-BC1A-1E5665AAA1E8}" destId="{FB7AC5E8-9C9A-4C09-B706-72975D8A0E2F}" srcOrd="0" destOrd="0" parTransId="{80BD86DB-4575-4786-8945-64F6F7F8CE09}" sibTransId="{A7B55279-EE80-49CE-A9E5-E7899AFA93F3}"/>
    <dgm:cxn modelId="{A3055215-69D8-194B-BAE3-58BCCE4F01C9}" type="presOf" srcId="{B2F67627-7597-43D3-8783-CE646539BBFC}" destId="{BB8DAEFB-97B4-47AE-9D65-265140701142}" srcOrd="0" destOrd="0" presId="urn:microsoft.com/office/officeart/2018/2/layout/IconCircleList"/>
    <dgm:cxn modelId="{EDD75247-31F1-438B-BEC1-B9195FEE967A}" srcId="{F67BFC64-5D43-4311-BC1A-1E5665AAA1E8}" destId="{A19196DB-3B76-424D-972E-E8838B24CAC9}" srcOrd="3" destOrd="0" parTransId="{0404E6D3-9AC6-4306-8430-4074E47080BE}" sibTransId="{8B65697B-F162-42AC-A107-23446369F9EC}"/>
    <dgm:cxn modelId="{79DDBF83-8158-894D-AC5D-365BF852AED4}" type="presOf" srcId="{A19196DB-3B76-424D-972E-E8838B24CAC9}" destId="{63C0523A-4EF6-46DE-837D-1BB57BEE7D68}" srcOrd="0" destOrd="0" presId="urn:microsoft.com/office/officeart/2018/2/layout/IconCircleList"/>
    <dgm:cxn modelId="{469A46A2-B4E4-2A41-8246-C57660F85962}" type="presOf" srcId="{A7B55279-EE80-49CE-A9E5-E7899AFA93F3}" destId="{2EB8C8D7-560A-4C1E-A601-13EEE53FBFE9}" srcOrd="0" destOrd="0" presId="urn:microsoft.com/office/officeart/2018/2/layout/IconCircleList"/>
    <dgm:cxn modelId="{0BB29EC9-6FD7-5849-A041-F7261A1C047F}" type="presOf" srcId="{777209FE-071D-49E2-811F-828DD420918A}" destId="{0C7BCCF7-6212-4F11-AAA2-52DE6E01958E}" srcOrd="0" destOrd="0" presId="urn:microsoft.com/office/officeart/2018/2/layout/IconCircleList"/>
    <dgm:cxn modelId="{A7436ACB-B248-6F4B-A227-56332D48D0C7}" type="presOf" srcId="{F67BFC64-5D43-4311-BC1A-1E5665AAA1E8}" destId="{AD801680-CAEA-4F6D-A132-F6EBF7E63D77}" srcOrd="0" destOrd="0" presId="urn:microsoft.com/office/officeart/2018/2/layout/IconCircleList"/>
    <dgm:cxn modelId="{CF2D8AD6-718F-4CFF-82E5-801AE46F2F90}" srcId="{F67BFC64-5D43-4311-BC1A-1E5665AAA1E8}" destId="{CC5C26DC-6CEA-4308-859D-79629C733985}" srcOrd="2" destOrd="0" parTransId="{DC4500C7-C80D-4C47-98C6-FAF8DAB3CBEC}" sibTransId="{777209FE-071D-49E2-811F-828DD420918A}"/>
    <dgm:cxn modelId="{258820D8-53E9-CE4C-86AC-211FF038221F}" type="presOf" srcId="{FB7AC5E8-9C9A-4C09-B706-72975D8A0E2F}" destId="{7B652BFA-552A-4D4C-8305-3F7763C071AE}" srcOrd="0" destOrd="0" presId="urn:microsoft.com/office/officeart/2018/2/layout/IconCircleList"/>
    <dgm:cxn modelId="{916D1DDA-A111-419B-960B-656B15ACE2AA}" srcId="{F67BFC64-5D43-4311-BC1A-1E5665AAA1E8}" destId="{18F78EF4-3BF6-4544-ADFC-195DCE916DD2}" srcOrd="1" destOrd="0" parTransId="{6B554B80-C00A-481A-B9EC-FB64E19FAD2D}" sibTransId="{B2F67627-7597-43D3-8783-CE646539BBFC}"/>
    <dgm:cxn modelId="{76AE62DE-D2AA-9044-94CD-61AD19FE8077}" type="presOf" srcId="{CC5C26DC-6CEA-4308-859D-79629C733985}" destId="{57955F17-4159-4B70-93C6-52CB052BF083}" srcOrd="0" destOrd="0" presId="urn:microsoft.com/office/officeart/2018/2/layout/IconCircleList"/>
    <dgm:cxn modelId="{566198E6-1A11-CF45-8473-B73B8B58215C}" type="presOf" srcId="{18F78EF4-3BF6-4544-ADFC-195DCE916DD2}" destId="{37E679EB-CE6A-4087-81D3-032052F84508}" srcOrd="0" destOrd="0" presId="urn:microsoft.com/office/officeart/2018/2/layout/IconCircleList"/>
    <dgm:cxn modelId="{19747E7D-0C8F-1F42-AC46-0AFBEACCCBA1}" type="presParOf" srcId="{AD801680-CAEA-4F6D-A132-F6EBF7E63D77}" destId="{4034D3E6-6044-4D97-B2FA-E6E0F328A690}" srcOrd="0" destOrd="0" presId="urn:microsoft.com/office/officeart/2018/2/layout/IconCircleList"/>
    <dgm:cxn modelId="{CECB3475-B95B-0F4A-9659-AE1CF36F46B9}" type="presParOf" srcId="{4034D3E6-6044-4D97-B2FA-E6E0F328A690}" destId="{293AA70B-ECA5-41C3-84FA-1C8F47F18E64}" srcOrd="0" destOrd="0" presId="urn:microsoft.com/office/officeart/2018/2/layout/IconCircleList"/>
    <dgm:cxn modelId="{8D5EACBC-F538-6946-B1D6-52A1DCA684FA}" type="presParOf" srcId="{293AA70B-ECA5-41C3-84FA-1C8F47F18E64}" destId="{17DC02E4-3E7D-41AF-AE25-9486DDA5EEC4}" srcOrd="0" destOrd="0" presId="urn:microsoft.com/office/officeart/2018/2/layout/IconCircleList"/>
    <dgm:cxn modelId="{00A1EA4D-58E2-B545-B76F-2DB9BB70FD67}" type="presParOf" srcId="{293AA70B-ECA5-41C3-84FA-1C8F47F18E64}" destId="{42E8CA8D-FD39-4EC8-968E-31332471E65F}" srcOrd="1" destOrd="0" presId="urn:microsoft.com/office/officeart/2018/2/layout/IconCircleList"/>
    <dgm:cxn modelId="{39214589-9752-2C4F-830B-BFB7C8BD4644}" type="presParOf" srcId="{293AA70B-ECA5-41C3-84FA-1C8F47F18E64}" destId="{A2EE1823-9FF8-4BDC-9B15-CCDACAF88AED}" srcOrd="2" destOrd="0" presId="urn:microsoft.com/office/officeart/2018/2/layout/IconCircleList"/>
    <dgm:cxn modelId="{ED4ECC33-5E2B-C441-913B-C1225EBF2C97}" type="presParOf" srcId="{293AA70B-ECA5-41C3-84FA-1C8F47F18E64}" destId="{7B652BFA-552A-4D4C-8305-3F7763C071AE}" srcOrd="3" destOrd="0" presId="urn:microsoft.com/office/officeart/2018/2/layout/IconCircleList"/>
    <dgm:cxn modelId="{309AB51C-D442-6C4B-B5CE-FCEA2E3613D9}" type="presParOf" srcId="{4034D3E6-6044-4D97-B2FA-E6E0F328A690}" destId="{2EB8C8D7-560A-4C1E-A601-13EEE53FBFE9}" srcOrd="1" destOrd="0" presId="urn:microsoft.com/office/officeart/2018/2/layout/IconCircleList"/>
    <dgm:cxn modelId="{5CA8C472-DCA4-0B4B-A8E2-C2AA83D76B6C}" type="presParOf" srcId="{4034D3E6-6044-4D97-B2FA-E6E0F328A690}" destId="{B6E90E8B-E793-40F0-B20D-2C9FB75F55C7}" srcOrd="2" destOrd="0" presId="urn:microsoft.com/office/officeart/2018/2/layout/IconCircleList"/>
    <dgm:cxn modelId="{45D25025-E067-E84C-83CA-2D7BD5A297FE}" type="presParOf" srcId="{B6E90E8B-E793-40F0-B20D-2C9FB75F55C7}" destId="{D923CDDC-1F04-4CEC-9A6E-6BDA43A15376}" srcOrd="0" destOrd="0" presId="urn:microsoft.com/office/officeart/2018/2/layout/IconCircleList"/>
    <dgm:cxn modelId="{CA96884A-4C8A-404D-B1DC-F0AA484FE9EF}" type="presParOf" srcId="{B6E90E8B-E793-40F0-B20D-2C9FB75F55C7}" destId="{72B07661-925F-483D-A864-E6C8835EA2AF}" srcOrd="1" destOrd="0" presId="urn:microsoft.com/office/officeart/2018/2/layout/IconCircleList"/>
    <dgm:cxn modelId="{C97AF89C-97B5-744E-BFE0-F9FCBA7FC11B}" type="presParOf" srcId="{B6E90E8B-E793-40F0-B20D-2C9FB75F55C7}" destId="{DD45208E-2EC8-4DFF-842F-98D5981D708B}" srcOrd="2" destOrd="0" presId="urn:microsoft.com/office/officeart/2018/2/layout/IconCircleList"/>
    <dgm:cxn modelId="{60989858-42A3-E944-8B13-E203A6B52822}" type="presParOf" srcId="{B6E90E8B-E793-40F0-B20D-2C9FB75F55C7}" destId="{37E679EB-CE6A-4087-81D3-032052F84508}" srcOrd="3" destOrd="0" presId="urn:microsoft.com/office/officeart/2018/2/layout/IconCircleList"/>
    <dgm:cxn modelId="{0DFD4126-2DE7-9D42-93F1-44BF12EB139B}" type="presParOf" srcId="{4034D3E6-6044-4D97-B2FA-E6E0F328A690}" destId="{BB8DAEFB-97B4-47AE-9D65-265140701142}" srcOrd="3" destOrd="0" presId="urn:microsoft.com/office/officeart/2018/2/layout/IconCircleList"/>
    <dgm:cxn modelId="{D2A487E8-03E6-9343-AAB9-8A907D0B7936}" type="presParOf" srcId="{4034D3E6-6044-4D97-B2FA-E6E0F328A690}" destId="{F13BE17F-C8BA-4F7B-9942-EB825C353334}" srcOrd="4" destOrd="0" presId="urn:microsoft.com/office/officeart/2018/2/layout/IconCircleList"/>
    <dgm:cxn modelId="{16EF4FAF-0A6F-7C4A-9A4B-09866F478A24}" type="presParOf" srcId="{F13BE17F-C8BA-4F7B-9942-EB825C353334}" destId="{57B03382-99B2-44B8-9400-4808F7F3C0EE}" srcOrd="0" destOrd="0" presId="urn:microsoft.com/office/officeart/2018/2/layout/IconCircleList"/>
    <dgm:cxn modelId="{47F9F6FF-8C33-8549-A5DC-27B032666A6F}" type="presParOf" srcId="{F13BE17F-C8BA-4F7B-9942-EB825C353334}" destId="{F6E58707-A3DB-4FC8-B9D4-F7CD594DB2CD}" srcOrd="1" destOrd="0" presId="urn:microsoft.com/office/officeart/2018/2/layout/IconCircleList"/>
    <dgm:cxn modelId="{EBA41FF6-5C7A-174F-8049-D7C980A4B3C8}" type="presParOf" srcId="{F13BE17F-C8BA-4F7B-9942-EB825C353334}" destId="{2BD4A819-281F-470F-9425-13926E162914}" srcOrd="2" destOrd="0" presId="urn:microsoft.com/office/officeart/2018/2/layout/IconCircleList"/>
    <dgm:cxn modelId="{3C3B6527-DD2D-CC46-8A1A-55453030CF0D}" type="presParOf" srcId="{F13BE17F-C8BA-4F7B-9942-EB825C353334}" destId="{57955F17-4159-4B70-93C6-52CB052BF083}" srcOrd="3" destOrd="0" presId="urn:microsoft.com/office/officeart/2018/2/layout/IconCircleList"/>
    <dgm:cxn modelId="{40FBA6B3-641E-DC48-BCE7-F96BCF09CDFF}" type="presParOf" srcId="{4034D3E6-6044-4D97-B2FA-E6E0F328A690}" destId="{0C7BCCF7-6212-4F11-AAA2-52DE6E01958E}" srcOrd="5" destOrd="0" presId="urn:microsoft.com/office/officeart/2018/2/layout/IconCircleList"/>
    <dgm:cxn modelId="{1BA1FAD0-93C9-1C46-9470-58A5F862969B}" type="presParOf" srcId="{4034D3E6-6044-4D97-B2FA-E6E0F328A690}" destId="{DF8138EA-8C49-4422-B0DE-70D8AE28EB73}" srcOrd="6" destOrd="0" presId="urn:microsoft.com/office/officeart/2018/2/layout/IconCircleList"/>
    <dgm:cxn modelId="{432B056B-1A22-444E-8C78-F3964750343B}" type="presParOf" srcId="{DF8138EA-8C49-4422-B0DE-70D8AE28EB73}" destId="{CBCC93DC-CDDB-48B8-96EF-15A2D2A3A013}" srcOrd="0" destOrd="0" presId="urn:microsoft.com/office/officeart/2018/2/layout/IconCircleList"/>
    <dgm:cxn modelId="{8E5C1015-6B6E-9147-98F1-F9EBF0924FB0}" type="presParOf" srcId="{DF8138EA-8C49-4422-B0DE-70D8AE28EB73}" destId="{CA796E42-99FB-4C84-8CD6-B4E04CD86C74}" srcOrd="1" destOrd="0" presId="urn:microsoft.com/office/officeart/2018/2/layout/IconCircleList"/>
    <dgm:cxn modelId="{77D5D89A-DD75-FC4F-864C-76BEA240E42A}" type="presParOf" srcId="{DF8138EA-8C49-4422-B0DE-70D8AE28EB73}" destId="{E2A15E34-582E-4A19-9572-A13682DCF348}" srcOrd="2" destOrd="0" presId="urn:microsoft.com/office/officeart/2018/2/layout/IconCircleList"/>
    <dgm:cxn modelId="{7C4DB52C-A927-8F4C-897D-873151A1E41B}" type="presParOf" srcId="{DF8138EA-8C49-4422-B0DE-70D8AE28EB73}" destId="{63C0523A-4EF6-46DE-837D-1BB57BEE7D68}"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7BFC64-5D43-4311-BC1A-1E5665AAA1E8}"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FB7AC5E8-9C9A-4C09-B706-72975D8A0E2F}">
      <dgm:prSet/>
      <dgm:spPr/>
      <dgm:t>
        <a:bodyPr/>
        <a:lstStyle/>
        <a:p>
          <a:r>
            <a:rPr lang="en-US"/>
            <a:t>Anomaly Detection</a:t>
          </a:r>
        </a:p>
      </dgm:t>
    </dgm:pt>
    <dgm:pt modelId="{80BD86DB-4575-4786-8945-64F6F7F8CE09}" type="parTrans" cxnId="{7A4B060B-B289-4E06-A1BC-54E74439EC6A}">
      <dgm:prSet/>
      <dgm:spPr/>
      <dgm:t>
        <a:bodyPr/>
        <a:lstStyle/>
        <a:p>
          <a:endParaRPr lang="en-US"/>
        </a:p>
      </dgm:t>
    </dgm:pt>
    <dgm:pt modelId="{A7B55279-EE80-49CE-A9E5-E7899AFA93F3}" type="sibTrans" cxnId="{7A4B060B-B289-4E06-A1BC-54E74439EC6A}">
      <dgm:prSet/>
      <dgm:spPr/>
      <dgm:t>
        <a:bodyPr/>
        <a:lstStyle/>
        <a:p>
          <a:endParaRPr lang="en-US"/>
        </a:p>
      </dgm:t>
    </dgm:pt>
    <dgm:pt modelId="{18F78EF4-3BF6-4544-ADFC-195DCE916DD2}">
      <dgm:prSet/>
      <dgm:spPr/>
      <dgm:t>
        <a:bodyPr/>
        <a:lstStyle/>
        <a:p>
          <a:r>
            <a:rPr lang="en-US"/>
            <a:t>Q&amp;A Visual</a:t>
          </a:r>
        </a:p>
      </dgm:t>
    </dgm:pt>
    <dgm:pt modelId="{6B554B80-C00A-481A-B9EC-FB64E19FAD2D}" type="parTrans" cxnId="{916D1DDA-A111-419B-960B-656B15ACE2AA}">
      <dgm:prSet/>
      <dgm:spPr/>
      <dgm:t>
        <a:bodyPr/>
        <a:lstStyle/>
        <a:p>
          <a:endParaRPr lang="en-US"/>
        </a:p>
      </dgm:t>
    </dgm:pt>
    <dgm:pt modelId="{B2F67627-7597-43D3-8783-CE646539BBFC}" type="sibTrans" cxnId="{916D1DDA-A111-419B-960B-656B15ACE2AA}">
      <dgm:prSet/>
      <dgm:spPr/>
      <dgm:t>
        <a:bodyPr/>
        <a:lstStyle/>
        <a:p>
          <a:endParaRPr lang="en-US"/>
        </a:p>
      </dgm:t>
    </dgm:pt>
    <dgm:pt modelId="{CC5C26DC-6CEA-4308-859D-79629C733985}">
      <dgm:prSet/>
      <dgm:spPr/>
      <dgm:t>
        <a:bodyPr/>
        <a:lstStyle/>
        <a:p>
          <a:r>
            <a:rPr lang="en-US"/>
            <a:t>Smart Narrative Visual</a:t>
          </a:r>
        </a:p>
      </dgm:t>
    </dgm:pt>
    <dgm:pt modelId="{DC4500C7-C80D-4C47-98C6-FAF8DAB3CBEC}" type="parTrans" cxnId="{CF2D8AD6-718F-4CFF-82E5-801AE46F2F90}">
      <dgm:prSet/>
      <dgm:spPr/>
      <dgm:t>
        <a:bodyPr/>
        <a:lstStyle/>
        <a:p>
          <a:endParaRPr lang="en-US"/>
        </a:p>
      </dgm:t>
    </dgm:pt>
    <dgm:pt modelId="{777209FE-071D-49E2-811F-828DD420918A}" type="sibTrans" cxnId="{CF2D8AD6-718F-4CFF-82E5-801AE46F2F90}">
      <dgm:prSet/>
      <dgm:spPr/>
      <dgm:t>
        <a:bodyPr/>
        <a:lstStyle/>
        <a:p>
          <a:endParaRPr lang="en-US"/>
        </a:p>
      </dgm:t>
    </dgm:pt>
    <dgm:pt modelId="{A19196DB-3B76-424D-972E-E8838B24CAC9}">
      <dgm:prSet/>
      <dgm:spPr/>
      <dgm:t>
        <a:bodyPr/>
        <a:lstStyle/>
        <a:p>
          <a:r>
            <a:rPr lang="en-US"/>
            <a:t>Decomposition Tree</a:t>
          </a:r>
        </a:p>
      </dgm:t>
    </dgm:pt>
    <dgm:pt modelId="{0404E6D3-9AC6-4306-8430-4074E47080BE}" type="parTrans" cxnId="{EDD75247-31F1-438B-BEC1-B9195FEE967A}">
      <dgm:prSet/>
      <dgm:spPr/>
      <dgm:t>
        <a:bodyPr/>
        <a:lstStyle/>
        <a:p>
          <a:endParaRPr lang="en-US"/>
        </a:p>
      </dgm:t>
    </dgm:pt>
    <dgm:pt modelId="{8B65697B-F162-42AC-A107-23446369F9EC}" type="sibTrans" cxnId="{EDD75247-31F1-438B-BEC1-B9195FEE967A}">
      <dgm:prSet/>
      <dgm:spPr/>
      <dgm:t>
        <a:bodyPr/>
        <a:lstStyle/>
        <a:p>
          <a:endParaRPr lang="en-US"/>
        </a:p>
      </dgm:t>
    </dgm:pt>
    <dgm:pt modelId="{21683E58-1604-9943-B630-2D62B12275E4}">
      <dgm:prSet/>
      <dgm:spPr/>
      <dgm:t>
        <a:bodyPr/>
        <a:lstStyle/>
        <a:p>
          <a:r>
            <a:rPr lang="en-US"/>
            <a:t>Key Influencer Visualization</a:t>
          </a:r>
        </a:p>
      </dgm:t>
    </dgm:pt>
    <dgm:pt modelId="{F837A433-A658-DE4B-A3C9-EB10D3BE5BDF}" type="parTrans" cxnId="{8B0B669C-5B92-004D-93DC-58F0D8F30E21}">
      <dgm:prSet/>
      <dgm:spPr/>
      <dgm:t>
        <a:bodyPr/>
        <a:lstStyle/>
        <a:p>
          <a:endParaRPr lang="en-GB"/>
        </a:p>
      </dgm:t>
    </dgm:pt>
    <dgm:pt modelId="{A9F8B963-3B3C-9442-B08A-8F94567819DA}" type="sibTrans" cxnId="{8B0B669C-5B92-004D-93DC-58F0D8F30E21}">
      <dgm:prSet/>
      <dgm:spPr/>
      <dgm:t>
        <a:bodyPr/>
        <a:lstStyle/>
        <a:p>
          <a:endParaRPr lang="en-GB"/>
        </a:p>
      </dgm:t>
    </dgm:pt>
    <dgm:pt modelId="{8C11D065-CBFD-41F9-B3D3-012D9108771E}" type="pres">
      <dgm:prSet presAssocID="{F67BFC64-5D43-4311-BC1A-1E5665AAA1E8}" presName="root" presStyleCnt="0">
        <dgm:presLayoutVars>
          <dgm:dir/>
          <dgm:resizeHandles val="exact"/>
        </dgm:presLayoutVars>
      </dgm:prSet>
      <dgm:spPr/>
    </dgm:pt>
    <dgm:pt modelId="{D27985E6-90AF-4463-9646-31F7AB79C50F}" type="pres">
      <dgm:prSet presAssocID="{FB7AC5E8-9C9A-4C09-B706-72975D8A0E2F}" presName="compNode" presStyleCnt="0"/>
      <dgm:spPr/>
    </dgm:pt>
    <dgm:pt modelId="{4B567E64-6FAB-45D8-B247-7EEFCAA55CCC}" type="pres">
      <dgm:prSet presAssocID="{FB7AC5E8-9C9A-4C09-B706-72975D8A0E2F}" presName="bgRect" presStyleLbl="bgShp" presStyleIdx="0" presStyleCnt="5"/>
      <dgm:spPr/>
    </dgm:pt>
    <dgm:pt modelId="{A428299E-5FA5-48A4-AD98-6B4802E9824E}" type="pres">
      <dgm:prSet presAssocID="{FB7AC5E8-9C9A-4C09-B706-72975D8A0E2F}" presName="iconRect" presStyleLbl="node1" presStyleIdx="0" presStyleCnt="5"/>
      <dgm:spPr>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pt>
    <dgm:pt modelId="{DA5E74CE-33DD-4348-A08F-B742567C6160}" type="pres">
      <dgm:prSet presAssocID="{FB7AC5E8-9C9A-4C09-B706-72975D8A0E2F}" presName="spaceRect" presStyleCnt="0"/>
      <dgm:spPr/>
    </dgm:pt>
    <dgm:pt modelId="{A286860C-F71D-4B9E-B70C-D6F8653F13B0}" type="pres">
      <dgm:prSet presAssocID="{FB7AC5E8-9C9A-4C09-B706-72975D8A0E2F}" presName="parTx" presStyleLbl="revTx" presStyleIdx="0" presStyleCnt="5">
        <dgm:presLayoutVars>
          <dgm:chMax val="0"/>
          <dgm:chPref val="0"/>
        </dgm:presLayoutVars>
      </dgm:prSet>
      <dgm:spPr/>
    </dgm:pt>
    <dgm:pt modelId="{5B6916AF-6C8C-42D8-9927-1AFD132FFBE3}" type="pres">
      <dgm:prSet presAssocID="{A7B55279-EE80-49CE-A9E5-E7899AFA93F3}" presName="sibTrans" presStyleCnt="0"/>
      <dgm:spPr/>
    </dgm:pt>
    <dgm:pt modelId="{C5A46E0B-6EC9-4C60-B202-77D14BD2DEFF}" type="pres">
      <dgm:prSet presAssocID="{18F78EF4-3BF6-4544-ADFC-195DCE916DD2}" presName="compNode" presStyleCnt="0"/>
      <dgm:spPr/>
    </dgm:pt>
    <dgm:pt modelId="{AFD6072E-117F-43A3-8FA5-8A9910AA68FF}" type="pres">
      <dgm:prSet presAssocID="{18F78EF4-3BF6-4544-ADFC-195DCE916DD2}" presName="bgRect" presStyleLbl="bgShp" presStyleIdx="1" presStyleCnt="5"/>
      <dgm:spPr/>
    </dgm:pt>
    <dgm:pt modelId="{13B1DAB4-A842-4D8D-9953-2ADA8AE8053B}" type="pres">
      <dgm:prSet presAssocID="{18F78EF4-3BF6-4544-ADFC-195DCE916DD2}" presName="iconRect" presStyleLbl="node1" presStyleIdx="1" presStyleCnt="5"/>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Chat"/>
        </a:ext>
      </dgm:extLst>
    </dgm:pt>
    <dgm:pt modelId="{BFB5AABE-4CB0-48D5-8509-28B9495B65DB}" type="pres">
      <dgm:prSet presAssocID="{18F78EF4-3BF6-4544-ADFC-195DCE916DD2}" presName="spaceRect" presStyleCnt="0"/>
      <dgm:spPr/>
    </dgm:pt>
    <dgm:pt modelId="{577742E9-3F4E-4F0A-BEA5-E5D01C4ED999}" type="pres">
      <dgm:prSet presAssocID="{18F78EF4-3BF6-4544-ADFC-195DCE916DD2}" presName="parTx" presStyleLbl="revTx" presStyleIdx="1" presStyleCnt="5">
        <dgm:presLayoutVars>
          <dgm:chMax val="0"/>
          <dgm:chPref val="0"/>
        </dgm:presLayoutVars>
      </dgm:prSet>
      <dgm:spPr/>
    </dgm:pt>
    <dgm:pt modelId="{C9C7C92E-F597-4386-BA69-AEA1CED93991}" type="pres">
      <dgm:prSet presAssocID="{B2F67627-7597-43D3-8783-CE646539BBFC}" presName="sibTrans" presStyleCnt="0"/>
      <dgm:spPr/>
    </dgm:pt>
    <dgm:pt modelId="{A8A24862-9A63-4B49-A446-07C14D64ABF3}" type="pres">
      <dgm:prSet presAssocID="{CC5C26DC-6CEA-4308-859D-79629C733985}" presName="compNode" presStyleCnt="0"/>
      <dgm:spPr/>
    </dgm:pt>
    <dgm:pt modelId="{8CF77E24-D323-42D2-AFE9-7CE0E46AFE4B}" type="pres">
      <dgm:prSet presAssocID="{CC5C26DC-6CEA-4308-859D-79629C733985}" presName="bgRect" presStyleLbl="bgShp" presStyleIdx="2" presStyleCnt="5"/>
      <dgm:spPr/>
    </dgm:pt>
    <dgm:pt modelId="{F9292FDF-BCBE-47FE-9F99-2AE1A5584FA2}" type="pres">
      <dgm:prSet presAssocID="{CC5C26DC-6CEA-4308-859D-79629C733985}" presName="iconRect" presStyleLbl="node1" presStyleIdx="2" presStyleCnt="5"/>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miling Face with No Fill"/>
        </a:ext>
      </dgm:extLst>
    </dgm:pt>
    <dgm:pt modelId="{E1E5C326-90A1-4EFC-B61A-5D9FC40E0F20}" type="pres">
      <dgm:prSet presAssocID="{CC5C26DC-6CEA-4308-859D-79629C733985}" presName="spaceRect" presStyleCnt="0"/>
      <dgm:spPr/>
    </dgm:pt>
    <dgm:pt modelId="{C7070A82-0AD2-4F6E-B7DE-5C8D8A62BA81}" type="pres">
      <dgm:prSet presAssocID="{CC5C26DC-6CEA-4308-859D-79629C733985}" presName="parTx" presStyleLbl="revTx" presStyleIdx="2" presStyleCnt="5">
        <dgm:presLayoutVars>
          <dgm:chMax val="0"/>
          <dgm:chPref val="0"/>
        </dgm:presLayoutVars>
      </dgm:prSet>
      <dgm:spPr/>
    </dgm:pt>
    <dgm:pt modelId="{F41201D0-EDEF-4427-92AB-83E4A82D9522}" type="pres">
      <dgm:prSet presAssocID="{777209FE-071D-49E2-811F-828DD420918A}" presName="sibTrans" presStyleCnt="0"/>
      <dgm:spPr/>
    </dgm:pt>
    <dgm:pt modelId="{31403B13-DE05-4913-B0E3-FAE6727F52E5}" type="pres">
      <dgm:prSet presAssocID="{A19196DB-3B76-424D-972E-E8838B24CAC9}" presName="compNode" presStyleCnt="0"/>
      <dgm:spPr/>
    </dgm:pt>
    <dgm:pt modelId="{C1153795-BA56-4D76-9D15-B898F42E921D}" type="pres">
      <dgm:prSet presAssocID="{A19196DB-3B76-424D-972E-E8838B24CAC9}" presName="bgRect" presStyleLbl="bgShp" presStyleIdx="3" presStyleCnt="5"/>
      <dgm:spPr/>
    </dgm:pt>
    <dgm:pt modelId="{69F4B3CC-B29E-4F1B-9795-EE4F45055F34}" type="pres">
      <dgm:prSet presAssocID="{A19196DB-3B76-424D-972E-E8838B24CAC9}" presName="iconRect" presStyleLbl="node1" presStyleIdx="3" presStyleCnt="5"/>
      <dgm:spPr>
        <a:blipFill rotWithShape="1">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Document"/>
        </a:ext>
      </dgm:extLst>
    </dgm:pt>
    <dgm:pt modelId="{956DA372-864E-444F-850A-611BDE20ADEE}" type="pres">
      <dgm:prSet presAssocID="{A19196DB-3B76-424D-972E-E8838B24CAC9}" presName="spaceRect" presStyleCnt="0"/>
      <dgm:spPr/>
    </dgm:pt>
    <dgm:pt modelId="{32365408-8A8D-44C1-810C-A67D471DED5E}" type="pres">
      <dgm:prSet presAssocID="{A19196DB-3B76-424D-972E-E8838B24CAC9}" presName="parTx" presStyleLbl="revTx" presStyleIdx="3" presStyleCnt="5">
        <dgm:presLayoutVars>
          <dgm:chMax val="0"/>
          <dgm:chPref val="0"/>
        </dgm:presLayoutVars>
      </dgm:prSet>
      <dgm:spPr/>
    </dgm:pt>
    <dgm:pt modelId="{9523AB75-7A7C-7844-97F0-A0AD15874B26}" type="pres">
      <dgm:prSet presAssocID="{8B65697B-F162-42AC-A107-23446369F9EC}" presName="sibTrans" presStyleCnt="0"/>
      <dgm:spPr/>
    </dgm:pt>
    <dgm:pt modelId="{BE02F37A-3849-3E4A-BAD9-FBE346001762}" type="pres">
      <dgm:prSet presAssocID="{21683E58-1604-9943-B630-2D62B12275E4}" presName="compNode" presStyleCnt="0"/>
      <dgm:spPr/>
    </dgm:pt>
    <dgm:pt modelId="{922454D5-9F54-2546-988E-C7D1DC163396}" type="pres">
      <dgm:prSet presAssocID="{21683E58-1604-9943-B630-2D62B12275E4}" presName="bgRect" presStyleLbl="bgShp" presStyleIdx="4" presStyleCnt="5"/>
      <dgm:spPr/>
    </dgm:pt>
    <dgm:pt modelId="{3C581F66-19DE-EF44-AD3A-5B01E812B1E6}" type="pres">
      <dgm:prSet presAssocID="{21683E58-1604-9943-B630-2D62B12275E4}" presName="iconRect" presStyleLbl="node1" presStyleIdx="4" presStyleCnt="5"/>
      <dgm:spPr>
        <a:blipFill rotWithShape="1">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a:noFill/>
        </a:ln>
      </dgm:spPr>
    </dgm:pt>
    <dgm:pt modelId="{4A4A0F6D-BA7D-6140-AE71-7213B6DD3A3D}" type="pres">
      <dgm:prSet presAssocID="{21683E58-1604-9943-B630-2D62B12275E4}" presName="spaceRect" presStyleCnt="0"/>
      <dgm:spPr/>
    </dgm:pt>
    <dgm:pt modelId="{BB7BC747-761E-AD4A-9CE2-09CF2A4E5549}" type="pres">
      <dgm:prSet presAssocID="{21683E58-1604-9943-B630-2D62B12275E4}" presName="parTx" presStyleLbl="revTx" presStyleIdx="4" presStyleCnt="5">
        <dgm:presLayoutVars>
          <dgm:chMax val="0"/>
          <dgm:chPref val="0"/>
        </dgm:presLayoutVars>
      </dgm:prSet>
      <dgm:spPr/>
    </dgm:pt>
  </dgm:ptLst>
  <dgm:cxnLst>
    <dgm:cxn modelId="{7A4B060B-B289-4E06-A1BC-54E74439EC6A}" srcId="{F67BFC64-5D43-4311-BC1A-1E5665AAA1E8}" destId="{FB7AC5E8-9C9A-4C09-B706-72975D8A0E2F}" srcOrd="0" destOrd="0" parTransId="{80BD86DB-4575-4786-8945-64F6F7F8CE09}" sibTransId="{A7B55279-EE80-49CE-A9E5-E7899AFA93F3}"/>
    <dgm:cxn modelId="{EDD75247-31F1-438B-BEC1-B9195FEE967A}" srcId="{F67BFC64-5D43-4311-BC1A-1E5665AAA1E8}" destId="{A19196DB-3B76-424D-972E-E8838B24CAC9}" srcOrd="3" destOrd="0" parTransId="{0404E6D3-9AC6-4306-8430-4074E47080BE}" sibTransId="{8B65697B-F162-42AC-A107-23446369F9EC}"/>
    <dgm:cxn modelId="{4EBDD950-6C7D-4A53-A2AC-F2B97D973EB6}" type="presOf" srcId="{FB7AC5E8-9C9A-4C09-B706-72975D8A0E2F}" destId="{A286860C-F71D-4B9E-B70C-D6F8653F13B0}" srcOrd="0" destOrd="0" presId="urn:microsoft.com/office/officeart/2018/2/layout/IconVerticalSolidList"/>
    <dgm:cxn modelId="{7271EF51-C51A-45EA-85F2-79FAE40099F0}" type="presOf" srcId="{F67BFC64-5D43-4311-BC1A-1E5665AAA1E8}" destId="{8C11D065-CBFD-41F9-B3D3-012D9108771E}" srcOrd="0" destOrd="0" presId="urn:microsoft.com/office/officeart/2018/2/layout/IconVerticalSolidList"/>
    <dgm:cxn modelId="{8B0B669C-5B92-004D-93DC-58F0D8F30E21}" srcId="{F67BFC64-5D43-4311-BC1A-1E5665AAA1E8}" destId="{21683E58-1604-9943-B630-2D62B12275E4}" srcOrd="4" destOrd="0" parTransId="{F837A433-A658-DE4B-A3C9-EB10D3BE5BDF}" sibTransId="{A9F8B963-3B3C-9442-B08A-8F94567819DA}"/>
    <dgm:cxn modelId="{793074A7-8120-4FCB-B523-888315604EAF}" type="presOf" srcId="{18F78EF4-3BF6-4544-ADFC-195DCE916DD2}" destId="{577742E9-3F4E-4F0A-BEA5-E5D01C4ED999}" srcOrd="0" destOrd="0" presId="urn:microsoft.com/office/officeart/2018/2/layout/IconVerticalSolidList"/>
    <dgm:cxn modelId="{110A18B6-5BE2-5742-80BF-55DFD49DA3C7}" type="presOf" srcId="{21683E58-1604-9943-B630-2D62B12275E4}" destId="{BB7BC747-761E-AD4A-9CE2-09CF2A4E5549}" srcOrd="0" destOrd="0" presId="urn:microsoft.com/office/officeart/2018/2/layout/IconVerticalSolidList"/>
    <dgm:cxn modelId="{8DAA92C3-3E7C-435A-B435-8BD0AF2562F1}" type="presOf" srcId="{CC5C26DC-6CEA-4308-859D-79629C733985}" destId="{C7070A82-0AD2-4F6E-B7DE-5C8D8A62BA81}" srcOrd="0" destOrd="0" presId="urn:microsoft.com/office/officeart/2018/2/layout/IconVerticalSolidList"/>
    <dgm:cxn modelId="{CF2D8AD6-718F-4CFF-82E5-801AE46F2F90}" srcId="{F67BFC64-5D43-4311-BC1A-1E5665AAA1E8}" destId="{CC5C26DC-6CEA-4308-859D-79629C733985}" srcOrd="2" destOrd="0" parTransId="{DC4500C7-C80D-4C47-98C6-FAF8DAB3CBEC}" sibTransId="{777209FE-071D-49E2-811F-828DD420918A}"/>
    <dgm:cxn modelId="{916D1DDA-A111-419B-960B-656B15ACE2AA}" srcId="{F67BFC64-5D43-4311-BC1A-1E5665AAA1E8}" destId="{18F78EF4-3BF6-4544-ADFC-195DCE916DD2}" srcOrd="1" destOrd="0" parTransId="{6B554B80-C00A-481A-B9EC-FB64E19FAD2D}" sibTransId="{B2F67627-7597-43D3-8783-CE646539BBFC}"/>
    <dgm:cxn modelId="{9A5E7FF4-3DE6-45FE-A028-6AEC9609ADC9}" type="presOf" srcId="{A19196DB-3B76-424D-972E-E8838B24CAC9}" destId="{32365408-8A8D-44C1-810C-A67D471DED5E}" srcOrd="0" destOrd="0" presId="urn:microsoft.com/office/officeart/2018/2/layout/IconVerticalSolidList"/>
    <dgm:cxn modelId="{2E10169E-BA21-49A7-8223-EAF993B63B33}" type="presParOf" srcId="{8C11D065-CBFD-41F9-B3D3-012D9108771E}" destId="{D27985E6-90AF-4463-9646-31F7AB79C50F}" srcOrd="0" destOrd="0" presId="urn:microsoft.com/office/officeart/2018/2/layout/IconVerticalSolidList"/>
    <dgm:cxn modelId="{8A98AADE-CD8A-4C16-8919-55F8DA0C8C7B}" type="presParOf" srcId="{D27985E6-90AF-4463-9646-31F7AB79C50F}" destId="{4B567E64-6FAB-45D8-B247-7EEFCAA55CCC}" srcOrd="0" destOrd="0" presId="urn:microsoft.com/office/officeart/2018/2/layout/IconVerticalSolidList"/>
    <dgm:cxn modelId="{39818DD9-BC5F-4E22-8B3F-A7040148A1B8}" type="presParOf" srcId="{D27985E6-90AF-4463-9646-31F7AB79C50F}" destId="{A428299E-5FA5-48A4-AD98-6B4802E9824E}" srcOrd="1" destOrd="0" presId="urn:microsoft.com/office/officeart/2018/2/layout/IconVerticalSolidList"/>
    <dgm:cxn modelId="{382364B3-C04C-43CD-B06D-DC344809E3BA}" type="presParOf" srcId="{D27985E6-90AF-4463-9646-31F7AB79C50F}" destId="{DA5E74CE-33DD-4348-A08F-B742567C6160}" srcOrd="2" destOrd="0" presId="urn:microsoft.com/office/officeart/2018/2/layout/IconVerticalSolidList"/>
    <dgm:cxn modelId="{2E70F08E-D30E-44DA-8E53-85416E4F4631}" type="presParOf" srcId="{D27985E6-90AF-4463-9646-31F7AB79C50F}" destId="{A286860C-F71D-4B9E-B70C-D6F8653F13B0}" srcOrd="3" destOrd="0" presId="urn:microsoft.com/office/officeart/2018/2/layout/IconVerticalSolidList"/>
    <dgm:cxn modelId="{2AF825B4-2922-47DA-B446-EC6DF80B8C1C}" type="presParOf" srcId="{8C11D065-CBFD-41F9-B3D3-012D9108771E}" destId="{5B6916AF-6C8C-42D8-9927-1AFD132FFBE3}" srcOrd="1" destOrd="0" presId="urn:microsoft.com/office/officeart/2018/2/layout/IconVerticalSolidList"/>
    <dgm:cxn modelId="{36850E87-FCDE-4C91-AF47-52E123606435}" type="presParOf" srcId="{8C11D065-CBFD-41F9-B3D3-012D9108771E}" destId="{C5A46E0B-6EC9-4C60-B202-77D14BD2DEFF}" srcOrd="2" destOrd="0" presId="urn:microsoft.com/office/officeart/2018/2/layout/IconVerticalSolidList"/>
    <dgm:cxn modelId="{86937484-0C61-4A04-9540-5898250CA08C}" type="presParOf" srcId="{C5A46E0B-6EC9-4C60-B202-77D14BD2DEFF}" destId="{AFD6072E-117F-43A3-8FA5-8A9910AA68FF}" srcOrd="0" destOrd="0" presId="urn:microsoft.com/office/officeart/2018/2/layout/IconVerticalSolidList"/>
    <dgm:cxn modelId="{35FAAD70-46DE-4D72-95DF-8E1660F7BB27}" type="presParOf" srcId="{C5A46E0B-6EC9-4C60-B202-77D14BD2DEFF}" destId="{13B1DAB4-A842-4D8D-9953-2ADA8AE8053B}" srcOrd="1" destOrd="0" presId="urn:microsoft.com/office/officeart/2018/2/layout/IconVerticalSolidList"/>
    <dgm:cxn modelId="{97F10ACB-B113-44C9-9387-F778142B65A9}" type="presParOf" srcId="{C5A46E0B-6EC9-4C60-B202-77D14BD2DEFF}" destId="{BFB5AABE-4CB0-48D5-8509-28B9495B65DB}" srcOrd="2" destOrd="0" presId="urn:microsoft.com/office/officeart/2018/2/layout/IconVerticalSolidList"/>
    <dgm:cxn modelId="{7C033545-B33A-4836-B43C-588A2830C233}" type="presParOf" srcId="{C5A46E0B-6EC9-4C60-B202-77D14BD2DEFF}" destId="{577742E9-3F4E-4F0A-BEA5-E5D01C4ED999}" srcOrd="3" destOrd="0" presId="urn:microsoft.com/office/officeart/2018/2/layout/IconVerticalSolidList"/>
    <dgm:cxn modelId="{983CD910-DEFA-4B02-B14D-0E3224D38813}" type="presParOf" srcId="{8C11D065-CBFD-41F9-B3D3-012D9108771E}" destId="{C9C7C92E-F597-4386-BA69-AEA1CED93991}" srcOrd="3" destOrd="0" presId="urn:microsoft.com/office/officeart/2018/2/layout/IconVerticalSolidList"/>
    <dgm:cxn modelId="{F6506C01-33AF-41A6-80C5-B117720AA4F3}" type="presParOf" srcId="{8C11D065-CBFD-41F9-B3D3-012D9108771E}" destId="{A8A24862-9A63-4B49-A446-07C14D64ABF3}" srcOrd="4" destOrd="0" presId="urn:microsoft.com/office/officeart/2018/2/layout/IconVerticalSolidList"/>
    <dgm:cxn modelId="{BC24914E-E0B0-480F-B0AC-44DA4EB3CCCA}" type="presParOf" srcId="{A8A24862-9A63-4B49-A446-07C14D64ABF3}" destId="{8CF77E24-D323-42D2-AFE9-7CE0E46AFE4B}" srcOrd="0" destOrd="0" presId="urn:microsoft.com/office/officeart/2018/2/layout/IconVerticalSolidList"/>
    <dgm:cxn modelId="{0A067345-C02E-4B55-BFB4-F8148FF5FCA7}" type="presParOf" srcId="{A8A24862-9A63-4B49-A446-07C14D64ABF3}" destId="{F9292FDF-BCBE-47FE-9F99-2AE1A5584FA2}" srcOrd="1" destOrd="0" presId="urn:microsoft.com/office/officeart/2018/2/layout/IconVerticalSolidList"/>
    <dgm:cxn modelId="{5078013A-BD51-413D-9124-0A6C6344D63A}" type="presParOf" srcId="{A8A24862-9A63-4B49-A446-07C14D64ABF3}" destId="{E1E5C326-90A1-4EFC-B61A-5D9FC40E0F20}" srcOrd="2" destOrd="0" presId="urn:microsoft.com/office/officeart/2018/2/layout/IconVerticalSolidList"/>
    <dgm:cxn modelId="{BA935A3D-C9E8-4756-B842-DA603EAF547F}" type="presParOf" srcId="{A8A24862-9A63-4B49-A446-07C14D64ABF3}" destId="{C7070A82-0AD2-4F6E-B7DE-5C8D8A62BA81}" srcOrd="3" destOrd="0" presId="urn:microsoft.com/office/officeart/2018/2/layout/IconVerticalSolidList"/>
    <dgm:cxn modelId="{D9CE4D3B-414A-4CAB-A5EC-32CD08D52149}" type="presParOf" srcId="{8C11D065-CBFD-41F9-B3D3-012D9108771E}" destId="{F41201D0-EDEF-4427-92AB-83E4A82D9522}" srcOrd="5" destOrd="0" presId="urn:microsoft.com/office/officeart/2018/2/layout/IconVerticalSolidList"/>
    <dgm:cxn modelId="{1D461776-0D65-4591-BE1F-F74589B3363B}" type="presParOf" srcId="{8C11D065-CBFD-41F9-B3D3-012D9108771E}" destId="{31403B13-DE05-4913-B0E3-FAE6727F52E5}" srcOrd="6" destOrd="0" presId="urn:microsoft.com/office/officeart/2018/2/layout/IconVerticalSolidList"/>
    <dgm:cxn modelId="{8FE7ECDD-7185-40E9-BA06-902EB5391A02}" type="presParOf" srcId="{31403B13-DE05-4913-B0E3-FAE6727F52E5}" destId="{C1153795-BA56-4D76-9D15-B898F42E921D}" srcOrd="0" destOrd="0" presId="urn:microsoft.com/office/officeart/2018/2/layout/IconVerticalSolidList"/>
    <dgm:cxn modelId="{459FB2CB-5BC5-432C-A17E-F39CEC1B5053}" type="presParOf" srcId="{31403B13-DE05-4913-B0E3-FAE6727F52E5}" destId="{69F4B3CC-B29E-4F1B-9795-EE4F45055F34}" srcOrd="1" destOrd="0" presId="urn:microsoft.com/office/officeart/2018/2/layout/IconVerticalSolidList"/>
    <dgm:cxn modelId="{5B10C2CF-95A7-4DC9-A28C-1342124CBA41}" type="presParOf" srcId="{31403B13-DE05-4913-B0E3-FAE6727F52E5}" destId="{956DA372-864E-444F-850A-611BDE20ADEE}" srcOrd="2" destOrd="0" presId="urn:microsoft.com/office/officeart/2018/2/layout/IconVerticalSolidList"/>
    <dgm:cxn modelId="{083A5D48-4691-4F2E-9986-C0BE0C09405F}" type="presParOf" srcId="{31403B13-DE05-4913-B0E3-FAE6727F52E5}" destId="{32365408-8A8D-44C1-810C-A67D471DED5E}" srcOrd="3" destOrd="0" presId="urn:microsoft.com/office/officeart/2018/2/layout/IconVerticalSolidList"/>
    <dgm:cxn modelId="{41A2C440-7E1A-8746-81F1-B08442FF2830}" type="presParOf" srcId="{8C11D065-CBFD-41F9-B3D3-012D9108771E}" destId="{9523AB75-7A7C-7844-97F0-A0AD15874B26}" srcOrd="7" destOrd="0" presId="urn:microsoft.com/office/officeart/2018/2/layout/IconVerticalSolidList"/>
    <dgm:cxn modelId="{7C3ABDBD-9BA9-DF49-95C8-7E104B151535}" type="presParOf" srcId="{8C11D065-CBFD-41F9-B3D3-012D9108771E}" destId="{BE02F37A-3849-3E4A-BAD9-FBE346001762}" srcOrd="8" destOrd="0" presId="urn:microsoft.com/office/officeart/2018/2/layout/IconVerticalSolidList"/>
    <dgm:cxn modelId="{30E4529C-AED7-754F-87AE-5419C6927FCA}" type="presParOf" srcId="{BE02F37A-3849-3E4A-BAD9-FBE346001762}" destId="{922454D5-9F54-2546-988E-C7D1DC163396}" srcOrd="0" destOrd="0" presId="urn:microsoft.com/office/officeart/2018/2/layout/IconVerticalSolidList"/>
    <dgm:cxn modelId="{9F4EA2C0-DAA7-B947-94FE-F9D5E25FB925}" type="presParOf" srcId="{BE02F37A-3849-3E4A-BAD9-FBE346001762}" destId="{3C581F66-19DE-EF44-AD3A-5B01E812B1E6}" srcOrd="1" destOrd="0" presId="urn:microsoft.com/office/officeart/2018/2/layout/IconVerticalSolidList"/>
    <dgm:cxn modelId="{17F094FA-5CCF-1F4E-AEDD-7B48C220CB59}" type="presParOf" srcId="{BE02F37A-3849-3E4A-BAD9-FBE346001762}" destId="{4A4A0F6D-BA7D-6140-AE71-7213B6DD3A3D}" srcOrd="2" destOrd="0" presId="urn:microsoft.com/office/officeart/2018/2/layout/IconVerticalSolidList"/>
    <dgm:cxn modelId="{DB19D4C4-AB01-DA43-A539-AB1C780A7633}" type="presParOf" srcId="{BE02F37A-3849-3E4A-BAD9-FBE346001762}" destId="{BB7BC747-761E-AD4A-9CE2-09CF2A4E554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67BFC64-5D43-4311-BC1A-1E5665AAA1E8}"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FB7AC5E8-9C9A-4C09-B706-72975D8A0E2F}">
      <dgm:prSet/>
      <dgm:spPr/>
      <dgm:t>
        <a:bodyPr/>
        <a:lstStyle/>
        <a:p>
          <a:pPr>
            <a:lnSpc>
              <a:spcPct val="100000"/>
            </a:lnSpc>
          </a:pPr>
          <a:r>
            <a:rPr lang="en-US" dirty="0"/>
            <a:t>Anomaly Detection</a:t>
          </a:r>
        </a:p>
      </dgm:t>
    </dgm:pt>
    <dgm:pt modelId="{80BD86DB-4575-4786-8945-64F6F7F8CE09}" type="parTrans" cxnId="{7A4B060B-B289-4E06-A1BC-54E74439EC6A}">
      <dgm:prSet/>
      <dgm:spPr/>
      <dgm:t>
        <a:bodyPr/>
        <a:lstStyle/>
        <a:p>
          <a:endParaRPr lang="en-US"/>
        </a:p>
      </dgm:t>
    </dgm:pt>
    <dgm:pt modelId="{A7B55279-EE80-49CE-A9E5-E7899AFA93F3}" type="sibTrans" cxnId="{7A4B060B-B289-4E06-A1BC-54E74439EC6A}">
      <dgm:prSet/>
      <dgm:spPr/>
      <dgm:t>
        <a:bodyPr/>
        <a:lstStyle/>
        <a:p>
          <a:endParaRPr lang="en-US"/>
        </a:p>
      </dgm:t>
    </dgm:pt>
    <dgm:pt modelId="{8C11D065-CBFD-41F9-B3D3-012D9108771E}" type="pres">
      <dgm:prSet presAssocID="{F67BFC64-5D43-4311-BC1A-1E5665AAA1E8}" presName="root" presStyleCnt="0">
        <dgm:presLayoutVars>
          <dgm:dir/>
          <dgm:resizeHandles val="exact"/>
        </dgm:presLayoutVars>
      </dgm:prSet>
      <dgm:spPr/>
    </dgm:pt>
    <dgm:pt modelId="{D27985E6-90AF-4463-9646-31F7AB79C50F}" type="pres">
      <dgm:prSet presAssocID="{FB7AC5E8-9C9A-4C09-B706-72975D8A0E2F}" presName="compNode" presStyleCnt="0"/>
      <dgm:spPr/>
    </dgm:pt>
    <dgm:pt modelId="{4B567E64-6FAB-45D8-B247-7EEFCAA55CCC}" type="pres">
      <dgm:prSet presAssocID="{FB7AC5E8-9C9A-4C09-B706-72975D8A0E2F}" presName="bgRect" presStyleLbl="bgShp" presStyleIdx="0" presStyleCnt="1"/>
      <dgm:spPr/>
    </dgm:pt>
    <dgm:pt modelId="{A428299E-5FA5-48A4-AD98-6B4802E9824E}" type="pres">
      <dgm:prSet presAssocID="{FB7AC5E8-9C9A-4C09-B706-72975D8A0E2F}" presName="iconRect" presStyleLbl="node1" presStyleIdx="0" presStyleCnt="1"/>
      <dgm:spPr>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pt>
    <dgm:pt modelId="{DA5E74CE-33DD-4348-A08F-B742567C6160}" type="pres">
      <dgm:prSet presAssocID="{FB7AC5E8-9C9A-4C09-B706-72975D8A0E2F}" presName="spaceRect" presStyleCnt="0"/>
      <dgm:spPr/>
    </dgm:pt>
    <dgm:pt modelId="{A286860C-F71D-4B9E-B70C-D6F8653F13B0}" type="pres">
      <dgm:prSet presAssocID="{FB7AC5E8-9C9A-4C09-B706-72975D8A0E2F}" presName="parTx" presStyleLbl="revTx" presStyleIdx="0" presStyleCnt="1">
        <dgm:presLayoutVars>
          <dgm:chMax val="0"/>
          <dgm:chPref val="0"/>
        </dgm:presLayoutVars>
      </dgm:prSet>
      <dgm:spPr/>
    </dgm:pt>
  </dgm:ptLst>
  <dgm:cxnLst>
    <dgm:cxn modelId="{7A4B060B-B289-4E06-A1BC-54E74439EC6A}" srcId="{F67BFC64-5D43-4311-BC1A-1E5665AAA1E8}" destId="{FB7AC5E8-9C9A-4C09-B706-72975D8A0E2F}" srcOrd="0" destOrd="0" parTransId="{80BD86DB-4575-4786-8945-64F6F7F8CE09}" sibTransId="{A7B55279-EE80-49CE-A9E5-E7899AFA93F3}"/>
    <dgm:cxn modelId="{4EBDD950-6C7D-4A53-A2AC-F2B97D973EB6}" type="presOf" srcId="{FB7AC5E8-9C9A-4C09-B706-72975D8A0E2F}" destId="{A286860C-F71D-4B9E-B70C-D6F8653F13B0}" srcOrd="0" destOrd="0" presId="urn:microsoft.com/office/officeart/2018/2/layout/IconVerticalSolidList"/>
    <dgm:cxn modelId="{7271EF51-C51A-45EA-85F2-79FAE40099F0}" type="presOf" srcId="{F67BFC64-5D43-4311-BC1A-1E5665AAA1E8}" destId="{8C11D065-CBFD-41F9-B3D3-012D9108771E}" srcOrd="0" destOrd="0" presId="urn:microsoft.com/office/officeart/2018/2/layout/IconVerticalSolidList"/>
    <dgm:cxn modelId="{2E10169E-BA21-49A7-8223-EAF993B63B33}" type="presParOf" srcId="{8C11D065-CBFD-41F9-B3D3-012D9108771E}" destId="{D27985E6-90AF-4463-9646-31F7AB79C50F}" srcOrd="0" destOrd="0" presId="urn:microsoft.com/office/officeart/2018/2/layout/IconVerticalSolidList"/>
    <dgm:cxn modelId="{8A98AADE-CD8A-4C16-8919-55F8DA0C8C7B}" type="presParOf" srcId="{D27985E6-90AF-4463-9646-31F7AB79C50F}" destId="{4B567E64-6FAB-45D8-B247-7EEFCAA55CCC}" srcOrd="0" destOrd="0" presId="urn:microsoft.com/office/officeart/2018/2/layout/IconVerticalSolidList"/>
    <dgm:cxn modelId="{39818DD9-BC5F-4E22-8B3F-A7040148A1B8}" type="presParOf" srcId="{D27985E6-90AF-4463-9646-31F7AB79C50F}" destId="{A428299E-5FA5-48A4-AD98-6B4802E9824E}" srcOrd="1" destOrd="0" presId="urn:microsoft.com/office/officeart/2018/2/layout/IconVerticalSolidList"/>
    <dgm:cxn modelId="{382364B3-C04C-43CD-B06D-DC344809E3BA}" type="presParOf" srcId="{D27985E6-90AF-4463-9646-31F7AB79C50F}" destId="{DA5E74CE-33DD-4348-A08F-B742567C6160}" srcOrd="2" destOrd="0" presId="urn:microsoft.com/office/officeart/2018/2/layout/IconVerticalSolidList"/>
    <dgm:cxn modelId="{2E70F08E-D30E-44DA-8E53-85416E4F4631}" type="presParOf" srcId="{D27985E6-90AF-4463-9646-31F7AB79C50F}" destId="{A286860C-F71D-4B9E-B70C-D6F8653F13B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67BFC64-5D43-4311-BC1A-1E5665AAA1E8}"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18F78EF4-3BF6-4544-ADFC-195DCE916DD2}">
      <dgm:prSet/>
      <dgm:spPr/>
      <dgm:t>
        <a:bodyPr/>
        <a:lstStyle/>
        <a:p>
          <a:pPr>
            <a:lnSpc>
              <a:spcPct val="100000"/>
            </a:lnSpc>
          </a:pPr>
          <a:r>
            <a:rPr lang="en-US" dirty="0"/>
            <a:t>Q&amp;A Visual</a:t>
          </a:r>
        </a:p>
      </dgm:t>
    </dgm:pt>
    <dgm:pt modelId="{6B554B80-C00A-481A-B9EC-FB64E19FAD2D}" type="parTrans" cxnId="{916D1DDA-A111-419B-960B-656B15ACE2AA}">
      <dgm:prSet/>
      <dgm:spPr/>
      <dgm:t>
        <a:bodyPr/>
        <a:lstStyle/>
        <a:p>
          <a:endParaRPr lang="en-US"/>
        </a:p>
      </dgm:t>
    </dgm:pt>
    <dgm:pt modelId="{B2F67627-7597-43D3-8783-CE646539BBFC}" type="sibTrans" cxnId="{916D1DDA-A111-419B-960B-656B15ACE2AA}">
      <dgm:prSet/>
      <dgm:spPr/>
      <dgm:t>
        <a:bodyPr/>
        <a:lstStyle/>
        <a:p>
          <a:endParaRPr lang="en-US"/>
        </a:p>
      </dgm:t>
    </dgm:pt>
    <dgm:pt modelId="{8C11D065-CBFD-41F9-B3D3-012D9108771E}" type="pres">
      <dgm:prSet presAssocID="{F67BFC64-5D43-4311-BC1A-1E5665AAA1E8}" presName="root" presStyleCnt="0">
        <dgm:presLayoutVars>
          <dgm:dir/>
          <dgm:resizeHandles val="exact"/>
        </dgm:presLayoutVars>
      </dgm:prSet>
      <dgm:spPr/>
    </dgm:pt>
    <dgm:pt modelId="{C5A46E0B-6EC9-4C60-B202-77D14BD2DEFF}" type="pres">
      <dgm:prSet presAssocID="{18F78EF4-3BF6-4544-ADFC-195DCE916DD2}" presName="compNode" presStyleCnt="0"/>
      <dgm:spPr/>
    </dgm:pt>
    <dgm:pt modelId="{AFD6072E-117F-43A3-8FA5-8A9910AA68FF}" type="pres">
      <dgm:prSet presAssocID="{18F78EF4-3BF6-4544-ADFC-195DCE916DD2}" presName="bgRect" presStyleLbl="bgShp" presStyleIdx="0" presStyleCnt="1" custLinFactNeighborX="-2142" custLinFactNeighborY="0"/>
      <dgm:spPr/>
    </dgm:pt>
    <dgm:pt modelId="{13B1DAB4-A842-4D8D-9953-2ADA8AE8053B}" type="pres">
      <dgm:prSet presAssocID="{18F78EF4-3BF6-4544-ADFC-195DCE916DD2}" presName="iconRect" presStyleLbl="node1" presStyleIdx="0" presStyleCnt="1"/>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hat"/>
        </a:ext>
      </dgm:extLst>
    </dgm:pt>
    <dgm:pt modelId="{BFB5AABE-4CB0-48D5-8509-28B9495B65DB}" type="pres">
      <dgm:prSet presAssocID="{18F78EF4-3BF6-4544-ADFC-195DCE916DD2}" presName="spaceRect" presStyleCnt="0"/>
      <dgm:spPr/>
    </dgm:pt>
    <dgm:pt modelId="{577742E9-3F4E-4F0A-BEA5-E5D01C4ED999}" type="pres">
      <dgm:prSet presAssocID="{18F78EF4-3BF6-4544-ADFC-195DCE916DD2}" presName="parTx" presStyleLbl="revTx" presStyleIdx="0" presStyleCnt="1">
        <dgm:presLayoutVars>
          <dgm:chMax val="0"/>
          <dgm:chPref val="0"/>
        </dgm:presLayoutVars>
      </dgm:prSet>
      <dgm:spPr/>
    </dgm:pt>
  </dgm:ptLst>
  <dgm:cxnLst>
    <dgm:cxn modelId="{7271EF51-C51A-45EA-85F2-79FAE40099F0}" type="presOf" srcId="{F67BFC64-5D43-4311-BC1A-1E5665AAA1E8}" destId="{8C11D065-CBFD-41F9-B3D3-012D9108771E}" srcOrd="0" destOrd="0" presId="urn:microsoft.com/office/officeart/2018/2/layout/IconVerticalSolidList"/>
    <dgm:cxn modelId="{793074A7-8120-4FCB-B523-888315604EAF}" type="presOf" srcId="{18F78EF4-3BF6-4544-ADFC-195DCE916DD2}" destId="{577742E9-3F4E-4F0A-BEA5-E5D01C4ED999}" srcOrd="0" destOrd="0" presId="urn:microsoft.com/office/officeart/2018/2/layout/IconVerticalSolidList"/>
    <dgm:cxn modelId="{916D1DDA-A111-419B-960B-656B15ACE2AA}" srcId="{F67BFC64-5D43-4311-BC1A-1E5665AAA1E8}" destId="{18F78EF4-3BF6-4544-ADFC-195DCE916DD2}" srcOrd="0" destOrd="0" parTransId="{6B554B80-C00A-481A-B9EC-FB64E19FAD2D}" sibTransId="{B2F67627-7597-43D3-8783-CE646539BBFC}"/>
    <dgm:cxn modelId="{36850E87-FCDE-4C91-AF47-52E123606435}" type="presParOf" srcId="{8C11D065-CBFD-41F9-B3D3-012D9108771E}" destId="{C5A46E0B-6EC9-4C60-B202-77D14BD2DEFF}" srcOrd="0" destOrd="0" presId="urn:microsoft.com/office/officeart/2018/2/layout/IconVerticalSolidList"/>
    <dgm:cxn modelId="{86937484-0C61-4A04-9540-5898250CA08C}" type="presParOf" srcId="{C5A46E0B-6EC9-4C60-B202-77D14BD2DEFF}" destId="{AFD6072E-117F-43A3-8FA5-8A9910AA68FF}" srcOrd="0" destOrd="0" presId="urn:microsoft.com/office/officeart/2018/2/layout/IconVerticalSolidList"/>
    <dgm:cxn modelId="{35FAAD70-46DE-4D72-95DF-8E1660F7BB27}" type="presParOf" srcId="{C5A46E0B-6EC9-4C60-B202-77D14BD2DEFF}" destId="{13B1DAB4-A842-4D8D-9953-2ADA8AE8053B}" srcOrd="1" destOrd="0" presId="urn:microsoft.com/office/officeart/2018/2/layout/IconVerticalSolidList"/>
    <dgm:cxn modelId="{97F10ACB-B113-44C9-9387-F778142B65A9}" type="presParOf" srcId="{C5A46E0B-6EC9-4C60-B202-77D14BD2DEFF}" destId="{BFB5AABE-4CB0-48D5-8509-28B9495B65DB}" srcOrd="2" destOrd="0" presId="urn:microsoft.com/office/officeart/2018/2/layout/IconVerticalSolidList"/>
    <dgm:cxn modelId="{7C033545-B33A-4836-B43C-588A2830C233}" type="presParOf" srcId="{C5A46E0B-6EC9-4C60-B202-77D14BD2DEFF}" destId="{577742E9-3F4E-4F0A-BEA5-E5D01C4ED99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67BFC64-5D43-4311-BC1A-1E5665AAA1E8}"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CC5C26DC-6CEA-4308-859D-79629C733985}">
      <dgm:prSet/>
      <dgm:spPr/>
      <dgm:t>
        <a:bodyPr/>
        <a:lstStyle/>
        <a:p>
          <a:pPr>
            <a:lnSpc>
              <a:spcPct val="100000"/>
            </a:lnSpc>
          </a:pPr>
          <a:r>
            <a:rPr lang="en-US" dirty="0"/>
            <a:t>Smart Narrative Visual</a:t>
          </a:r>
        </a:p>
      </dgm:t>
    </dgm:pt>
    <dgm:pt modelId="{DC4500C7-C80D-4C47-98C6-FAF8DAB3CBEC}" type="parTrans" cxnId="{CF2D8AD6-718F-4CFF-82E5-801AE46F2F90}">
      <dgm:prSet/>
      <dgm:spPr/>
      <dgm:t>
        <a:bodyPr/>
        <a:lstStyle/>
        <a:p>
          <a:endParaRPr lang="en-US"/>
        </a:p>
      </dgm:t>
    </dgm:pt>
    <dgm:pt modelId="{777209FE-071D-49E2-811F-828DD420918A}" type="sibTrans" cxnId="{CF2D8AD6-718F-4CFF-82E5-801AE46F2F90}">
      <dgm:prSet/>
      <dgm:spPr/>
      <dgm:t>
        <a:bodyPr/>
        <a:lstStyle/>
        <a:p>
          <a:endParaRPr lang="en-US"/>
        </a:p>
      </dgm:t>
    </dgm:pt>
    <dgm:pt modelId="{8C11D065-CBFD-41F9-B3D3-012D9108771E}" type="pres">
      <dgm:prSet presAssocID="{F67BFC64-5D43-4311-BC1A-1E5665AAA1E8}" presName="root" presStyleCnt="0">
        <dgm:presLayoutVars>
          <dgm:dir/>
          <dgm:resizeHandles val="exact"/>
        </dgm:presLayoutVars>
      </dgm:prSet>
      <dgm:spPr/>
    </dgm:pt>
    <dgm:pt modelId="{A8A24862-9A63-4B49-A446-07C14D64ABF3}" type="pres">
      <dgm:prSet presAssocID="{CC5C26DC-6CEA-4308-859D-79629C733985}" presName="compNode" presStyleCnt="0"/>
      <dgm:spPr/>
    </dgm:pt>
    <dgm:pt modelId="{8CF77E24-D323-42D2-AFE9-7CE0E46AFE4B}" type="pres">
      <dgm:prSet presAssocID="{CC5C26DC-6CEA-4308-859D-79629C733985}" presName="bgRect" presStyleLbl="bgShp" presStyleIdx="0" presStyleCnt="1"/>
      <dgm:spPr/>
    </dgm:pt>
    <dgm:pt modelId="{F9292FDF-BCBE-47FE-9F99-2AE1A5584FA2}" type="pres">
      <dgm:prSet presAssocID="{CC5C26DC-6CEA-4308-859D-79629C733985}" presName="iconRect" presStyleLbl="node1" presStyleIdx="0" presStyleCnt="1"/>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Smiling Face with No Fill"/>
        </a:ext>
      </dgm:extLst>
    </dgm:pt>
    <dgm:pt modelId="{E1E5C326-90A1-4EFC-B61A-5D9FC40E0F20}" type="pres">
      <dgm:prSet presAssocID="{CC5C26DC-6CEA-4308-859D-79629C733985}" presName="spaceRect" presStyleCnt="0"/>
      <dgm:spPr/>
    </dgm:pt>
    <dgm:pt modelId="{C7070A82-0AD2-4F6E-B7DE-5C8D8A62BA81}" type="pres">
      <dgm:prSet presAssocID="{CC5C26DC-6CEA-4308-859D-79629C733985}" presName="parTx" presStyleLbl="revTx" presStyleIdx="0" presStyleCnt="1">
        <dgm:presLayoutVars>
          <dgm:chMax val="0"/>
          <dgm:chPref val="0"/>
        </dgm:presLayoutVars>
      </dgm:prSet>
      <dgm:spPr/>
    </dgm:pt>
  </dgm:ptLst>
  <dgm:cxnLst>
    <dgm:cxn modelId="{7271EF51-C51A-45EA-85F2-79FAE40099F0}" type="presOf" srcId="{F67BFC64-5D43-4311-BC1A-1E5665AAA1E8}" destId="{8C11D065-CBFD-41F9-B3D3-012D9108771E}" srcOrd="0" destOrd="0" presId="urn:microsoft.com/office/officeart/2018/2/layout/IconVerticalSolidList"/>
    <dgm:cxn modelId="{8DAA92C3-3E7C-435A-B435-8BD0AF2562F1}" type="presOf" srcId="{CC5C26DC-6CEA-4308-859D-79629C733985}" destId="{C7070A82-0AD2-4F6E-B7DE-5C8D8A62BA81}" srcOrd="0" destOrd="0" presId="urn:microsoft.com/office/officeart/2018/2/layout/IconVerticalSolidList"/>
    <dgm:cxn modelId="{CF2D8AD6-718F-4CFF-82E5-801AE46F2F90}" srcId="{F67BFC64-5D43-4311-BC1A-1E5665AAA1E8}" destId="{CC5C26DC-6CEA-4308-859D-79629C733985}" srcOrd="0" destOrd="0" parTransId="{DC4500C7-C80D-4C47-98C6-FAF8DAB3CBEC}" sibTransId="{777209FE-071D-49E2-811F-828DD420918A}"/>
    <dgm:cxn modelId="{F6506C01-33AF-41A6-80C5-B117720AA4F3}" type="presParOf" srcId="{8C11D065-CBFD-41F9-B3D3-012D9108771E}" destId="{A8A24862-9A63-4B49-A446-07C14D64ABF3}" srcOrd="0" destOrd="0" presId="urn:microsoft.com/office/officeart/2018/2/layout/IconVerticalSolidList"/>
    <dgm:cxn modelId="{BC24914E-E0B0-480F-B0AC-44DA4EB3CCCA}" type="presParOf" srcId="{A8A24862-9A63-4B49-A446-07C14D64ABF3}" destId="{8CF77E24-D323-42D2-AFE9-7CE0E46AFE4B}" srcOrd="0" destOrd="0" presId="urn:microsoft.com/office/officeart/2018/2/layout/IconVerticalSolidList"/>
    <dgm:cxn modelId="{0A067345-C02E-4B55-BFB4-F8148FF5FCA7}" type="presParOf" srcId="{A8A24862-9A63-4B49-A446-07C14D64ABF3}" destId="{F9292FDF-BCBE-47FE-9F99-2AE1A5584FA2}" srcOrd="1" destOrd="0" presId="urn:microsoft.com/office/officeart/2018/2/layout/IconVerticalSolidList"/>
    <dgm:cxn modelId="{5078013A-BD51-413D-9124-0A6C6344D63A}" type="presParOf" srcId="{A8A24862-9A63-4B49-A446-07C14D64ABF3}" destId="{E1E5C326-90A1-4EFC-B61A-5D9FC40E0F20}" srcOrd="2" destOrd="0" presId="urn:microsoft.com/office/officeart/2018/2/layout/IconVerticalSolidList"/>
    <dgm:cxn modelId="{BA935A3D-C9E8-4756-B842-DA603EAF547F}" type="presParOf" srcId="{A8A24862-9A63-4B49-A446-07C14D64ABF3}" destId="{C7070A82-0AD2-4F6E-B7DE-5C8D8A62BA8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67BFC64-5D43-4311-BC1A-1E5665AAA1E8}"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A19196DB-3B76-424D-972E-E8838B24CAC9}">
      <dgm:prSet/>
      <dgm:spPr/>
      <dgm:t>
        <a:bodyPr/>
        <a:lstStyle/>
        <a:p>
          <a:pPr>
            <a:lnSpc>
              <a:spcPct val="100000"/>
            </a:lnSpc>
          </a:pPr>
          <a:r>
            <a:rPr lang="en-US" dirty="0"/>
            <a:t>Decomposition Tree</a:t>
          </a:r>
        </a:p>
      </dgm:t>
    </dgm:pt>
    <dgm:pt modelId="{0404E6D3-9AC6-4306-8430-4074E47080BE}" type="parTrans" cxnId="{EDD75247-31F1-438B-BEC1-B9195FEE967A}">
      <dgm:prSet/>
      <dgm:spPr/>
      <dgm:t>
        <a:bodyPr/>
        <a:lstStyle/>
        <a:p>
          <a:endParaRPr lang="en-US"/>
        </a:p>
      </dgm:t>
    </dgm:pt>
    <dgm:pt modelId="{8B65697B-F162-42AC-A107-23446369F9EC}" type="sibTrans" cxnId="{EDD75247-31F1-438B-BEC1-B9195FEE967A}">
      <dgm:prSet/>
      <dgm:spPr/>
      <dgm:t>
        <a:bodyPr/>
        <a:lstStyle/>
        <a:p>
          <a:endParaRPr lang="en-US"/>
        </a:p>
      </dgm:t>
    </dgm:pt>
    <dgm:pt modelId="{8C11D065-CBFD-41F9-B3D3-012D9108771E}" type="pres">
      <dgm:prSet presAssocID="{F67BFC64-5D43-4311-BC1A-1E5665AAA1E8}" presName="root" presStyleCnt="0">
        <dgm:presLayoutVars>
          <dgm:dir/>
          <dgm:resizeHandles val="exact"/>
        </dgm:presLayoutVars>
      </dgm:prSet>
      <dgm:spPr/>
    </dgm:pt>
    <dgm:pt modelId="{31403B13-DE05-4913-B0E3-FAE6727F52E5}" type="pres">
      <dgm:prSet presAssocID="{A19196DB-3B76-424D-972E-E8838B24CAC9}" presName="compNode" presStyleCnt="0"/>
      <dgm:spPr/>
    </dgm:pt>
    <dgm:pt modelId="{C1153795-BA56-4D76-9D15-B898F42E921D}" type="pres">
      <dgm:prSet presAssocID="{A19196DB-3B76-424D-972E-E8838B24CAC9}" presName="bgRect" presStyleLbl="bgShp" presStyleIdx="0" presStyleCnt="1"/>
      <dgm:spPr/>
    </dgm:pt>
    <dgm:pt modelId="{69F4B3CC-B29E-4F1B-9795-EE4F45055F34}" type="pres">
      <dgm:prSet presAssocID="{A19196DB-3B76-424D-972E-E8838B24CAC9}" presName="iconRect" presStyleLbl="node1" presStyleIdx="0" presStyleCnt="1"/>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ocument"/>
        </a:ext>
      </dgm:extLst>
    </dgm:pt>
    <dgm:pt modelId="{956DA372-864E-444F-850A-611BDE20ADEE}" type="pres">
      <dgm:prSet presAssocID="{A19196DB-3B76-424D-972E-E8838B24CAC9}" presName="spaceRect" presStyleCnt="0"/>
      <dgm:spPr/>
    </dgm:pt>
    <dgm:pt modelId="{32365408-8A8D-44C1-810C-A67D471DED5E}" type="pres">
      <dgm:prSet presAssocID="{A19196DB-3B76-424D-972E-E8838B24CAC9}" presName="parTx" presStyleLbl="revTx" presStyleIdx="0" presStyleCnt="1">
        <dgm:presLayoutVars>
          <dgm:chMax val="0"/>
          <dgm:chPref val="0"/>
        </dgm:presLayoutVars>
      </dgm:prSet>
      <dgm:spPr/>
    </dgm:pt>
  </dgm:ptLst>
  <dgm:cxnLst>
    <dgm:cxn modelId="{EDD75247-31F1-438B-BEC1-B9195FEE967A}" srcId="{F67BFC64-5D43-4311-BC1A-1E5665AAA1E8}" destId="{A19196DB-3B76-424D-972E-E8838B24CAC9}" srcOrd="0" destOrd="0" parTransId="{0404E6D3-9AC6-4306-8430-4074E47080BE}" sibTransId="{8B65697B-F162-42AC-A107-23446369F9EC}"/>
    <dgm:cxn modelId="{7271EF51-C51A-45EA-85F2-79FAE40099F0}" type="presOf" srcId="{F67BFC64-5D43-4311-BC1A-1E5665AAA1E8}" destId="{8C11D065-CBFD-41F9-B3D3-012D9108771E}" srcOrd="0" destOrd="0" presId="urn:microsoft.com/office/officeart/2018/2/layout/IconVerticalSolidList"/>
    <dgm:cxn modelId="{9A5E7FF4-3DE6-45FE-A028-6AEC9609ADC9}" type="presOf" srcId="{A19196DB-3B76-424D-972E-E8838B24CAC9}" destId="{32365408-8A8D-44C1-810C-A67D471DED5E}" srcOrd="0" destOrd="0" presId="urn:microsoft.com/office/officeart/2018/2/layout/IconVerticalSolidList"/>
    <dgm:cxn modelId="{1D461776-0D65-4591-BE1F-F74589B3363B}" type="presParOf" srcId="{8C11D065-CBFD-41F9-B3D3-012D9108771E}" destId="{31403B13-DE05-4913-B0E3-FAE6727F52E5}" srcOrd="0" destOrd="0" presId="urn:microsoft.com/office/officeart/2018/2/layout/IconVerticalSolidList"/>
    <dgm:cxn modelId="{8FE7ECDD-7185-40E9-BA06-902EB5391A02}" type="presParOf" srcId="{31403B13-DE05-4913-B0E3-FAE6727F52E5}" destId="{C1153795-BA56-4D76-9D15-B898F42E921D}" srcOrd="0" destOrd="0" presId="urn:microsoft.com/office/officeart/2018/2/layout/IconVerticalSolidList"/>
    <dgm:cxn modelId="{459FB2CB-5BC5-432C-A17E-F39CEC1B5053}" type="presParOf" srcId="{31403B13-DE05-4913-B0E3-FAE6727F52E5}" destId="{69F4B3CC-B29E-4F1B-9795-EE4F45055F34}" srcOrd="1" destOrd="0" presId="urn:microsoft.com/office/officeart/2018/2/layout/IconVerticalSolidList"/>
    <dgm:cxn modelId="{5B10C2CF-95A7-4DC9-A28C-1342124CBA41}" type="presParOf" srcId="{31403B13-DE05-4913-B0E3-FAE6727F52E5}" destId="{956DA372-864E-444F-850A-611BDE20ADEE}" srcOrd="2" destOrd="0" presId="urn:microsoft.com/office/officeart/2018/2/layout/IconVerticalSolidList"/>
    <dgm:cxn modelId="{083A5D48-4691-4F2E-9986-C0BE0C09405F}" type="presParOf" srcId="{31403B13-DE05-4913-B0E3-FAE6727F52E5}" destId="{32365408-8A8D-44C1-810C-A67D471DED5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67BFC64-5D43-4311-BC1A-1E5665AAA1E8}"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21683E58-1604-9943-B630-2D62B12275E4}">
      <dgm:prSet/>
      <dgm:spPr/>
      <dgm:t>
        <a:bodyPr/>
        <a:lstStyle/>
        <a:p>
          <a:pPr>
            <a:lnSpc>
              <a:spcPct val="100000"/>
            </a:lnSpc>
          </a:pPr>
          <a:r>
            <a:rPr lang="en-US" dirty="0"/>
            <a:t>Key Influencer Visualization</a:t>
          </a:r>
        </a:p>
      </dgm:t>
    </dgm:pt>
    <dgm:pt modelId="{F837A433-A658-DE4B-A3C9-EB10D3BE5BDF}" type="parTrans" cxnId="{8B0B669C-5B92-004D-93DC-58F0D8F30E21}">
      <dgm:prSet/>
      <dgm:spPr/>
      <dgm:t>
        <a:bodyPr/>
        <a:lstStyle/>
        <a:p>
          <a:endParaRPr lang="en-GB"/>
        </a:p>
      </dgm:t>
    </dgm:pt>
    <dgm:pt modelId="{A9F8B963-3B3C-9442-B08A-8F94567819DA}" type="sibTrans" cxnId="{8B0B669C-5B92-004D-93DC-58F0D8F30E21}">
      <dgm:prSet/>
      <dgm:spPr/>
      <dgm:t>
        <a:bodyPr/>
        <a:lstStyle/>
        <a:p>
          <a:endParaRPr lang="en-GB"/>
        </a:p>
      </dgm:t>
    </dgm:pt>
    <dgm:pt modelId="{8C11D065-CBFD-41F9-B3D3-012D9108771E}" type="pres">
      <dgm:prSet presAssocID="{F67BFC64-5D43-4311-BC1A-1E5665AAA1E8}" presName="root" presStyleCnt="0">
        <dgm:presLayoutVars>
          <dgm:dir/>
          <dgm:resizeHandles val="exact"/>
        </dgm:presLayoutVars>
      </dgm:prSet>
      <dgm:spPr/>
    </dgm:pt>
    <dgm:pt modelId="{BE02F37A-3849-3E4A-BAD9-FBE346001762}" type="pres">
      <dgm:prSet presAssocID="{21683E58-1604-9943-B630-2D62B12275E4}" presName="compNode" presStyleCnt="0"/>
      <dgm:spPr/>
    </dgm:pt>
    <dgm:pt modelId="{922454D5-9F54-2546-988E-C7D1DC163396}" type="pres">
      <dgm:prSet presAssocID="{21683E58-1604-9943-B630-2D62B12275E4}" presName="bgRect" presStyleLbl="bgShp" presStyleIdx="0" presStyleCnt="1"/>
      <dgm:spPr/>
    </dgm:pt>
    <dgm:pt modelId="{3C581F66-19DE-EF44-AD3A-5B01E812B1E6}" type="pres">
      <dgm:prSet presAssocID="{21683E58-1604-9943-B630-2D62B12275E4}" presName="iconRect" presStyleLbl="node1" presStyleIdx="0" presStyleCnt="1"/>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pt>
    <dgm:pt modelId="{4A4A0F6D-BA7D-6140-AE71-7213B6DD3A3D}" type="pres">
      <dgm:prSet presAssocID="{21683E58-1604-9943-B630-2D62B12275E4}" presName="spaceRect" presStyleCnt="0"/>
      <dgm:spPr/>
    </dgm:pt>
    <dgm:pt modelId="{BB7BC747-761E-AD4A-9CE2-09CF2A4E5549}" type="pres">
      <dgm:prSet presAssocID="{21683E58-1604-9943-B630-2D62B12275E4}" presName="parTx" presStyleLbl="revTx" presStyleIdx="0" presStyleCnt="1">
        <dgm:presLayoutVars>
          <dgm:chMax val="0"/>
          <dgm:chPref val="0"/>
        </dgm:presLayoutVars>
      </dgm:prSet>
      <dgm:spPr/>
    </dgm:pt>
  </dgm:ptLst>
  <dgm:cxnLst>
    <dgm:cxn modelId="{7271EF51-C51A-45EA-85F2-79FAE40099F0}" type="presOf" srcId="{F67BFC64-5D43-4311-BC1A-1E5665AAA1E8}" destId="{8C11D065-CBFD-41F9-B3D3-012D9108771E}" srcOrd="0" destOrd="0" presId="urn:microsoft.com/office/officeart/2018/2/layout/IconVerticalSolidList"/>
    <dgm:cxn modelId="{8B0B669C-5B92-004D-93DC-58F0D8F30E21}" srcId="{F67BFC64-5D43-4311-BC1A-1E5665AAA1E8}" destId="{21683E58-1604-9943-B630-2D62B12275E4}" srcOrd="0" destOrd="0" parTransId="{F837A433-A658-DE4B-A3C9-EB10D3BE5BDF}" sibTransId="{A9F8B963-3B3C-9442-B08A-8F94567819DA}"/>
    <dgm:cxn modelId="{110A18B6-5BE2-5742-80BF-55DFD49DA3C7}" type="presOf" srcId="{21683E58-1604-9943-B630-2D62B12275E4}" destId="{BB7BC747-761E-AD4A-9CE2-09CF2A4E5549}" srcOrd="0" destOrd="0" presId="urn:microsoft.com/office/officeart/2018/2/layout/IconVerticalSolidList"/>
    <dgm:cxn modelId="{7C3ABDBD-9BA9-DF49-95C8-7E104B151535}" type="presParOf" srcId="{8C11D065-CBFD-41F9-B3D3-012D9108771E}" destId="{BE02F37A-3849-3E4A-BAD9-FBE346001762}" srcOrd="0" destOrd="0" presId="urn:microsoft.com/office/officeart/2018/2/layout/IconVerticalSolidList"/>
    <dgm:cxn modelId="{30E4529C-AED7-754F-87AE-5419C6927FCA}" type="presParOf" srcId="{BE02F37A-3849-3E4A-BAD9-FBE346001762}" destId="{922454D5-9F54-2546-988E-C7D1DC163396}" srcOrd="0" destOrd="0" presId="urn:microsoft.com/office/officeart/2018/2/layout/IconVerticalSolidList"/>
    <dgm:cxn modelId="{9F4EA2C0-DAA7-B947-94FE-F9D5E25FB925}" type="presParOf" srcId="{BE02F37A-3849-3E4A-BAD9-FBE346001762}" destId="{3C581F66-19DE-EF44-AD3A-5B01E812B1E6}" srcOrd="1" destOrd="0" presId="urn:microsoft.com/office/officeart/2018/2/layout/IconVerticalSolidList"/>
    <dgm:cxn modelId="{17F094FA-5CCF-1F4E-AEDD-7B48C220CB59}" type="presParOf" srcId="{BE02F37A-3849-3E4A-BAD9-FBE346001762}" destId="{4A4A0F6D-BA7D-6140-AE71-7213B6DD3A3D}" srcOrd="2" destOrd="0" presId="urn:microsoft.com/office/officeart/2018/2/layout/IconVerticalSolidList"/>
    <dgm:cxn modelId="{DB19D4C4-AB01-DA43-A539-AB1C780A7633}" type="presParOf" srcId="{BE02F37A-3849-3E4A-BAD9-FBE346001762}" destId="{BB7BC747-761E-AD4A-9CE2-09CF2A4E554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DC02E4-3E7D-41AF-AE25-9486DDA5EEC4}">
      <dsp:nvSpPr>
        <dsp:cNvPr id="0" name=""/>
        <dsp:cNvSpPr/>
      </dsp:nvSpPr>
      <dsp:spPr>
        <a:xfrm>
          <a:off x="3080" y="981809"/>
          <a:ext cx="963461" cy="96346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E8CA8D-FD39-4EC8-968E-31332471E65F}">
      <dsp:nvSpPr>
        <dsp:cNvPr id="0" name=""/>
        <dsp:cNvSpPr/>
      </dsp:nvSpPr>
      <dsp:spPr>
        <a:xfrm>
          <a:off x="205407" y="1184136"/>
          <a:ext cx="558807" cy="5588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652BFA-552A-4D4C-8305-3F7763C071AE}">
      <dsp:nvSpPr>
        <dsp:cNvPr id="0" name=""/>
        <dsp:cNvSpPr/>
      </dsp:nvSpPr>
      <dsp:spPr>
        <a:xfrm>
          <a:off x="1172997" y="981809"/>
          <a:ext cx="2271016" cy="963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Detect Image contents</a:t>
          </a:r>
        </a:p>
      </dsp:txBody>
      <dsp:txXfrm>
        <a:off x="1172997" y="981809"/>
        <a:ext cx="2271016" cy="963461"/>
      </dsp:txXfrm>
    </dsp:sp>
    <dsp:sp modelId="{D923CDDC-1F04-4CEC-9A6E-6BDA43A15376}">
      <dsp:nvSpPr>
        <dsp:cNvPr id="0" name=""/>
        <dsp:cNvSpPr/>
      </dsp:nvSpPr>
      <dsp:spPr>
        <a:xfrm>
          <a:off x="3839721" y="981809"/>
          <a:ext cx="963461" cy="963461"/>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B07661-925F-483D-A864-E6C8835EA2AF}">
      <dsp:nvSpPr>
        <dsp:cNvPr id="0" name=""/>
        <dsp:cNvSpPr/>
      </dsp:nvSpPr>
      <dsp:spPr>
        <a:xfrm>
          <a:off x="4042048" y="1184136"/>
          <a:ext cx="558807" cy="5588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E679EB-CE6A-4087-81D3-032052F84508}">
      <dsp:nvSpPr>
        <dsp:cNvPr id="0" name=""/>
        <dsp:cNvSpPr/>
      </dsp:nvSpPr>
      <dsp:spPr>
        <a:xfrm>
          <a:off x="5009639" y="981809"/>
          <a:ext cx="2271016" cy="963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Detect Language</a:t>
          </a:r>
        </a:p>
      </dsp:txBody>
      <dsp:txXfrm>
        <a:off x="5009639" y="981809"/>
        <a:ext cx="2271016" cy="963461"/>
      </dsp:txXfrm>
    </dsp:sp>
    <dsp:sp modelId="{57B03382-99B2-44B8-9400-4808F7F3C0EE}">
      <dsp:nvSpPr>
        <dsp:cNvPr id="0" name=""/>
        <dsp:cNvSpPr/>
      </dsp:nvSpPr>
      <dsp:spPr>
        <a:xfrm>
          <a:off x="3080" y="2742129"/>
          <a:ext cx="963461" cy="963461"/>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E58707-A3DB-4FC8-B9D4-F7CD594DB2CD}">
      <dsp:nvSpPr>
        <dsp:cNvPr id="0" name=""/>
        <dsp:cNvSpPr/>
      </dsp:nvSpPr>
      <dsp:spPr>
        <a:xfrm>
          <a:off x="205407" y="2944456"/>
          <a:ext cx="558807" cy="5588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955F17-4159-4B70-93C6-52CB052BF083}">
      <dsp:nvSpPr>
        <dsp:cNvPr id="0" name=""/>
        <dsp:cNvSpPr/>
      </dsp:nvSpPr>
      <dsp:spPr>
        <a:xfrm>
          <a:off x="1172997" y="2742129"/>
          <a:ext cx="2271016" cy="963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Sentiment analysis</a:t>
          </a:r>
        </a:p>
      </dsp:txBody>
      <dsp:txXfrm>
        <a:off x="1172997" y="2742129"/>
        <a:ext cx="2271016" cy="963461"/>
      </dsp:txXfrm>
    </dsp:sp>
    <dsp:sp modelId="{CBCC93DC-CDDB-48B8-96EF-15A2D2A3A013}">
      <dsp:nvSpPr>
        <dsp:cNvPr id="0" name=""/>
        <dsp:cNvSpPr/>
      </dsp:nvSpPr>
      <dsp:spPr>
        <a:xfrm>
          <a:off x="3839721" y="2742129"/>
          <a:ext cx="963461" cy="963461"/>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796E42-99FB-4C84-8CD6-B4E04CD86C74}">
      <dsp:nvSpPr>
        <dsp:cNvPr id="0" name=""/>
        <dsp:cNvSpPr/>
      </dsp:nvSpPr>
      <dsp:spPr>
        <a:xfrm>
          <a:off x="4042048" y="2944456"/>
          <a:ext cx="558807" cy="55880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C0523A-4EF6-46DE-837D-1BB57BEE7D68}">
      <dsp:nvSpPr>
        <dsp:cNvPr id="0" name=""/>
        <dsp:cNvSpPr/>
      </dsp:nvSpPr>
      <dsp:spPr>
        <a:xfrm>
          <a:off x="5009639" y="2742129"/>
          <a:ext cx="2271016" cy="963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Key phrase extraction</a:t>
          </a:r>
        </a:p>
      </dsp:txBody>
      <dsp:txXfrm>
        <a:off x="5009639" y="2742129"/>
        <a:ext cx="2271016" cy="9634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567E64-6FAB-45D8-B247-7EEFCAA55CCC}">
      <dsp:nvSpPr>
        <dsp:cNvPr id="0" name=""/>
        <dsp:cNvSpPr/>
      </dsp:nvSpPr>
      <dsp:spPr>
        <a:xfrm>
          <a:off x="0" y="4391"/>
          <a:ext cx="5486927" cy="9353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28299E-5FA5-48A4-AD98-6B4802E9824E}">
      <dsp:nvSpPr>
        <dsp:cNvPr id="0" name=""/>
        <dsp:cNvSpPr/>
      </dsp:nvSpPr>
      <dsp:spPr>
        <a:xfrm>
          <a:off x="282941" y="214844"/>
          <a:ext cx="514439" cy="514439"/>
        </a:xfrm>
        <a:prstGeom prst="rect">
          <a:avLst/>
        </a:prstGeom>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286860C-F71D-4B9E-B70C-D6F8653F13B0}">
      <dsp:nvSpPr>
        <dsp:cNvPr id="0" name=""/>
        <dsp:cNvSpPr/>
      </dsp:nvSpPr>
      <dsp:spPr>
        <a:xfrm>
          <a:off x="1080323" y="4391"/>
          <a:ext cx="4406603" cy="935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991" tIns="98991" rIns="98991" bIns="98991" numCol="1" spcCol="1270" anchor="ctr" anchorCtr="0">
          <a:noAutofit/>
        </a:bodyPr>
        <a:lstStyle/>
        <a:p>
          <a:pPr marL="0" lvl="0" indent="0" algn="l" defTabSz="844550">
            <a:lnSpc>
              <a:spcPct val="90000"/>
            </a:lnSpc>
            <a:spcBef>
              <a:spcPct val="0"/>
            </a:spcBef>
            <a:spcAft>
              <a:spcPct val="35000"/>
            </a:spcAft>
            <a:buNone/>
          </a:pPr>
          <a:r>
            <a:rPr lang="en-US" sz="1900" kern="1200"/>
            <a:t>Anomaly Detection</a:t>
          </a:r>
        </a:p>
      </dsp:txBody>
      <dsp:txXfrm>
        <a:off x="1080323" y="4391"/>
        <a:ext cx="4406603" cy="935345"/>
      </dsp:txXfrm>
    </dsp:sp>
    <dsp:sp modelId="{AFD6072E-117F-43A3-8FA5-8A9910AA68FF}">
      <dsp:nvSpPr>
        <dsp:cNvPr id="0" name=""/>
        <dsp:cNvSpPr/>
      </dsp:nvSpPr>
      <dsp:spPr>
        <a:xfrm>
          <a:off x="0" y="1173573"/>
          <a:ext cx="5486927" cy="9353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B1DAB4-A842-4D8D-9953-2ADA8AE8053B}">
      <dsp:nvSpPr>
        <dsp:cNvPr id="0" name=""/>
        <dsp:cNvSpPr/>
      </dsp:nvSpPr>
      <dsp:spPr>
        <a:xfrm>
          <a:off x="282941" y="1384025"/>
          <a:ext cx="514439" cy="514439"/>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7742E9-3F4E-4F0A-BEA5-E5D01C4ED999}">
      <dsp:nvSpPr>
        <dsp:cNvPr id="0" name=""/>
        <dsp:cNvSpPr/>
      </dsp:nvSpPr>
      <dsp:spPr>
        <a:xfrm>
          <a:off x="1080323" y="1173573"/>
          <a:ext cx="4406603" cy="935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991" tIns="98991" rIns="98991" bIns="98991" numCol="1" spcCol="1270" anchor="ctr" anchorCtr="0">
          <a:noAutofit/>
        </a:bodyPr>
        <a:lstStyle/>
        <a:p>
          <a:pPr marL="0" lvl="0" indent="0" algn="l" defTabSz="844550">
            <a:lnSpc>
              <a:spcPct val="90000"/>
            </a:lnSpc>
            <a:spcBef>
              <a:spcPct val="0"/>
            </a:spcBef>
            <a:spcAft>
              <a:spcPct val="35000"/>
            </a:spcAft>
            <a:buNone/>
          </a:pPr>
          <a:r>
            <a:rPr lang="en-US" sz="1900" kern="1200"/>
            <a:t>Q&amp;A Visual</a:t>
          </a:r>
        </a:p>
      </dsp:txBody>
      <dsp:txXfrm>
        <a:off x="1080323" y="1173573"/>
        <a:ext cx="4406603" cy="935345"/>
      </dsp:txXfrm>
    </dsp:sp>
    <dsp:sp modelId="{8CF77E24-D323-42D2-AFE9-7CE0E46AFE4B}">
      <dsp:nvSpPr>
        <dsp:cNvPr id="0" name=""/>
        <dsp:cNvSpPr/>
      </dsp:nvSpPr>
      <dsp:spPr>
        <a:xfrm>
          <a:off x="0" y="2342754"/>
          <a:ext cx="5486927" cy="9353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292FDF-BCBE-47FE-9F99-2AE1A5584FA2}">
      <dsp:nvSpPr>
        <dsp:cNvPr id="0" name=""/>
        <dsp:cNvSpPr/>
      </dsp:nvSpPr>
      <dsp:spPr>
        <a:xfrm>
          <a:off x="282941" y="2553207"/>
          <a:ext cx="514439" cy="514439"/>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070A82-0AD2-4F6E-B7DE-5C8D8A62BA81}">
      <dsp:nvSpPr>
        <dsp:cNvPr id="0" name=""/>
        <dsp:cNvSpPr/>
      </dsp:nvSpPr>
      <dsp:spPr>
        <a:xfrm>
          <a:off x="1080323" y="2342754"/>
          <a:ext cx="4406603" cy="935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991" tIns="98991" rIns="98991" bIns="98991" numCol="1" spcCol="1270" anchor="ctr" anchorCtr="0">
          <a:noAutofit/>
        </a:bodyPr>
        <a:lstStyle/>
        <a:p>
          <a:pPr marL="0" lvl="0" indent="0" algn="l" defTabSz="844550">
            <a:lnSpc>
              <a:spcPct val="90000"/>
            </a:lnSpc>
            <a:spcBef>
              <a:spcPct val="0"/>
            </a:spcBef>
            <a:spcAft>
              <a:spcPct val="35000"/>
            </a:spcAft>
            <a:buNone/>
          </a:pPr>
          <a:r>
            <a:rPr lang="en-US" sz="1900" kern="1200"/>
            <a:t>Smart Narrative Visual</a:t>
          </a:r>
        </a:p>
      </dsp:txBody>
      <dsp:txXfrm>
        <a:off x="1080323" y="2342754"/>
        <a:ext cx="4406603" cy="935345"/>
      </dsp:txXfrm>
    </dsp:sp>
    <dsp:sp modelId="{C1153795-BA56-4D76-9D15-B898F42E921D}">
      <dsp:nvSpPr>
        <dsp:cNvPr id="0" name=""/>
        <dsp:cNvSpPr/>
      </dsp:nvSpPr>
      <dsp:spPr>
        <a:xfrm>
          <a:off x="0" y="3511936"/>
          <a:ext cx="5486927" cy="9353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F4B3CC-B29E-4F1B-9795-EE4F45055F34}">
      <dsp:nvSpPr>
        <dsp:cNvPr id="0" name=""/>
        <dsp:cNvSpPr/>
      </dsp:nvSpPr>
      <dsp:spPr>
        <a:xfrm>
          <a:off x="282941" y="3722389"/>
          <a:ext cx="514439" cy="514439"/>
        </a:xfrm>
        <a:prstGeom prst="rect">
          <a:avLst/>
        </a:prstGeom>
        <a:blipFill rotWithShape="1">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365408-8A8D-44C1-810C-A67D471DED5E}">
      <dsp:nvSpPr>
        <dsp:cNvPr id="0" name=""/>
        <dsp:cNvSpPr/>
      </dsp:nvSpPr>
      <dsp:spPr>
        <a:xfrm>
          <a:off x="1080323" y="3511936"/>
          <a:ext cx="4406603" cy="935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991" tIns="98991" rIns="98991" bIns="98991" numCol="1" spcCol="1270" anchor="ctr" anchorCtr="0">
          <a:noAutofit/>
        </a:bodyPr>
        <a:lstStyle/>
        <a:p>
          <a:pPr marL="0" lvl="0" indent="0" algn="l" defTabSz="844550">
            <a:lnSpc>
              <a:spcPct val="90000"/>
            </a:lnSpc>
            <a:spcBef>
              <a:spcPct val="0"/>
            </a:spcBef>
            <a:spcAft>
              <a:spcPct val="35000"/>
            </a:spcAft>
            <a:buNone/>
          </a:pPr>
          <a:r>
            <a:rPr lang="en-US" sz="1900" kern="1200"/>
            <a:t>Decomposition Tree</a:t>
          </a:r>
        </a:p>
      </dsp:txBody>
      <dsp:txXfrm>
        <a:off x="1080323" y="3511936"/>
        <a:ext cx="4406603" cy="935345"/>
      </dsp:txXfrm>
    </dsp:sp>
    <dsp:sp modelId="{922454D5-9F54-2546-988E-C7D1DC163396}">
      <dsp:nvSpPr>
        <dsp:cNvPr id="0" name=""/>
        <dsp:cNvSpPr/>
      </dsp:nvSpPr>
      <dsp:spPr>
        <a:xfrm>
          <a:off x="0" y="4681118"/>
          <a:ext cx="5486927" cy="9353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581F66-19DE-EF44-AD3A-5B01E812B1E6}">
      <dsp:nvSpPr>
        <dsp:cNvPr id="0" name=""/>
        <dsp:cNvSpPr/>
      </dsp:nvSpPr>
      <dsp:spPr>
        <a:xfrm>
          <a:off x="282941" y="4891571"/>
          <a:ext cx="514439" cy="514439"/>
        </a:xfrm>
        <a:prstGeom prst="rect">
          <a:avLst/>
        </a:prstGeom>
        <a:blipFill rotWithShape="1">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7BC747-761E-AD4A-9CE2-09CF2A4E5549}">
      <dsp:nvSpPr>
        <dsp:cNvPr id="0" name=""/>
        <dsp:cNvSpPr/>
      </dsp:nvSpPr>
      <dsp:spPr>
        <a:xfrm>
          <a:off x="1080323" y="4681118"/>
          <a:ext cx="4406603" cy="935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991" tIns="98991" rIns="98991" bIns="98991" numCol="1" spcCol="1270" anchor="ctr" anchorCtr="0">
          <a:noAutofit/>
        </a:bodyPr>
        <a:lstStyle/>
        <a:p>
          <a:pPr marL="0" lvl="0" indent="0" algn="l" defTabSz="844550">
            <a:lnSpc>
              <a:spcPct val="90000"/>
            </a:lnSpc>
            <a:spcBef>
              <a:spcPct val="0"/>
            </a:spcBef>
            <a:spcAft>
              <a:spcPct val="35000"/>
            </a:spcAft>
            <a:buNone/>
          </a:pPr>
          <a:r>
            <a:rPr lang="en-US" sz="1900" kern="1200"/>
            <a:t>Key Influencer Visualization</a:t>
          </a:r>
        </a:p>
      </dsp:txBody>
      <dsp:txXfrm>
        <a:off x="1080323" y="4681118"/>
        <a:ext cx="4406603" cy="9353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567E64-6FAB-45D8-B247-7EEFCAA55CCC}">
      <dsp:nvSpPr>
        <dsp:cNvPr id="0" name=""/>
        <dsp:cNvSpPr/>
      </dsp:nvSpPr>
      <dsp:spPr>
        <a:xfrm>
          <a:off x="0" y="1414880"/>
          <a:ext cx="6513603" cy="121275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28299E-5FA5-48A4-AD98-6B4802E9824E}">
      <dsp:nvSpPr>
        <dsp:cNvPr id="0" name=""/>
        <dsp:cNvSpPr/>
      </dsp:nvSpPr>
      <dsp:spPr>
        <a:xfrm>
          <a:off x="366858" y="1687750"/>
          <a:ext cx="667014" cy="667014"/>
        </a:xfrm>
        <a:prstGeom prst="rect">
          <a:avLst/>
        </a:prstGeom>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286860C-F71D-4B9E-B70C-D6F8653F13B0}">
      <dsp:nvSpPr>
        <dsp:cNvPr id="0" name=""/>
        <dsp:cNvSpPr/>
      </dsp:nvSpPr>
      <dsp:spPr>
        <a:xfrm>
          <a:off x="1400731" y="1414880"/>
          <a:ext cx="5112872" cy="1212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350" tIns="128350" rIns="128350" bIns="128350" numCol="1" spcCol="1270" anchor="ctr" anchorCtr="0">
          <a:noAutofit/>
        </a:bodyPr>
        <a:lstStyle/>
        <a:p>
          <a:pPr marL="0" lvl="0" indent="0" algn="l" defTabSz="1111250">
            <a:lnSpc>
              <a:spcPct val="100000"/>
            </a:lnSpc>
            <a:spcBef>
              <a:spcPct val="0"/>
            </a:spcBef>
            <a:spcAft>
              <a:spcPct val="35000"/>
            </a:spcAft>
            <a:buNone/>
          </a:pPr>
          <a:r>
            <a:rPr lang="en-US" sz="2500" kern="1200" dirty="0"/>
            <a:t>Anomaly Detection</a:t>
          </a:r>
        </a:p>
      </dsp:txBody>
      <dsp:txXfrm>
        <a:off x="1400731" y="1414880"/>
        <a:ext cx="5112872" cy="12127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D6072E-117F-43A3-8FA5-8A9910AA68FF}">
      <dsp:nvSpPr>
        <dsp:cNvPr id="0" name=""/>
        <dsp:cNvSpPr/>
      </dsp:nvSpPr>
      <dsp:spPr>
        <a:xfrm>
          <a:off x="0" y="1582488"/>
          <a:ext cx="6284543" cy="13564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B1DAB4-A842-4D8D-9953-2ADA8AE8053B}">
      <dsp:nvSpPr>
        <dsp:cNvPr id="0" name=""/>
        <dsp:cNvSpPr/>
      </dsp:nvSpPr>
      <dsp:spPr>
        <a:xfrm>
          <a:off x="410316" y="1887683"/>
          <a:ext cx="746030" cy="746030"/>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7742E9-3F4E-4F0A-BEA5-E5D01C4ED999}">
      <dsp:nvSpPr>
        <dsp:cNvPr id="0" name=""/>
        <dsp:cNvSpPr/>
      </dsp:nvSpPr>
      <dsp:spPr>
        <a:xfrm>
          <a:off x="1566664" y="1582488"/>
          <a:ext cx="4717879" cy="13564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554" tIns="143554" rIns="143554" bIns="143554" numCol="1" spcCol="1270" anchor="ctr" anchorCtr="0">
          <a:noAutofit/>
        </a:bodyPr>
        <a:lstStyle/>
        <a:p>
          <a:pPr marL="0" lvl="0" indent="0" algn="l" defTabSz="1111250">
            <a:lnSpc>
              <a:spcPct val="100000"/>
            </a:lnSpc>
            <a:spcBef>
              <a:spcPct val="0"/>
            </a:spcBef>
            <a:spcAft>
              <a:spcPct val="35000"/>
            </a:spcAft>
            <a:buNone/>
          </a:pPr>
          <a:r>
            <a:rPr lang="en-US" sz="2500" kern="1200" dirty="0"/>
            <a:t>Q&amp;A Visual</a:t>
          </a:r>
        </a:p>
      </dsp:txBody>
      <dsp:txXfrm>
        <a:off x="1566664" y="1582488"/>
        <a:ext cx="4717879" cy="135641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F77E24-D323-42D2-AFE9-7CE0E46AFE4B}">
      <dsp:nvSpPr>
        <dsp:cNvPr id="0" name=""/>
        <dsp:cNvSpPr/>
      </dsp:nvSpPr>
      <dsp:spPr>
        <a:xfrm>
          <a:off x="0" y="1757071"/>
          <a:ext cx="6652677" cy="150606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292FDF-BCBE-47FE-9F99-2AE1A5584FA2}">
      <dsp:nvSpPr>
        <dsp:cNvPr id="0" name=""/>
        <dsp:cNvSpPr/>
      </dsp:nvSpPr>
      <dsp:spPr>
        <a:xfrm>
          <a:off x="455583" y="2095935"/>
          <a:ext cx="828333" cy="828333"/>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070A82-0AD2-4F6E-B7DE-5C8D8A62BA81}">
      <dsp:nvSpPr>
        <dsp:cNvPr id="0" name=""/>
        <dsp:cNvSpPr/>
      </dsp:nvSpPr>
      <dsp:spPr>
        <a:xfrm>
          <a:off x="1739501" y="1757071"/>
          <a:ext cx="4913175" cy="15060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392" tIns="159392" rIns="159392" bIns="159392" numCol="1" spcCol="1270" anchor="ctr" anchorCtr="0">
          <a:noAutofit/>
        </a:bodyPr>
        <a:lstStyle/>
        <a:p>
          <a:pPr marL="0" lvl="0" indent="0" algn="l" defTabSz="1111250">
            <a:lnSpc>
              <a:spcPct val="100000"/>
            </a:lnSpc>
            <a:spcBef>
              <a:spcPct val="0"/>
            </a:spcBef>
            <a:spcAft>
              <a:spcPct val="35000"/>
            </a:spcAft>
            <a:buNone/>
          </a:pPr>
          <a:r>
            <a:rPr lang="en-US" sz="2500" kern="1200" dirty="0"/>
            <a:t>Smart Narrative Visual</a:t>
          </a:r>
        </a:p>
      </dsp:txBody>
      <dsp:txXfrm>
        <a:off x="1739501" y="1757071"/>
        <a:ext cx="4913175" cy="150606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153795-BA56-4D76-9D15-B898F42E921D}">
      <dsp:nvSpPr>
        <dsp:cNvPr id="0" name=""/>
        <dsp:cNvSpPr/>
      </dsp:nvSpPr>
      <dsp:spPr>
        <a:xfrm>
          <a:off x="0" y="1740217"/>
          <a:ext cx="6317866" cy="149161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F4B3CC-B29E-4F1B-9795-EE4F45055F34}">
      <dsp:nvSpPr>
        <dsp:cNvPr id="0" name=""/>
        <dsp:cNvSpPr/>
      </dsp:nvSpPr>
      <dsp:spPr>
        <a:xfrm>
          <a:off x="451213" y="2075830"/>
          <a:ext cx="820388" cy="820388"/>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365408-8A8D-44C1-810C-A67D471DED5E}">
      <dsp:nvSpPr>
        <dsp:cNvPr id="0" name=""/>
        <dsp:cNvSpPr/>
      </dsp:nvSpPr>
      <dsp:spPr>
        <a:xfrm>
          <a:off x="1722815" y="1740217"/>
          <a:ext cx="4595050" cy="1491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7863" tIns="157863" rIns="157863" bIns="157863" numCol="1" spcCol="1270" anchor="ctr" anchorCtr="0">
          <a:noAutofit/>
        </a:bodyPr>
        <a:lstStyle/>
        <a:p>
          <a:pPr marL="0" lvl="0" indent="0" algn="l" defTabSz="1111250">
            <a:lnSpc>
              <a:spcPct val="100000"/>
            </a:lnSpc>
            <a:spcBef>
              <a:spcPct val="0"/>
            </a:spcBef>
            <a:spcAft>
              <a:spcPct val="35000"/>
            </a:spcAft>
            <a:buNone/>
          </a:pPr>
          <a:r>
            <a:rPr lang="en-US" sz="2500" kern="1200" dirty="0"/>
            <a:t>Decomposition Tree</a:t>
          </a:r>
        </a:p>
      </dsp:txBody>
      <dsp:txXfrm>
        <a:off x="1722815" y="1740217"/>
        <a:ext cx="4595050" cy="149161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2454D5-9F54-2546-988E-C7D1DC163396}">
      <dsp:nvSpPr>
        <dsp:cNvPr id="0" name=""/>
        <dsp:cNvSpPr/>
      </dsp:nvSpPr>
      <dsp:spPr>
        <a:xfrm>
          <a:off x="0" y="1721933"/>
          <a:ext cx="6425943" cy="14759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581F66-19DE-EF44-AD3A-5B01E812B1E6}">
      <dsp:nvSpPr>
        <dsp:cNvPr id="0" name=""/>
        <dsp:cNvSpPr/>
      </dsp:nvSpPr>
      <dsp:spPr>
        <a:xfrm>
          <a:off x="446472" y="2054020"/>
          <a:ext cx="811768" cy="811768"/>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7BC747-761E-AD4A-9CE2-09CF2A4E5549}">
      <dsp:nvSpPr>
        <dsp:cNvPr id="0" name=""/>
        <dsp:cNvSpPr/>
      </dsp:nvSpPr>
      <dsp:spPr>
        <a:xfrm>
          <a:off x="1704714" y="1721933"/>
          <a:ext cx="4721229" cy="14759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04" tIns="156204" rIns="156204" bIns="156204" numCol="1" spcCol="1270" anchor="ctr" anchorCtr="0">
          <a:noAutofit/>
        </a:bodyPr>
        <a:lstStyle/>
        <a:p>
          <a:pPr marL="0" lvl="0" indent="0" algn="l" defTabSz="1111250">
            <a:lnSpc>
              <a:spcPct val="100000"/>
            </a:lnSpc>
            <a:spcBef>
              <a:spcPct val="0"/>
            </a:spcBef>
            <a:spcAft>
              <a:spcPct val="35000"/>
            </a:spcAft>
            <a:buNone/>
          </a:pPr>
          <a:r>
            <a:rPr lang="en-US" sz="2500" kern="1200" dirty="0"/>
            <a:t>Key Influencer Visualization</a:t>
          </a:r>
        </a:p>
      </dsp:txBody>
      <dsp:txXfrm>
        <a:off x="1704714" y="1721933"/>
        <a:ext cx="4721229" cy="1475943"/>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399D0D-6F57-C74D-A3A3-5B594C69C001}" type="datetimeFigureOut">
              <a:rPr lang="en-US" smtClean="0"/>
              <a:t>9/17/22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8AA475-6D9B-2E4F-9D77-2F45B455BE47}" type="slidenum">
              <a:rPr lang="en-US" smtClean="0"/>
              <a:t>‹#›</a:t>
            </a:fld>
            <a:endParaRPr lang="en-US"/>
          </a:p>
        </p:txBody>
      </p:sp>
    </p:spTree>
    <p:extLst>
      <p:ext uri="{BB962C8B-B14F-4D97-AF65-F5344CB8AC3E}">
        <p14:creationId xmlns:p14="http://schemas.microsoft.com/office/powerpoint/2010/main" val="729081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endParaRPr lang="en-AU" sz="1200" b="0" i="0" kern="1200" dirty="0">
              <a:solidFill>
                <a:schemeClr val="tx1"/>
              </a:solidFill>
              <a:effectLst/>
              <a:latin typeface="+mn-lt"/>
              <a:ea typeface="+mn-ea"/>
              <a:cs typeface="+mn-cs"/>
            </a:endParaRPr>
          </a:p>
          <a:p>
            <a:pPr rtl="0" fontAlgn="base"/>
            <a:r>
              <a:rPr lang="en-AU" sz="12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5"/>
          </p:nvPr>
        </p:nvSpPr>
        <p:spPr/>
        <p:txBody>
          <a:bodyPr/>
          <a:lstStyle/>
          <a:p>
            <a:fld id="{6F8AA475-6D9B-2E4F-9D77-2F45B455BE47}" type="slidenum">
              <a:rPr lang="en-US" smtClean="0"/>
              <a:t>1</a:t>
            </a:fld>
            <a:endParaRPr lang="en-US"/>
          </a:p>
        </p:txBody>
      </p:sp>
    </p:spTree>
    <p:extLst>
      <p:ext uri="{BB962C8B-B14F-4D97-AF65-F5344CB8AC3E}">
        <p14:creationId xmlns:p14="http://schemas.microsoft.com/office/powerpoint/2010/main" val="2467500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8AA475-6D9B-2E4F-9D77-2F45B455BE47}" type="slidenum">
              <a:rPr lang="en-US" smtClean="0"/>
              <a:t>11</a:t>
            </a:fld>
            <a:endParaRPr lang="en-US"/>
          </a:p>
        </p:txBody>
      </p:sp>
    </p:spTree>
    <p:extLst>
      <p:ext uri="{BB962C8B-B14F-4D97-AF65-F5344CB8AC3E}">
        <p14:creationId xmlns:p14="http://schemas.microsoft.com/office/powerpoint/2010/main" val="37266955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8AA475-6D9B-2E4F-9D77-2F45B455BE47}" type="slidenum">
              <a:rPr lang="en-US" smtClean="0"/>
              <a:t>12</a:t>
            </a:fld>
            <a:endParaRPr lang="en-US"/>
          </a:p>
        </p:txBody>
      </p:sp>
    </p:spTree>
    <p:extLst>
      <p:ext uri="{BB962C8B-B14F-4D97-AF65-F5344CB8AC3E}">
        <p14:creationId xmlns:p14="http://schemas.microsoft.com/office/powerpoint/2010/main" val="5120168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8AA475-6D9B-2E4F-9D77-2F45B455BE47}" type="slidenum">
              <a:rPr lang="en-US" smtClean="0"/>
              <a:t>13</a:t>
            </a:fld>
            <a:endParaRPr lang="en-US"/>
          </a:p>
        </p:txBody>
      </p:sp>
    </p:spTree>
    <p:extLst>
      <p:ext uri="{BB962C8B-B14F-4D97-AF65-F5344CB8AC3E}">
        <p14:creationId xmlns:p14="http://schemas.microsoft.com/office/powerpoint/2010/main" val="25582909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8AA475-6D9B-2E4F-9D77-2F45B455BE47}" type="slidenum">
              <a:rPr lang="en-US" smtClean="0"/>
              <a:t>14</a:t>
            </a:fld>
            <a:endParaRPr lang="en-US"/>
          </a:p>
        </p:txBody>
      </p:sp>
    </p:spTree>
    <p:extLst>
      <p:ext uri="{BB962C8B-B14F-4D97-AF65-F5344CB8AC3E}">
        <p14:creationId xmlns:p14="http://schemas.microsoft.com/office/powerpoint/2010/main" val="40161024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8AA475-6D9B-2E4F-9D77-2F45B455BE47}" type="slidenum">
              <a:rPr lang="en-US" smtClean="0"/>
              <a:t>15</a:t>
            </a:fld>
            <a:endParaRPr lang="en-US"/>
          </a:p>
        </p:txBody>
      </p:sp>
    </p:spTree>
    <p:extLst>
      <p:ext uri="{BB962C8B-B14F-4D97-AF65-F5344CB8AC3E}">
        <p14:creationId xmlns:p14="http://schemas.microsoft.com/office/powerpoint/2010/main" val="31108972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8AA475-6D9B-2E4F-9D77-2F45B455BE47}" type="slidenum">
              <a:rPr lang="en-US" smtClean="0"/>
              <a:t>16</a:t>
            </a:fld>
            <a:endParaRPr lang="en-US"/>
          </a:p>
        </p:txBody>
      </p:sp>
    </p:spTree>
    <p:extLst>
      <p:ext uri="{BB962C8B-B14F-4D97-AF65-F5344CB8AC3E}">
        <p14:creationId xmlns:p14="http://schemas.microsoft.com/office/powerpoint/2010/main" val="25320295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8AA475-6D9B-2E4F-9D77-2F45B455BE47}" type="slidenum">
              <a:rPr lang="en-US" smtClean="0"/>
              <a:t>17</a:t>
            </a:fld>
            <a:endParaRPr lang="en-US"/>
          </a:p>
        </p:txBody>
      </p:sp>
    </p:spTree>
    <p:extLst>
      <p:ext uri="{BB962C8B-B14F-4D97-AF65-F5344CB8AC3E}">
        <p14:creationId xmlns:p14="http://schemas.microsoft.com/office/powerpoint/2010/main" val="3194442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8AA475-6D9B-2E4F-9D77-2F45B455BE47}" type="slidenum">
              <a:rPr lang="en-US" smtClean="0"/>
              <a:t>18</a:t>
            </a:fld>
            <a:endParaRPr lang="en-US"/>
          </a:p>
        </p:txBody>
      </p:sp>
    </p:spTree>
    <p:extLst>
      <p:ext uri="{BB962C8B-B14F-4D97-AF65-F5344CB8AC3E}">
        <p14:creationId xmlns:p14="http://schemas.microsoft.com/office/powerpoint/2010/main" val="983852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8AA475-6D9B-2E4F-9D77-2F45B455BE47}" type="slidenum">
              <a:rPr lang="en-US" smtClean="0"/>
              <a:t>19</a:t>
            </a:fld>
            <a:endParaRPr lang="en-US"/>
          </a:p>
        </p:txBody>
      </p:sp>
    </p:spTree>
    <p:extLst>
      <p:ext uri="{BB962C8B-B14F-4D97-AF65-F5344CB8AC3E}">
        <p14:creationId xmlns:p14="http://schemas.microsoft.com/office/powerpoint/2010/main" val="41167607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endParaRPr lang="en-US" dirty="0"/>
          </a:p>
        </p:txBody>
      </p:sp>
      <p:sp>
        <p:nvSpPr>
          <p:cNvPr id="4" name="Slide Number Placeholder 3"/>
          <p:cNvSpPr>
            <a:spLocks noGrp="1"/>
          </p:cNvSpPr>
          <p:nvPr>
            <p:ph type="sldNum" sz="quarter" idx="5"/>
          </p:nvPr>
        </p:nvSpPr>
        <p:spPr/>
        <p:txBody>
          <a:bodyPr/>
          <a:lstStyle/>
          <a:p>
            <a:fld id="{6F8AA475-6D9B-2E4F-9D77-2F45B455BE47}" type="slidenum">
              <a:rPr lang="en-US" smtClean="0"/>
              <a:t>20</a:t>
            </a:fld>
            <a:endParaRPr lang="en-US"/>
          </a:p>
        </p:txBody>
      </p:sp>
    </p:spTree>
    <p:extLst>
      <p:ext uri="{BB962C8B-B14F-4D97-AF65-F5344CB8AC3E}">
        <p14:creationId xmlns:p14="http://schemas.microsoft.com/office/powerpoint/2010/main" val="1223879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8AA475-6D9B-2E4F-9D77-2F45B455BE47}" type="slidenum">
              <a:rPr lang="en-US" smtClean="0"/>
              <a:t>2</a:t>
            </a:fld>
            <a:endParaRPr lang="en-US"/>
          </a:p>
        </p:txBody>
      </p:sp>
    </p:spTree>
    <p:extLst>
      <p:ext uri="{BB962C8B-B14F-4D97-AF65-F5344CB8AC3E}">
        <p14:creationId xmlns:p14="http://schemas.microsoft.com/office/powerpoint/2010/main" val="32754760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8AA475-6D9B-2E4F-9D77-2F45B455BE47}" type="slidenum">
              <a:rPr lang="en-US" smtClean="0"/>
              <a:t>22</a:t>
            </a:fld>
            <a:endParaRPr lang="en-US"/>
          </a:p>
        </p:txBody>
      </p:sp>
    </p:spTree>
    <p:extLst>
      <p:ext uri="{BB962C8B-B14F-4D97-AF65-F5344CB8AC3E}">
        <p14:creationId xmlns:p14="http://schemas.microsoft.com/office/powerpoint/2010/main" val="4286038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8AA475-6D9B-2E4F-9D77-2F45B455BE47}" type="slidenum">
              <a:rPr lang="en-US" smtClean="0"/>
              <a:t>3</a:t>
            </a:fld>
            <a:endParaRPr lang="en-US"/>
          </a:p>
        </p:txBody>
      </p:sp>
    </p:spTree>
    <p:extLst>
      <p:ext uri="{BB962C8B-B14F-4D97-AF65-F5344CB8AC3E}">
        <p14:creationId xmlns:p14="http://schemas.microsoft.com/office/powerpoint/2010/main" val="1671948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endParaRPr lang="en-US" dirty="0"/>
          </a:p>
        </p:txBody>
      </p:sp>
      <p:sp>
        <p:nvSpPr>
          <p:cNvPr id="4" name="Slide Number Placeholder 3"/>
          <p:cNvSpPr>
            <a:spLocks noGrp="1"/>
          </p:cNvSpPr>
          <p:nvPr>
            <p:ph type="sldNum" sz="quarter" idx="5"/>
          </p:nvPr>
        </p:nvSpPr>
        <p:spPr/>
        <p:txBody>
          <a:bodyPr/>
          <a:lstStyle/>
          <a:p>
            <a:fld id="{6F8AA475-6D9B-2E4F-9D77-2F45B455BE47}" type="slidenum">
              <a:rPr lang="en-US" smtClean="0"/>
              <a:t>4</a:t>
            </a:fld>
            <a:endParaRPr lang="en-US"/>
          </a:p>
        </p:txBody>
      </p:sp>
    </p:spTree>
    <p:extLst>
      <p:ext uri="{BB962C8B-B14F-4D97-AF65-F5344CB8AC3E}">
        <p14:creationId xmlns:p14="http://schemas.microsoft.com/office/powerpoint/2010/main" val="1604119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8AA475-6D9B-2E4F-9D77-2F45B455BE47}" type="slidenum">
              <a:rPr lang="en-US" smtClean="0"/>
              <a:t>6</a:t>
            </a:fld>
            <a:endParaRPr lang="en-US"/>
          </a:p>
        </p:txBody>
      </p:sp>
    </p:spTree>
    <p:extLst>
      <p:ext uri="{BB962C8B-B14F-4D97-AF65-F5344CB8AC3E}">
        <p14:creationId xmlns:p14="http://schemas.microsoft.com/office/powerpoint/2010/main" val="3686491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8AA475-6D9B-2E4F-9D77-2F45B455BE47}" type="slidenum">
              <a:rPr lang="en-US" smtClean="0"/>
              <a:t>7</a:t>
            </a:fld>
            <a:endParaRPr lang="en-US"/>
          </a:p>
        </p:txBody>
      </p:sp>
    </p:spTree>
    <p:extLst>
      <p:ext uri="{BB962C8B-B14F-4D97-AF65-F5344CB8AC3E}">
        <p14:creationId xmlns:p14="http://schemas.microsoft.com/office/powerpoint/2010/main" val="2368374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8AA475-6D9B-2E4F-9D77-2F45B455BE47}" type="slidenum">
              <a:rPr lang="en-US" smtClean="0"/>
              <a:t>8</a:t>
            </a:fld>
            <a:endParaRPr lang="en-US"/>
          </a:p>
        </p:txBody>
      </p:sp>
    </p:spTree>
    <p:extLst>
      <p:ext uri="{BB962C8B-B14F-4D97-AF65-F5344CB8AC3E}">
        <p14:creationId xmlns:p14="http://schemas.microsoft.com/office/powerpoint/2010/main" val="3751647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8AA475-6D9B-2E4F-9D77-2F45B455BE47}" type="slidenum">
              <a:rPr lang="en-US" smtClean="0"/>
              <a:t>9</a:t>
            </a:fld>
            <a:endParaRPr lang="en-US"/>
          </a:p>
        </p:txBody>
      </p:sp>
    </p:spTree>
    <p:extLst>
      <p:ext uri="{BB962C8B-B14F-4D97-AF65-F5344CB8AC3E}">
        <p14:creationId xmlns:p14="http://schemas.microsoft.com/office/powerpoint/2010/main" val="2708400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8AA475-6D9B-2E4F-9D77-2F45B455BE47}" type="slidenum">
              <a:rPr lang="en-US" smtClean="0"/>
              <a:t>10</a:t>
            </a:fld>
            <a:endParaRPr lang="en-US"/>
          </a:p>
        </p:txBody>
      </p:sp>
    </p:spTree>
    <p:extLst>
      <p:ext uri="{BB962C8B-B14F-4D97-AF65-F5344CB8AC3E}">
        <p14:creationId xmlns:p14="http://schemas.microsoft.com/office/powerpoint/2010/main" val="16663743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47312-33C1-2834-A715-F1176007A4C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471D4AE-F510-ED82-D3A2-4A9973875D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C0F1ADA3-78D9-9460-0A3A-AF5B506A83A4}"/>
              </a:ext>
            </a:extLst>
          </p:cNvPr>
          <p:cNvSpPr>
            <a:spLocks noGrp="1"/>
          </p:cNvSpPr>
          <p:nvPr>
            <p:ph type="dt" sz="half" idx="10"/>
          </p:nvPr>
        </p:nvSpPr>
        <p:spPr/>
        <p:txBody>
          <a:bodyPr/>
          <a:lstStyle/>
          <a:p>
            <a:fld id="{8FCAF10E-597F-5E4B-979C-FC7AC9A07AB3}" type="datetimeFigureOut">
              <a:rPr lang="en-US" smtClean="0"/>
              <a:t>9/17/22</a:t>
            </a:fld>
            <a:endParaRPr lang="en-US"/>
          </a:p>
        </p:txBody>
      </p:sp>
      <p:sp>
        <p:nvSpPr>
          <p:cNvPr id="5" name="Footer Placeholder 4">
            <a:extLst>
              <a:ext uri="{FF2B5EF4-FFF2-40B4-BE49-F238E27FC236}">
                <a16:creationId xmlns:a16="http://schemas.microsoft.com/office/drawing/2014/main" id="{4FF95A09-DDA8-23F1-F80C-B45719BC7A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AAB1A9-9646-E5DC-D5C4-7B057AE2B666}"/>
              </a:ext>
            </a:extLst>
          </p:cNvPr>
          <p:cNvSpPr>
            <a:spLocks noGrp="1"/>
          </p:cNvSpPr>
          <p:nvPr>
            <p:ph type="sldNum" sz="quarter" idx="12"/>
          </p:nvPr>
        </p:nvSpPr>
        <p:spPr/>
        <p:txBody>
          <a:bodyPr/>
          <a:lstStyle/>
          <a:p>
            <a:fld id="{B52BE887-AF05-8546-8CB9-ED5AF98DAC7B}" type="slidenum">
              <a:rPr lang="en-US" smtClean="0"/>
              <a:t>‹#›</a:t>
            </a:fld>
            <a:endParaRPr lang="en-US"/>
          </a:p>
        </p:txBody>
      </p:sp>
    </p:spTree>
    <p:extLst>
      <p:ext uri="{BB962C8B-B14F-4D97-AF65-F5344CB8AC3E}">
        <p14:creationId xmlns:p14="http://schemas.microsoft.com/office/powerpoint/2010/main" val="3016655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65826-C548-1555-A438-8FCEE597B811}"/>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69F651C-27D8-70A5-81FD-6E65CE2C756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912FFA5-EBF2-F45C-5C82-447AE61D59B6}"/>
              </a:ext>
            </a:extLst>
          </p:cNvPr>
          <p:cNvSpPr>
            <a:spLocks noGrp="1"/>
          </p:cNvSpPr>
          <p:nvPr>
            <p:ph type="dt" sz="half" idx="10"/>
          </p:nvPr>
        </p:nvSpPr>
        <p:spPr/>
        <p:txBody>
          <a:bodyPr/>
          <a:lstStyle/>
          <a:p>
            <a:fld id="{8FCAF10E-597F-5E4B-979C-FC7AC9A07AB3}" type="datetimeFigureOut">
              <a:rPr lang="en-US" smtClean="0"/>
              <a:t>9/17/22</a:t>
            </a:fld>
            <a:endParaRPr lang="en-US"/>
          </a:p>
        </p:txBody>
      </p:sp>
      <p:sp>
        <p:nvSpPr>
          <p:cNvPr id="5" name="Footer Placeholder 4">
            <a:extLst>
              <a:ext uri="{FF2B5EF4-FFF2-40B4-BE49-F238E27FC236}">
                <a16:creationId xmlns:a16="http://schemas.microsoft.com/office/drawing/2014/main" id="{96D9B92E-E569-5D08-DED1-026958D34F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C5F692-20CD-A10F-0E82-6E8BBA5263A7}"/>
              </a:ext>
            </a:extLst>
          </p:cNvPr>
          <p:cNvSpPr>
            <a:spLocks noGrp="1"/>
          </p:cNvSpPr>
          <p:nvPr>
            <p:ph type="sldNum" sz="quarter" idx="12"/>
          </p:nvPr>
        </p:nvSpPr>
        <p:spPr/>
        <p:txBody>
          <a:bodyPr/>
          <a:lstStyle/>
          <a:p>
            <a:fld id="{B52BE887-AF05-8546-8CB9-ED5AF98DAC7B}" type="slidenum">
              <a:rPr lang="en-US" smtClean="0"/>
              <a:t>‹#›</a:t>
            </a:fld>
            <a:endParaRPr lang="en-US"/>
          </a:p>
        </p:txBody>
      </p:sp>
    </p:spTree>
    <p:extLst>
      <p:ext uri="{BB962C8B-B14F-4D97-AF65-F5344CB8AC3E}">
        <p14:creationId xmlns:p14="http://schemas.microsoft.com/office/powerpoint/2010/main" val="2983367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C76F7D-109B-0CB8-4E41-8374D6F7EDC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A93D0D1-C145-1F87-CC4C-26DC3D4D5FB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5290133-1F64-DB08-7E8D-F324700AB9ED}"/>
              </a:ext>
            </a:extLst>
          </p:cNvPr>
          <p:cNvSpPr>
            <a:spLocks noGrp="1"/>
          </p:cNvSpPr>
          <p:nvPr>
            <p:ph type="dt" sz="half" idx="10"/>
          </p:nvPr>
        </p:nvSpPr>
        <p:spPr/>
        <p:txBody>
          <a:bodyPr/>
          <a:lstStyle/>
          <a:p>
            <a:fld id="{8FCAF10E-597F-5E4B-979C-FC7AC9A07AB3}" type="datetimeFigureOut">
              <a:rPr lang="en-US" smtClean="0"/>
              <a:t>9/17/22</a:t>
            </a:fld>
            <a:endParaRPr lang="en-US"/>
          </a:p>
        </p:txBody>
      </p:sp>
      <p:sp>
        <p:nvSpPr>
          <p:cNvPr id="5" name="Footer Placeholder 4">
            <a:extLst>
              <a:ext uri="{FF2B5EF4-FFF2-40B4-BE49-F238E27FC236}">
                <a16:creationId xmlns:a16="http://schemas.microsoft.com/office/drawing/2014/main" id="{E8405B32-2923-4C95-6817-02B93BD99E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66DEE9-482A-E3A7-4E5B-7A0773057346}"/>
              </a:ext>
            </a:extLst>
          </p:cNvPr>
          <p:cNvSpPr>
            <a:spLocks noGrp="1"/>
          </p:cNvSpPr>
          <p:nvPr>
            <p:ph type="sldNum" sz="quarter" idx="12"/>
          </p:nvPr>
        </p:nvSpPr>
        <p:spPr/>
        <p:txBody>
          <a:bodyPr/>
          <a:lstStyle/>
          <a:p>
            <a:fld id="{B52BE887-AF05-8546-8CB9-ED5AF98DAC7B}" type="slidenum">
              <a:rPr lang="en-US" smtClean="0"/>
              <a:t>‹#›</a:t>
            </a:fld>
            <a:endParaRPr lang="en-US"/>
          </a:p>
        </p:txBody>
      </p:sp>
    </p:spTree>
    <p:extLst>
      <p:ext uri="{BB962C8B-B14F-4D97-AF65-F5344CB8AC3E}">
        <p14:creationId xmlns:p14="http://schemas.microsoft.com/office/powerpoint/2010/main" val="1850360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6CECA-1FDE-54D5-997C-8098D215BB4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8541053-D983-8FA4-158C-014FD418463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BA57161-7416-2B88-5437-E44E32014798}"/>
              </a:ext>
            </a:extLst>
          </p:cNvPr>
          <p:cNvSpPr>
            <a:spLocks noGrp="1"/>
          </p:cNvSpPr>
          <p:nvPr>
            <p:ph type="dt" sz="half" idx="10"/>
          </p:nvPr>
        </p:nvSpPr>
        <p:spPr/>
        <p:txBody>
          <a:bodyPr/>
          <a:lstStyle/>
          <a:p>
            <a:fld id="{8FCAF10E-597F-5E4B-979C-FC7AC9A07AB3}" type="datetimeFigureOut">
              <a:rPr lang="en-US" smtClean="0"/>
              <a:t>9/17/22</a:t>
            </a:fld>
            <a:endParaRPr lang="en-US"/>
          </a:p>
        </p:txBody>
      </p:sp>
      <p:sp>
        <p:nvSpPr>
          <p:cNvPr id="5" name="Footer Placeholder 4">
            <a:extLst>
              <a:ext uri="{FF2B5EF4-FFF2-40B4-BE49-F238E27FC236}">
                <a16:creationId xmlns:a16="http://schemas.microsoft.com/office/drawing/2014/main" id="{9157734A-9949-057D-D7CB-A438128EDB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5B678F-F9B8-800A-F6CD-9C28521682F3}"/>
              </a:ext>
            </a:extLst>
          </p:cNvPr>
          <p:cNvSpPr>
            <a:spLocks noGrp="1"/>
          </p:cNvSpPr>
          <p:nvPr>
            <p:ph type="sldNum" sz="quarter" idx="12"/>
          </p:nvPr>
        </p:nvSpPr>
        <p:spPr/>
        <p:txBody>
          <a:bodyPr/>
          <a:lstStyle/>
          <a:p>
            <a:fld id="{B52BE887-AF05-8546-8CB9-ED5AF98DAC7B}" type="slidenum">
              <a:rPr lang="en-US" smtClean="0"/>
              <a:t>‹#›</a:t>
            </a:fld>
            <a:endParaRPr lang="en-US"/>
          </a:p>
        </p:txBody>
      </p:sp>
    </p:spTree>
    <p:extLst>
      <p:ext uri="{BB962C8B-B14F-4D97-AF65-F5344CB8AC3E}">
        <p14:creationId xmlns:p14="http://schemas.microsoft.com/office/powerpoint/2010/main" val="2219823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40A28-B9CF-15B4-7EF8-71B5799D4D6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ED6E706F-D819-8969-1D6D-C1445497D5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D98A538-7A7B-DBFC-350F-50ADC41CE6E6}"/>
              </a:ext>
            </a:extLst>
          </p:cNvPr>
          <p:cNvSpPr>
            <a:spLocks noGrp="1"/>
          </p:cNvSpPr>
          <p:nvPr>
            <p:ph type="dt" sz="half" idx="10"/>
          </p:nvPr>
        </p:nvSpPr>
        <p:spPr/>
        <p:txBody>
          <a:bodyPr/>
          <a:lstStyle/>
          <a:p>
            <a:fld id="{8FCAF10E-597F-5E4B-979C-FC7AC9A07AB3}" type="datetimeFigureOut">
              <a:rPr lang="en-US" smtClean="0"/>
              <a:t>9/17/22</a:t>
            </a:fld>
            <a:endParaRPr lang="en-US"/>
          </a:p>
        </p:txBody>
      </p:sp>
      <p:sp>
        <p:nvSpPr>
          <p:cNvPr id="5" name="Footer Placeholder 4">
            <a:extLst>
              <a:ext uri="{FF2B5EF4-FFF2-40B4-BE49-F238E27FC236}">
                <a16:creationId xmlns:a16="http://schemas.microsoft.com/office/drawing/2014/main" id="{F9FF4366-FFB8-EB6A-E71A-3CD8286B65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384379-A69B-325B-8E08-E69726F04839}"/>
              </a:ext>
            </a:extLst>
          </p:cNvPr>
          <p:cNvSpPr>
            <a:spLocks noGrp="1"/>
          </p:cNvSpPr>
          <p:nvPr>
            <p:ph type="sldNum" sz="quarter" idx="12"/>
          </p:nvPr>
        </p:nvSpPr>
        <p:spPr/>
        <p:txBody>
          <a:bodyPr/>
          <a:lstStyle/>
          <a:p>
            <a:fld id="{B52BE887-AF05-8546-8CB9-ED5AF98DAC7B}" type="slidenum">
              <a:rPr lang="en-US" smtClean="0"/>
              <a:t>‹#›</a:t>
            </a:fld>
            <a:endParaRPr lang="en-US"/>
          </a:p>
        </p:txBody>
      </p:sp>
    </p:spTree>
    <p:extLst>
      <p:ext uri="{BB962C8B-B14F-4D97-AF65-F5344CB8AC3E}">
        <p14:creationId xmlns:p14="http://schemas.microsoft.com/office/powerpoint/2010/main" val="2461447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0D33A-F977-AA15-4FB9-8304579B8C0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F046749-E6FB-F248-2F0C-9C982C78D31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EC5E1CE8-003A-5969-E641-7F452E45E7A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5089926E-23AE-00CD-6414-7E44F8FB799A}"/>
              </a:ext>
            </a:extLst>
          </p:cNvPr>
          <p:cNvSpPr>
            <a:spLocks noGrp="1"/>
          </p:cNvSpPr>
          <p:nvPr>
            <p:ph type="dt" sz="half" idx="10"/>
          </p:nvPr>
        </p:nvSpPr>
        <p:spPr/>
        <p:txBody>
          <a:bodyPr/>
          <a:lstStyle/>
          <a:p>
            <a:fld id="{8FCAF10E-597F-5E4B-979C-FC7AC9A07AB3}" type="datetimeFigureOut">
              <a:rPr lang="en-US" smtClean="0"/>
              <a:t>9/17/22</a:t>
            </a:fld>
            <a:endParaRPr lang="en-US"/>
          </a:p>
        </p:txBody>
      </p:sp>
      <p:sp>
        <p:nvSpPr>
          <p:cNvPr id="6" name="Footer Placeholder 5">
            <a:extLst>
              <a:ext uri="{FF2B5EF4-FFF2-40B4-BE49-F238E27FC236}">
                <a16:creationId xmlns:a16="http://schemas.microsoft.com/office/drawing/2014/main" id="{8BBAAAB2-F3BC-593D-61B7-69F822DA71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894220-575C-0C42-BBED-51395BCDF70F}"/>
              </a:ext>
            </a:extLst>
          </p:cNvPr>
          <p:cNvSpPr>
            <a:spLocks noGrp="1"/>
          </p:cNvSpPr>
          <p:nvPr>
            <p:ph type="sldNum" sz="quarter" idx="12"/>
          </p:nvPr>
        </p:nvSpPr>
        <p:spPr/>
        <p:txBody>
          <a:bodyPr/>
          <a:lstStyle/>
          <a:p>
            <a:fld id="{B52BE887-AF05-8546-8CB9-ED5AF98DAC7B}" type="slidenum">
              <a:rPr lang="en-US" smtClean="0"/>
              <a:t>‹#›</a:t>
            </a:fld>
            <a:endParaRPr lang="en-US"/>
          </a:p>
        </p:txBody>
      </p:sp>
    </p:spTree>
    <p:extLst>
      <p:ext uri="{BB962C8B-B14F-4D97-AF65-F5344CB8AC3E}">
        <p14:creationId xmlns:p14="http://schemas.microsoft.com/office/powerpoint/2010/main" val="3863514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FC08A-02D0-C6A1-E8C5-D890091F48C7}"/>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C361976-468D-12FF-FA9B-F81A7BB5C0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DE12DEA-3EA1-471B-A0F9-6669F90F5CB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91C2962-0619-9267-5B59-3FBAD7FA1C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537B005-A36B-3029-E633-08E4FFDF282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C7E977AB-5CC1-FE9F-3029-70ADBF2FB61D}"/>
              </a:ext>
            </a:extLst>
          </p:cNvPr>
          <p:cNvSpPr>
            <a:spLocks noGrp="1"/>
          </p:cNvSpPr>
          <p:nvPr>
            <p:ph type="dt" sz="half" idx="10"/>
          </p:nvPr>
        </p:nvSpPr>
        <p:spPr/>
        <p:txBody>
          <a:bodyPr/>
          <a:lstStyle/>
          <a:p>
            <a:fld id="{8FCAF10E-597F-5E4B-979C-FC7AC9A07AB3}" type="datetimeFigureOut">
              <a:rPr lang="en-US" smtClean="0"/>
              <a:t>9/17/22</a:t>
            </a:fld>
            <a:endParaRPr lang="en-US"/>
          </a:p>
        </p:txBody>
      </p:sp>
      <p:sp>
        <p:nvSpPr>
          <p:cNvPr id="8" name="Footer Placeholder 7">
            <a:extLst>
              <a:ext uri="{FF2B5EF4-FFF2-40B4-BE49-F238E27FC236}">
                <a16:creationId xmlns:a16="http://schemas.microsoft.com/office/drawing/2014/main" id="{994386C3-6194-ADEB-C0E2-9832E26C5E0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2772F2-6206-CC39-8E92-4615C5E8F3F0}"/>
              </a:ext>
            </a:extLst>
          </p:cNvPr>
          <p:cNvSpPr>
            <a:spLocks noGrp="1"/>
          </p:cNvSpPr>
          <p:nvPr>
            <p:ph type="sldNum" sz="quarter" idx="12"/>
          </p:nvPr>
        </p:nvSpPr>
        <p:spPr/>
        <p:txBody>
          <a:bodyPr/>
          <a:lstStyle/>
          <a:p>
            <a:fld id="{B52BE887-AF05-8546-8CB9-ED5AF98DAC7B}" type="slidenum">
              <a:rPr lang="en-US" smtClean="0"/>
              <a:t>‹#›</a:t>
            </a:fld>
            <a:endParaRPr lang="en-US"/>
          </a:p>
        </p:txBody>
      </p:sp>
    </p:spTree>
    <p:extLst>
      <p:ext uri="{BB962C8B-B14F-4D97-AF65-F5344CB8AC3E}">
        <p14:creationId xmlns:p14="http://schemas.microsoft.com/office/powerpoint/2010/main" val="2188564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DBD4A-190D-3DE6-385A-026E66FBD7B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5AF7FF5F-7A89-B791-3CCF-9F462F519C33}"/>
              </a:ext>
            </a:extLst>
          </p:cNvPr>
          <p:cNvSpPr>
            <a:spLocks noGrp="1"/>
          </p:cNvSpPr>
          <p:nvPr>
            <p:ph type="dt" sz="half" idx="10"/>
          </p:nvPr>
        </p:nvSpPr>
        <p:spPr/>
        <p:txBody>
          <a:bodyPr/>
          <a:lstStyle/>
          <a:p>
            <a:fld id="{8FCAF10E-597F-5E4B-979C-FC7AC9A07AB3}" type="datetimeFigureOut">
              <a:rPr lang="en-US" smtClean="0"/>
              <a:t>9/17/22</a:t>
            </a:fld>
            <a:endParaRPr lang="en-US"/>
          </a:p>
        </p:txBody>
      </p:sp>
      <p:sp>
        <p:nvSpPr>
          <p:cNvPr id="4" name="Footer Placeholder 3">
            <a:extLst>
              <a:ext uri="{FF2B5EF4-FFF2-40B4-BE49-F238E27FC236}">
                <a16:creationId xmlns:a16="http://schemas.microsoft.com/office/drawing/2014/main" id="{228045D6-6AAB-538F-9C83-962DB87C46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25B71E-E499-BE15-968F-4FD144D05E78}"/>
              </a:ext>
            </a:extLst>
          </p:cNvPr>
          <p:cNvSpPr>
            <a:spLocks noGrp="1"/>
          </p:cNvSpPr>
          <p:nvPr>
            <p:ph type="sldNum" sz="quarter" idx="12"/>
          </p:nvPr>
        </p:nvSpPr>
        <p:spPr/>
        <p:txBody>
          <a:bodyPr/>
          <a:lstStyle/>
          <a:p>
            <a:fld id="{B52BE887-AF05-8546-8CB9-ED5AF98DAC7B}" type="slidenum">
              <a:rPr lang="en-US" smtClean="0"/>
              <a:t>‹#›</a:t>
            </a:fld>
            <a:endParaRPr lang="en-US"/>
          </a:p>
        </p:txBody>
      </p:sp>
    </p:spTree>
    <p:extLst>
      <p:ext uri="{BB962C8B-B14F-4D97-AF65-F5344CB8AC3E}">
        <p14:creationId xmlns:p14="http://schemas.microsoft.com/office/powerpoint/2010/main" val="1442054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C04EAA-1928-7EDE-623B-80C5A78AB8D8}"/>
              </a:ext>
            </a:extLst>
          </p:cNvPr>
          <p:cNvSpPr>
            <a:spLocks noGrp="1"/>
          </p:cNvSpPr>
          <p:nvPr>
            <p:ph type="dt" sz="half" idx="10"/>
          </p:nvPr>
        </p:nvSpPr>
        <p:spPr/>
        <p:txBody>
          <a:bodyPr/>
          <a:lstStyle/>
          <a:p>
            <a:fld id="{8FCAF10E-597F-5E4B-979C-FC7AC9A07AB3}" type="datetimeFigureOut">
              <a:rPr lang="en-US" smtClean="0"/>
              <a:t>9/17/22</a:t>
            </a:fld>
            <a:endParaRPr lang="en-US"/>
          </a:p>
        </p:txBody>
      </p:sp>
      <p:sp>
        <p:nvSpPr>
          <p:cNvPr id="3" name="Footer Placeholder 2">
            <a:extLst>
              <a:ext uri="{FF2B5EF4-FFF2-40B4-BE49-F238E27FC236}">
                <a16:creationId xmlns:a16="http://schemas.microsoft.com/office/drawing/2014/main" id="{4D1FDE90-29B6-763F-669C-CDC624D0AF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2FE739-6F67-5426-436C-2A21B7F7F7B6}"/>
              </a:ext>
            </a:extLst>
          </p:cNvPr>
          <p:cNvSpPr>
            <a:spLocks noGrp="1"/>
          </p:cNvSpPr>
          <p:nvPr>
            <p:ph type="sldNum" sz="quarter" idx="12"/>
          </p:nvPr>
        </p:nvSpPr>
        <p:spPr/>
        <p:txBody>
          <a:bodyPr/>
          <a:lstStyle/>
          <a:p>
            <a:fld id="{B52BE887-AF05-8546-8CB9-ED5AF98DAC7B}" type="slidenum">
              <a:rPr lang="en-US" smtClean="0"/>
              <a:t>‹#›</a:t>
            </a:fld>
            <a:endParaRPr lang="en-US"/>
          </a:p>
        </p:txBody>
      </p:sp>
    </p:spTree>
    <p:extLst>
      <p:ext uri="{BB962C8B-B14F-4D97-AF65-F5344CB8AC3E}">
        <p14:creationId xmlns:p14="http://schemas.microsoft.com/office/powerpoint/2010/main" val="2847045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6E7BB-7FCC-452D-A56C-C8D4F9ED005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C2536672-FB7B-8F9C-5D4B-1DC355D1E3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56E060AF-A6A9-4D2C-90C0-033EDCFD51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94CAD71-D663-3C3B-9822-72076D9737BC}"/>
              </a:ext>
            </a:extLst>
          </p:cNvPr>
          <p:cNvSpPr>
            <a:spLocks noGrp="1"/>
          </p:cNvSpPr>
          <p:nvPr>
            <p:ph type="dt" sz="half" idx="10"/>
          </p:nvPr>
        </p:nvSpPr>
        <p:spPr/>
        <p:txBody>
          <a:bodyPr/>
          <a:lstStyle/>
          <a:p>
            <a:fld id="{8FCAF10E-597F-5E4B-979C-FC7AC9A07AB3}" type="datetimeFigureOut">
              <a:rPr lang="en-US" smtClean="0"/>
              <a:t>9/17/22</a:t>
            </a:fld>
            <a:endParaRPr lang="en-US"/>
          </a:p>
        </p:txBody>
      </p:sp>
      <p:sp>
        <p:nvSpPr>
          <p:cNvPr id="6" name="Footer Placeholder 5">
            <a:extLst>
              <a:ext uri="{FF2B5EF4-FFF2-40B4-BE49-F238E27FC236}">
                <a16:creationId xmlns:a16="http://schemas.microsoft.com/office/drawing/2014/main" id="{711E0421-8DDE-7EFD-78C4-DBBC701220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1FBA84-97B1-6663-BFF9-F5D55A92AAB3}"/>
              </a:ext>
            </a:extLst>
          </p:cNvPr>
          <p:cNvSpPr>
            <a:spLocks noGrp="1"/>
          </p:cNvSpPr>
          <p:nvPr>
            <p:ph type="sldNum" sz="quarter" idx="12"/>
          </p:nvPr>
        </p:nvSpPr>
        <p:spPr/>
        <p:txBody>
          <a:bodyPr/>
          <a:lstStyle/>
          <a:p>
            <a:fld id="{B52BE887-AF05-8546-8CB9-ED5AF98DAC7B}" type="slidenum">
              <a:rPr lang="en-US" smtClean="0"/>
              <a:t>‹#›</a:t>
            </a:fld>
            <a:endParaRPr lang="en-US"/>
          </a:p>
        </p:txBody>
      </p:sp>
    </p:spTree>
    <p:extLst>
      <p:ext uri="{BB962C8B-B14F-4D97-AF65-F5344CB8AC3E}">
        <p14:creationId xmlns:p14="http://schemas.microsoft.com/office/powerpoint/2010/main" val="3302471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59997-FBEA-844E-4B53-7A5670A1739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1961E83E-2DC4-E6E5-E29B-EDDEF4DD50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CF8241-2D1C-9A1D-3177-7EB5A09319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F296E6E-661C-C54C-F32E-CDF91922A9D6}"/>
              </a:ext>
            </a:extLst>
          </p:cNvPr>
          <p:cNvSpPr>
            <a:spLocks noGrp="1"/>
          </p:cNvSpPr>
          <p:nvPr>
            <p:ph type="dt" sz="half" idx="10"/>
          </p:nvPr>
        </p:nvSpPr>
        <p:spPr/>
        <p:txBody>
          <a:bodyPr/>
          <a:lstStyle/>
          <a:p>
            <a:fld id="{8FCAF10E-597F-5E4B-979C-FC7AC9A07AB3}" type="datetimeFigureOut">
              <a:rPr lang="en-US" smtClean="0"/>
              <a:t>9/17/22</a:t>
            </a:fld>
            <a:endParaRPr lang="en-US"/>
          </a:p>
        </p:txBody>
      </p:sp>
      <p:sp>
        <p:nvSpPr>
          <p:cNvPr id="6" name="Footer Placeholder 5">
            <a:extLst>
              <a:ext uri="{FF2B5EF4-FFF2-40B4-BE49-F238E27FC236}">
                <a16:creationId xmlns:a16="http://schemas.microsoft.com/office/drawing/2014/main" id="{46EB0710-77A5-097A-5334-096F4C6479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9803E3-87F5-5D8F-798D-BA2AC79A4FF8}"/>
              </a:ext>
            </a:extLst>
          </p:cNvPr>
          <p:cNvSpPr>
            <a:spLocks noGrp="1"/>
          </p:cNvSpPr>
          <p:nvPr>
            <p:ph type="sldNum" sz="quarter" idx="12"/>
          </p:nvPr>
        </p:nvSpPr>
        <p:spPr/>
        <p:txBody>
          <a:bodyPr/>
          <a:lstStyle/>
          <a:p>
            <a:fld id="{B52BE887-AF05-8546-8CB9-ED5AF98DAC7B}" type="slidenum">
              <a:rPr lang="en-US" smtClean="0"/>
              <a:t>‹#›</a:t>
            </a:fld>
            <a:endParaRPr lang="en-US"/>
          </a:p>
        </p:txBody>
      </p:sp>
    </p:spTree>
    <p:extLst>
      <p:ext uri="{BB962C8B-B14F-4D97-AF65-F5344CB8AC3E}">
        <p14:creationId xmlns:p14="http://schemas.microsoft.com/office/powerpoint/2010/main" val="973939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89BF4C-8DB5-BD59-5139-40C4F8C468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ECDBDA0-BA47-9A2C-B410-A06F402244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BE127D8-04CF-AFED-38C7-9D2EAB11FC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CAF10E-597F-5E4B-979C-FC7AC9A07AB3}" type="datetimeFigureOut">
              <a:rPr lang="en-US" smtClean="0"/>
              <a:t>9/17/22</a:t>
            </a:fld>
            <a:endParaRPr lang="en-US"/>
          </a:p>
        </p:txBody>
      </p:sp>
      <p:sp>
        <p:nvSpPr>
          <p:cNvPr id="5" name="Footer Placeholder 4">
            <a:extLst>
              <a:ext uri="{FF2B5EF4-FFF2-40B4-BE49-F238E27FC236}">
                <a16:creationId xmlns:a16="http://schemas.microsoft.com/office/drawing/2014/main" id="{1AF68BD4-13BC-0A73-2056-0993215F96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125A652-935B-1E8A-7FD7-5200D6AFA0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2BE887-AF05-8546-8CB9-ED5AF98DAC7B}" type="slidenum">
              <a:rPr lang="en-US" smtClean="0"/>
              <a:t>‹#›</a:t>
            </a:fld>
            <a:endParaRPr lang="en-US"/>
          </a:p>
        </p:txBody>
      </p:sp>
    </p:spTree>
    <p:extLst>
      <p:ext uri="{BB962C8B-B14F-4D97-AF65-F5344CB8AC3E}">
        <p14:creationId xmlns:p14="http://schemas.microsoft.com/office/powerpoint/2010/main" val="34609476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5.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jpeg"/><Relationship Id="rId11" Type="http://schemas.openxmlformats.org/officeDocument/2006/relationships/image" Target="../media/image3.jpeg"/><Relationship Id="rId5" Type="http://schemas.openxmlformats.org/officeDocument/2006/relationships/image" Target="../media/image10.png"/><Relationship Id="rId10" Type="http://schemas.openxmlformats.org/officeDocument/2006/relationships/image" Target="../media/image2.png"/><Relationship Id="rId4" Type="http://schemas.openxmlformats.org/officeDocument/2006/relationships/image" Target="../media/image9.svg"/><Relationship Id="rId9"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59.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azure.microsoft.com/en-au/solutions/knowledge-mining/#solution-architectures"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www.microsoft.com/en-us/ai/ai-lab" TargetMode="External"/><Relationship Id="rId2" Type="http://schemas.openxmlformats.org/officeDocument/2006/relationships/hyperlink" Target="https://www.microsoft.com/en-us/ai/ai-school" TargetMode="External"/><Relationship Id="rId1" Type="http://schemas.openxmlformats.org/officeDocument/2006/relationships/slideLayout" Target="../slideLayouts/slideLayout2.xml"/><Relationship Id="rId6" Type="http://schemas.openxmlformats.org/officeDocument/2006/relationships/hyperlink" Target="https://docs.microsoft.com/en-us/legal/cognitive-services/language-service/transparency-note-sentiment-analysis" TargetMode="External"/><Relationship Id="rId5" Type="http://schemas.openxmlformats.org/officeDocument/2006/relationships/hyperlink" Target="https://docs.microsoft.com/en-au/power-bi/connect-data/service-tutorial-build-machine-learning-model" TargetMode="External"/><Relationship Id="rId4" Type="http://schemas.openxmlformats.org/officeDocument/2006/relationships/hyperlink" Target="https://docs.microsoft.com/en-us/training/modules/introduction-to-machine-learning/"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4.sv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6.svg"/></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8.svg"/></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0.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Rectangle 34">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36">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Rectangle 38">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41" name="Freeform: Shape 40">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Shape 42">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Freeform: Shape 44">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itle 1">
            <a:extLst>
              <a:ext uri="{FF2B5EF4-FFF2-40B4-BE49-F238E27FC236}">
                <a16:creationId xmlns:a16="http://schemas.microsoft.com/office/drawing/2014/main" id="{AA7F1F85-5B3F-4C46-DB48-CB1D5B78E49A}"/>
              </a:ext>
            </a:extLst>
          </p:cNvPr>
          <p:cNvSpPr txBox="1">
            <a:spLocks/>
          </p:cNvSpPr>
          <p:nvPr/>
        </p:nvSpPr>
        <p:spPr>
          <a:xfrm>
            <a:off x="4209687" y="2781648"/>
            <a:ext cx="4805996" cy="129711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tx2"/>
                </a:solidFill>
              </a:rPr>
              <a:t>AI/ML in Power BI</a:t>
            </a:r>
          </a:p>
        </p:txBody>
      </p:sp>
      <p:sp>
        <p:nvSpPr>
          <p:cNvPr id="6" name="Subtitle 2">
            <a:extLst>
              <a:ext uri="{FF2B5EF4-FFF2-40B4-BE49-F238E27FC236}">
                <a16:creationId xmlns:a16="http://schemas.microsoft.com/office/drawing/2014/main" id="{7AA9FE50-D9D5-43CE-1838-F6D15E1FFB95}"/>
              </a:ext>
            </a:extLst>
          </p:cNvPr>
          <p:cNvSpPr txBox="1">
            <a:spLocks/>
          </p:cNvSpPr>
          <p:nvPr/>
        </p:nvSpPr>
        <p:spPr>
          <a:xfrm>
            <a:off x="4045489" y="3046710"/>
            <a:ext cx="4805691" cy="838831"/>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chemeClr val="tx2"/>
                </a:solidFill>
              </a:rPr>
              <a:t>      </a:t>
            </a:r>
            <a:r>
              <a:rPr lang="en-US" sz="2000" dirty="0" err="1">
                <a:solidFill>
                  <a:schemeClr val="tx2"/>
                </a:solidFill>
              </a:rPr>
              <a:t>Somy</a:t>
            </a:r>
            <a:r>
              <a:rPr lang="en-US" sz="2000" dirty="0">
                <a:solidFill>
                  <a:schemeClr val="tx2"/>
                </a:solidFill>
              </a:rPr>
              <a:t> </a:t>
            </a:r>
            <a:r>
              <a:rPr lang="en-US" sz="2000" dirty="0" err="1">
                <a:solidFill>
                  <a:schemeClr val="tx2"/>
                </a:solidFill>
              </a:rPr>
              <a:t>Ayazi</a:t>
            </a:r>
            <a:r>
              <a:rPr lang="en-US" sz="2000" dirty="0">
                <a:solidFill>
                  <a:schemeClr val="tx2"/>
                </a:solidFill>
              </a:rPr>
              <a:t> – Microsoft AI MVP</a:t>
            </a:r>
          </a:p>
        </p:txBody>
      </p:sp>
      <p:pic>
        <p:nvPicPr>
          <p:cNvPr id="7" name="Picture 6">
            <a:extLst>
              <a:ext uri="{FF2B5EF4-FFF2-40B4-BE49-F238E27FC236}">
                <a16:creationId xmlns:a16="http://schemas.microsoft.com/office/drawing/2014/main" id="{A0B359E9-B724-C0EF-40FC-051EECE81D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4513" y="4198957"/>
            <a:ext cx="385100" cy="37857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7">
            <a:extLst>
              <a:ext uri="{FF2B5EF4-FFF2-40B4-BE49-F238E27FC236}">
                <a16:creationId xmlns:a16="http://schemas.microsoft.com/office/drawing/2014/main" id="{C76792FD-2369-C01C-0744-F084B64FDE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2413" y="4152272"/>
            <a:ext cx="624647" cy="54490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74F80B49-5572-E312-B173-C4C78CC1CFB2}"/>
              </a:ext>
            </a:extLst>
          </p:cNvPr>
          <p:cNvSpPr txBox="1"/>
          <p:nvPr/>
        </p:nvSpPr>
        <p:spPr>
          <a:xfrm>
            <a:off x="4106055" y="4240058"/>
            <a:ext cx="6098458" cy="369332"/>
          </a:xfrm>
          <a:prstGeom prst="rect">
            <a:avLst/>
          </a:prstGeom>
          <a:noFill/>
        </p:spPr>
        <p:txBody>
          <a:bodyPr wrap="square">
            <a:spAutoFit/>
          </a:bodyPr>
          <a:lstStyle/>
          <a:p>
            <a:pPr marL="0" indent="0">
              <a:buNone/>
            </a:pPr>
            <a:r>
              <a:rPr lang="en-AU" dirty="0"/>
              <a:t> </a:t>
            </a:r>
            <a:r>
              <a:rPr lang="en-AU" dirty="0">
                <a:solidFill>
                  <a:schemeClr val="tx1">
                    <a:lumMod val="50000"/>
                    <a:lumOff val="50000"/>
                  </a:schemeClr>
                </a:solidFill>
              </a:rPr>
              <a:t>Atlassian</a:t>
            </a:r>
            <a:r>
              <a:rPr lang="en-AU" dirty="0"/>
              <a:t> |        </a:t>
            </a:r>
            <a:r>
              <a:rPr lang="en-AU" dirty="0">
                <a:solidFill>
                  <a:schemeClr val="tx1">
                    <a:lumMod val="50000"/>
                    <a:lumOff val="50000"/>
                  </a:schemeClr>
                </a:solidFill>
              </a:rPr>
              <a:t>@</a:t>
            </a:r>
            <a:r>
              <a:rPr lang="en-AU" dirty="0" err="1">
                <a:solidFill>
                  <a:schemeClr val="tx1">
                    <a:lumMod val="50000"/>
                    <a:lumOff val="50000"/>
                  </a:schemeClr>
                </a:solidFill>
              </a:rPr>
              <a:t>SomyAyazi</a:t>
            </a:r>
            <a:r>
              <a:rPr lang="en-AU" dirty="0">
                <a:solidFill>
                  <a:schemeClr val="tx1">
                    <a:lumMod val="50000"/>
                    <a:lumOff val="50000"/>
                  </a:schemeClr>
                </a:solidFill>
              </a:rPr>
              <a:t> |        </a:t>
            </a:r>
            <a:r>
              <a:rPr lang="en-AU" dirty="0" err="1">
                <a:solidFill>
                  <a:schemeClr val="tx1">
                    <a:lumMod val="50000"/>
                    <a:lumOff val="50000"/>
                  </a:schemeClr>
                </a:solidFill>
              </a:rPr>
              <a:t>somy-ayazi</a:t>
            </a:r>
            <a:r>
              <a:rPr lang="en-AU" dirty="0">
                <a:solidFill>
                  <a:schemeClr val="tx1">
                    <a:lumMod val="50000"/>
                    <a:lumOff val="50000"/>
                  </a:schemeClr>
                </a:solidFill>
              </a:rPr>
              <a:t>​</a:t>
            </a:r>
          </a:p>
        </p:txBody>
      </p:sp>
      <p:pic>
        <p:nvPicPr>
          <p:cNvPr id="17" name="Picture 8">
            <a:extLst>
              <a:ext uri="{FF2B5EF4-FFF2-40B4-BE49-F238E27FC236}">
                <a16:creationId xmlns:a16="http://schemas.microsoft.com/office/drawing/2014/main" id="{7948B7B8-BBAA-4DC5-7C42-47B6936365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0080" y="4256547"/>
            <a:ext cx="361106" cy="320983"/>
          </a:xfrm>
          <a:prstGeom prst="rect">
            <a:avLst/>
          </a:prstGeom>
          <a:noFill/>
          <a:extLst>
            <a:ext uri="{909E8E84-426E-40DD-AFC4-6F175D3DCCD1}">
              <a14:hiddenFill xmlns:a14="http://schemas.microsoft.com/office/drawing/2010/main">
                <a:solidFill>
                  <a:srgbClr val="FFFFFF"/>
                </a:solidFill>
              </a14:hiddenFill>
            </a:ext>
          </a:extLst>
        </p:spPr>
      </p:pic>
      <p:pic>
        <p:nvPicPr>
          <p:cNvPr id="23" name="Graphic 22" descr="Robot">
            <a:extLst>
              <a:ext uri="{FF2B5EF4-FFF2-40B4-BE49-F238E27FC236}">
                <a16:creationId xmlns:a16="http://schemas.microsoft.com/office/drawing/2014/main" id="{AF019B3E-9D40-428E-53EB-61E7BB051A7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992792" y="619156"/>
            <a:ext cx="2162492" cy="2162492"/>
          </a:xfrm>
          <a:custGeom>
            <a:avLst/>
            <a:gdLst/>
            <a:ahLst/>
            <a:cxnLst/>
            <a:rect l="l" t="t" r="r" b="b"/>
            <a:pathLst>
              <a:path w="4141760" h="4377846">
                <a:moveTo>
                  <a:pt x="0" y="0"/>
                </a:moveTo>
                <a:lnTo>
                  <a:pt x="4141760" y="0"/>
                </a:lnTo>
                <a:lnTo>
                  <a:pt x="4141760" y="4377846"/>
                </a:lnTo>
                <a:lnTo>
                  <a:pt x="0" y="4377846"/>
                </a:lnTo>
                <a:close/>
              </a:path>
            </a:pathLst>
          </a:custGeom>
        </p:spPr>
      </p:pic>
      <p:pic>
        <p:nvPicPr>
          <p:cNvPr id="25" name="Picture 6" descr="Data Visualization | Microsoft Power BI">
            <a:extLst>
              <a:ext uri="{FF2B5EF4-FFF2-40B4-BE49-F238E27FC236}">
                <a16:creationId xmlns:a16="http://schemas.microsoft.com/office/drawing/2014/main" id="{C5B79187-3BC3-4D6E-0C87-23CF4A2F770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38389" y="2781648"/>
            <a:ext cx="1110060" cy="67233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8">
            <a:extLst>
              <a:ext uri="{FF2B5EF4-FFF2-40B4-BE49-F238E27FC236}">
                <a16:creationId xmlns:a16="http://schemas.microsoft.com/office/drawing/2014/main" id="{0F283332-1570-A867-245C-2BD722BED76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38932" y="5867391"/>
            <a:ext cx="1073753" cy="1069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7127107"/>
      </p:ext>
    </p:extLst>
  </p:cSld>
  <p:clrMapOvr>
    <a:masterClrMapping/>
  </p:clrMapOvr>
  <mc:AlternateContent xmlns:mc="http://schemas.openxmlformats.org/markup-compatibility/2006" xmlns:p14="http://schemas.microsoft.com/office/powerpoint/2010/main">
    <mc:Choice Requires="p14">
      <p:transition spd="slow" p14:dur="2000" advTm="12600"/>
    </mc:Choice>
    <mc:Fallback xmlns="">
      <p:transition spd="slow" advTm="126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92B769-DA2C-10E0-6B2A-3B7A39296466}"/>
              </a:ext>
            </a:extLst>
          </p:cNvPr>
          <p:cNvSpPr>
            <a:spLocks noGrp="1"/>
          </p:cNvSpPr>
          <p:nvPr>
            <p:ph type="title"/>
          </p:nvPr>
        </p:nvSpPr>
        <p:spPr>
          <a:xfrm>
            <a:off x="643467" y="277588"/>
            <a:ext cx="10905066" cy="1135737"/>
          </a:xfrm>
        </p:spPr>
        <p:txBody>
          <a:bodyPr>
            <a:normAutofit/>
          </a:bodyPr>
          <a:lstStyle/>
          <a:p>
            <a:endParaRPr lang="en-US" sz="3600"/>
          </a:p>
        </p:txBody>
      </p:sp>
      <p:sp>
        <p:nvSpPr>
          <p:cNvPr id="3" name="Content Placeholder 2">
            <a:extLst>
              <a:ext uri="{FF2B5EF4-FFF2-40B4-BE49-F238E27FC236}">
                <a16:creationId xmlns:a16="http://schemas.microsoft.com/office/drawing/2014/main" id="{8DBF4D73-2E37-4B89-79C3-7DEC48AFC121}"/>
              </a:ext>
            </a:extLst>
          </p:cNvPr>
          <p:cNvSpPr>
            <a:spLocks noGrp="1"/>
          </p:cNvSpPr>
          <p:nvPr>
            <p:ph idx="1"/>
          </p:nvPr>
        </p:nvSpPr>
        <p:spPr>
          <a:xfrm>
            <a:off x="1111784" y="2881065"/>
            <a:ext cx="3810729" cy="996941"/>
          </a:xfrm>
        </p:spPr>
        <p:txBody>
          <a:bodyPr anchor="t">
            <a:normAutofit/>
          </a:bodyPr>
          <a:lstStyle/>
          <a:p>
            <a:pPr marL="0" indent="0">
              <a:lnSpc>
                <a:spcPct val="150000"/>
              </a:lnSpc>
              <a:buNone/>
            </a:pPr>
            <a:r>
              <a:rPr lang="en-US" dirty="0"/>
              <a:t>Features</a:t>
            </a:r>
          </a:p>
          <a:p>
            <a:pPr lvl="1">
              <a:lnSpc>
                <a:spcPct val="150000"/>
              </a:lnSpc>
              <a:buFont typeface="Wingdings" pitchFamily="2" charset="2"/>
              <a:buChar char="v"/>
            </a:pPr>
            <a:endParaRPr lang="en-US" sz="1600" dirty="0">
              <a:solidFill>
                <a:schemeClr val="tx2"/>
              </a:solidFill>
            </a:endParaRPr>
          </a:p>
        </p:txBody>
      </p:sp>
      <p:grpSp>
        <p:nvGrpSpPr>
          <p:cNvPr id="29" name="Group 28">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4" name="Isosceles Triangle 2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3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6" name="Rectangle 33">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34">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TextBox 16">
            <a:extLst>
              <a:ext uri="{FF2B5EF4-FFF2-40B4-BE49-F238E27FC236}">
                <a16:creationId xmlns:a16="http://schemas.microsoft.com/office/drawing/2014/main" id="{78DAAFC9-A14D-F968-37BF-7496F3EC32B5}"/>
              </a:ext>
            </a:extLst>
          </p:cNvPr>
          <p:cNvSpPr txBox="1"/>
          <p:nvPr/>
        </p:nvSpPr>
        <p:spPr>
          <a:xfrm>
            <a:off x="5931652" y="2674705"/>
            <a:ext cx="218558" cy="412720"/>
          </a:xfrm>
          <a:prstGeom prst="rect">
            <a:avLst/>
          </a:prstGeom>
          <a:noFill/>
        </p:spPr>
        <p:txBody>
          <a:bodyPr wrap="square" rtlCol="0">
            <a:spAutoFit/>
          </a:bodyPr>
          <a:lstStyle/>
          <a:p>
            <a:endParaRPr lang="en-US" dirty="0"/>
          </a:p>
        </p:txBody>
      </p:sp>
      <p:graphicFrame>
        <p:nvGraphicFramePr>
          <p:cNvPr id="11" name="Content Placeholder 2">
            <a:extLst>
              <a:ext uri="{FF2B5EF4-FFF2-40B4-BE49-F238E27FC236}">
                <a16:creationId xmlns:a16="http://schemas.microsoft.com/office/drawing/2014/main" id="{209EE3AB-B0DD-EDC3-6BE4-3E1C401D36E1}"/>
              </a:ext>
            </a:extLst>
          </p:cNvPr>
          <p:cNvGraphicFramePr>
            <a:graphicFrameLocks/>
          </p:cNvGraphicFramePr>
          <p:nvPr>
            <p:extLst>
              <p:ext uri="{D42A27DB-BD31-4B8C-83A1-F6EECF244321}">
                <p14:modId xmlns:p14="http://schemas.microsoft.com/office/powerpoint/2010/main" val="3060286592"/>
              </p:ext>
            </p:extLst>
          </p:nvPr>
        </p:nvGraphicFramePr>
        <p:xfrm>
          <a:off x="5020237" y="693998"/>
          <a:ext cx="5486927" cy="56208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7831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92B769-DA2C-10E0-6B2A-3B7A39296466}"/>
              </a:ext>
            </a:extLst>
          </p:cNvPr>
          <p:cNvSpPr>
            <a:spLocks noGrp="1"/>
          </p:cNvSpPr>
          <p:nvPr>
            <p:ph type="title"/>
          </p:nvPr>
        </p:nvSpPr>
        <p:spPr>
          <a:xfrm>
            <a:off x="643467" y="277588"/>
            <a:ext cx="10905066" cy="1135737"/>
          </a:xfrm>
        </p:spPr>
        <p:txBody>
          <a:bodyPr>
            <a:normAutofit/>
          </a:bodyPr>
          <a:lstStyle/>
          <a:p>
            <a:endParaRPr lang="en-US" sz="3600"/>
          </a:p>
        </p:txBody>
      </p:sp>
      <p:sp>
        <p:nvSpPr>
          <p:cNvPr id="3" name="Content Placeholder 2">
            <a:extLst>
              <a:ext uri="{FF2B5EF4-FFF2-40B4-BE49-F238E27FC236}">
                <a16:creationId xmlns:a16="http://schemas.microsoft.com/office/drawing/2014/main" id="{8DBF4D73-2E37-4B89-79C3-7DEC48AFC121}"/>
              </a:ext>
            </a:extLst>
          </p:cNvPr>
          <p:cNvSpPr>
            <a:spLocks noGrp="1"/>
          </p:cNvSpPr>
          <p:nvPr>
            <p:ph idx="1"/>
          </p:nvPr>
        </p:nvSpPr>
        <p:spPr>
          <a:xfrm>
            <a:off x="1111784" y="2881065"/>
            <a:ext cx="3810729" cy="996941"/>
          </a:xfrm>
        </p:spPr>
        <p:txBody>
          <a:bodyPr anchor="t">
            <a:normAutofit/>
          </a:bodyPr>
          <a:lstStyle/>
          <a:p>
            <a:pPr marL="0" indent="0">
              <a:lnSpc>
                <a:spcPct val="150000"/>
              </a:lnSpc>
              <a:buNone/>
            </a:pPr>
            <a:r>
              <a:rPr lang="en-US" dirty="0"/>
              <a:t>Features</a:t>
            </a:r>
          </a:p>
          <a:p>
            <a:pPr lvl="1">
              <a:lnSpc>
                <a:spcPct val="150000"/>
              </a:lnSpc>
              <a:buFont typeface="Wingdings" pitchFamily="2" charset="2"/>
              <a:buChar char="v"/>
            </a:pPr>
            <a:endParaRPr lang="en-US" sz="1600" dirty="0">
              <a:solidFill>
                <a:schemeClr val="tx2"/>
              </a:solidFill>
            </a:endParaRPr>
          </a:p>
        </p:txBody>
      </p:sp>
      <p:grpSp>
        <p:nvGrpSpPr>
          <p:cNvPr id="29" name="Group 28">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4" name="Isosceles Triangle 2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3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6" name="Rectangle 33">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34">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TextBox 16">
            <a:extLst>
              <a:ext uri="{FF2B5EF4-FFF2-40B4-BE49-F238E27FC236}">
                <a16:creationId xmlns:a16="http://schemas.microsoft.com/office/drawing/2014/main" id="{78DAAFC9-A14D-F968-37BF-7496F3EC32B5}"/>
              </a:ext>
            </a:extLst>
          </p:cNvPr>
          <p:cNvSpPr txBox="1"/>
          <p:nvPr/>
        </p:nvSpPr>
        <p:spPr>
          <a:xfrm>
            <a:off x="5931652" y="2674705"/>
            <a:ext cx="218558" cy="412720"/>
          </a:xfrm>
          <a:prstGeom prst="rect">
            <a:avLst/>
          </a:prstGeom>
          <a:noFill/>
        </p:spPr>
        <p:txBody>
          <a:bodyPr wrap="square" rtlCol="0">
            <a:spAutoFit/>
          </a:bodyPr>
          <a:lstStyle/>
          <a:p>
            <a:endParaRPr lang="en-US" dirty="0"/>
          </a:p>
        </p:txBody>
      </p:sp>
      <p:graphicFrame>
        <p:nvGraphicFramePr>
          <p:cNvPr id="4" name="Content Placeholder 2">
            <a:extLst>
              <a:ext uri="{FF2B5EF4-FFF2-40B4-BE49-F238E27FC236}">
                <a16:creationId xmlns:a16="http://schemas.microsoft.com/office/drawing/2014/main" id="{BDB79985-1F49-2D5C-4F34-28E6361A8064}"/>
              </a:ext>
            </a:extLst>
          </p:cNvPr>
          <p:cNvGraphicFramePr>
            <a:graphicFrameLocks/>
          </p:cNvGraphicFramePr>
          <p:nvPr>
            <p:extLst>
              <p:ext uri="{D42A27DB-BD31-4B8C-83A1-F6EECF244321}">
                <p14:modId xmlns:p14="http://schemas.microsoft.com/office/powerpoint/2010/main" val="3100816648"/>
              </p:ext>
            </p:extLst>
          </p:nvPr>
        </p:nvGraphicFramePr>
        <p:xfrm>
          <a:off x="4052398" y="-1214285"/>
          <a:ext cx="6513604" cy="40425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descr="Chart&#10;&#10;Description automatically generated">
            <a:extLst>
              <a:ext uri="{FF2B5EF4-FFF2-40B4-BE49-F238E27FC236}">
                <a16:creationId xmlns:a16="http://schemas.microsoft.com/office/drawing/2014/main" id="{3D484912-EEA8-1558-CC31-6ACF1EABBC3A}"/>
              </a:ext>
            </a:extLst>
          </p:cNvPr>
          <p:cNvPicPr>
            <a:picLocks noChangeAspect="1"/>
          </p:cNvPicPr>
          <p:nvPr/>
        </p:nvPicPr>
        <p:blipFill>
          <a:blip r:embed="rId8"/>
          <a:stretch>
            <a:fillRect/>
          </a:stretch>
        </p:blipFill>
        <p:spPr>
          <a:xfrm>
            <a:off x="4922513" y="4230060"/>
            <a:ext cx="5252325" cy="2316972"/>
          </a:xfrm>
          <a:prstGeom prst="rect">
            <a:avLst/>
          </a:prstGeom>
        </p:spPr>
      </p:pic>
      <p:sp>
        <p:nvSpPr>
          <p:cNvPr id="6" name="TextBox 5">
            <a:extLst>
              <a:ext uri="{FF2B5EF4-FFF2-40B4-BE49-F238E27FC236}">
                <a16:creationId xmlns:a16="http://schemas.microsoft.com/office/drawing/2014/main" id="{43A98D7C-8B8C-6A57-770A-2E3F8353E2EC}"/>
              </a:ext>
            </a:extLst>
          </p:cNvPr>
          <p:cNvSpPr txBox="1"/>
          <p:nvPr/>
        </p:nvSpPr>
        <p:spPr>
          <a:xfrm>
            <a:off x="4085362" y="2050463"/>
            <a:ext cx="7831304" cy="2957861"/>
          </a:xfrm>
          <a:prstGeom prst="rect">
            <a:avLst/>
          </a:prstGeom>
          <a:noFill/>
        </p:spPr>
        <p:txBody>
          <a:bodyPr wrap="square" rtlCol="0">
            <a:spAutoFit/>
          </a:bodyPr>
          <a:lstStyle/>
          <a:p>
            <a:pPr>
              <a:lnSpc>
                <a:spcPct val="150000"/>
              </a:lnSpc>
            </a:pPr>
            <a:r>
              <a:rPr lang="en-US" dirty="0"/>
              <a:t>Application: Automatically detect unusual data points, trend changes or other outliers.  </a:t>
            </a:r>
          </a:p>
          <a:p>
            <a:pPr>
              <a:lnSpc>
                <a:spcPct val="150000"/>
              </a:lnSpc>
            </a:pPr>
            <a:endParaRPr lang="en-US" dirty="0"/>
          </a:p>
          <a:p>
            <a:pPr>
              <a:lnSpc>
                <a:spcPct val="150000"/>
              </a:lnSpc>
            </a:pPr>
            <a:r>
              <a:rPr lang="en-US" dirty="0"/>
              <a:t>Likely users: Banking, security, marketing, retail, etc.</a:t>
            </a:r>
          </a:p>
          <a:p>
            <a:pPr>
              <a:lnSpc>
                <a:spcPct val="150000"/>
              </a:lnSpc>
            </a:pPr>
            <a:endParaRPr lang="en-US" dirty="0"/>
          </a:p>
          <a:p>
            <a:pPr>
              <a:lnSpc>
                <a:spcPct val="150000"/>
              </a:lnSpc>
            </a:pPr>
            <a:endParaRPr lang="en-US" dirty="0"/>
          </a:p>
          <a:p>
            <a:pPr>
              <a:lnSpc>
                <a:spcPct val="150000"/>
              </a:lnSpc>
            </a:pPr>
            <a:endParaRPr lang="en-US" dirty="0"/>
          </a:p>
        </p:txBody>
      </p:sp>
    </p:spTree>
    <p:extLst>
      <p:ext uri="{BB962C8B-B14F-4D97-AF65-F5344CB8AC3E}">
        <p14:creationId xmlns:p14="http://schemas.microsoft.com/office/powerpoint/2010/main" val="737170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92B769-DA2C-10E0-6B2A-3B7A39296466}"/>
              </a:ext>
            </a:extLst>
          </p:cNvPr>
          <p:cNvSpPr>
            <a:spLocks noGrp="1"/>
          </p:cNvSpPr>
          <p:nvPr>
            <p:ph type="title"/>
          </p:nvPr>
        </p:nvSpPr>
        <p:spPr>
          <a:xfrm>
            <a:off x="643467" y="277588"/>
            <a:ext cx="10905066" cy="1135737"/>
          </a:xfrm>
        </p:spPr>
        <p:txBody>
          <a:bodyPr>
            <a:normAutofit/>
          </a:bodyPr>
          <a:lstStyle/>
          <a:p>
            <a:endParaRPr lang="en-US" sz="3600"/>
          </a:p>
        </p:txBody>
      </p:sp>
      <p:sp>
        <p:nvSpPr>
          <p:cNvPr id="3" name="Content Placeholder 2">
            <a:extLst>
              <a:ext uri="{FF2B5EF4-FFF2-40B4-BE49-F238E27FC236}">
                <a16:creationId xmlns:a16="http://schemas.microsoft.com/office/drawing/2014/main" id="{8DBF4D73-2E37-4B89-79C3-7DEC48AFC121}"/>
              </a:ext>
            </a:extLst>
          </p:cNvPr>
          <p:cNvSpPr>
            <a:spLocks noGrp="1"/>
          </p:cNvSpPr>
          <p:nvPr>
            <p:ph idx="1"/>
          </p:nvPr>
        </p:nvSpPr>
        <p:spPr>
          <a:xfrm>
            <a:off x="1111784" y="2881065"/>
            <a:ext cx="3810729" cy="996941"/>
          </a:xfrm>
        </p:spPr>
        <p:txBody>
          <a:bodyPr anchor="t">
            <a:normAutofit/>
          </a:bodyPr>
          <a:lstStyle/>
          <a:p>
            <a:pPr marL="0" indent="0">
              <a:lnSpc>
                <a:spcPct val="150000"/>
              </a:lnSpc>
              <a:buNone/>
            </a:pPr>
            <a:r>
              <a:rPr lang="en-US" dirty="0"/>
              <a:t>Features</a:t>
            </a:r>
          </a:p>
          <a:p>
            <a:pPr lvl="1">
              <a:lnSpc>
                <a:spcPct val="150000"/>
              </a:lnSpc>
              <a:buFont typeface="Wingdings" pitchFamily="2" charset="2"/>
              <a:buChar char="v"/>
            </a:pPr>
            <a:endParaRPr lang="en-US" sz="1600" dirty="0">
              <a:solidFill>
                <a:schemeClr val="tx2"/>
              </a:solidFill>
            </a:endParaRPr>
          </a:p>
        </p:txBody>
      </p:sp>
      <p:grpSp>
        <p:nvGrpSpPr>
          <p:cNvPr id="29" name="Group 28">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4" name="Isosceles Triangle 2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3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6" name="Rectangle 33">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34">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TextBox 16">
            <a:extLst>
              <a:ext uri="{FF2B5EF4-FFF2-40B4-BE49-F238E27FC236}">
                <a16:creationId xmlns:a16="http://schemas.microsoft.com/office/drawing/2014/main" id="{78DAAFC9-A14D-F968-37BF-7496F3EC32B5}"/>
              </a:ext>
            </a:extLst>
          </p:cNvPr>
          <p:cNvSpPr txBox="1"/>
          <p:nvPr/>
        </p:nvSpPr>
        <p:spPr>
          <a:xfrm>
            <a:off x="5931652" y="2674705"/>
            <a:ext cx="218558" cy="412720"/>
          </a:xfrm>
          <a:prstGeom prst="rect">
            <a:avLst/>
          </a:prstGeom>
          <a:noFill/>
        </p:spPr>
        <p:txBody>
          <a:bodyPr wrap="square" rtlCol="0">
            <a:spAutoFit/>
          </a:bodyPr>
          <a:lstStyle/>
          <a:p>
            <a:endParaRPr lang="en-US" dirty="0"/>
          </a:p>
        </p:txBody>
      </p:sp>
      <p:graphicFrame>
        <p:nvGraphicFramePr>
          <p:cNvPr id="7" name="Content Placeholder 2">
            <a:extLst>
              <a:ext uri="{FF2B5EF4-FFF2-40B4-BE49-F238E27FC236}">
                <a16:creationId xmlns:a16="http://schemas.microsoft.com/office/drawing/2014/main" id="{F0EAB06F-75AA-DFFC-12CA-4229C11FA467}"/>
              </a:ext>
            </a:extLst>
          </p:cNvPr>
          <p:cNvGraphicFramePr>
            <a:graphicFrameLocks/>
          </p:cNvGraphicFramePr>
          <p:nvPr>
            <p:extLst>
              <p:ext uri="{D42A27DB-BD31-4B8C-83A1-F6EECF244321}">
                <p14:modId xmlns:p14="http://schemas.microsoft.com/office/powerpoint/2010/main" val="3509517239"/>
              </p:ext>
            </p:extLst>
          </p:nvPr>
        </p:nvGraphicFramePr>
        <p:xfrm>
          <a:off x="4613013" y="-1439544"/>
          <a:ext cx="6284544" cy="45213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a:extLst>
              <a:ext uri="{FF2B5EF4-FFF2-40B4-BE49-F238E27FC236}">
                <a16:creationId xmlns:a16="http://schemas.microsoft.com/office/drawing/2014/main" id="{BDB3A79F-DDFE-0105-1D5E-927AE7C0E5DC}"/>
              </a:ext>
            </a:extLst>
          </p:cNvPr>
          <p:cNvSpPr txBox="1"/>
          <p:nvPr/>
        </p:nvSpPr>
        <p:spPr>
          <a:xfrm>
            <a:off x="4578172" y="1877619"/>
            <a:ext cx="6970361" cy="2031325"/>
          </a:xfrm>
          <a:prstGeom prst="rect">
            <a:avLst/>
          </a:prstGeom>
          <a:noFill/>
        </p:spPr>
        <p:txBody>
          <a:bodyPr wrap="square" rtlCol="0">
            <a:spAutoFit/>
          </a:bodyPr>
          <a:lstStyle/>
          <a:p>
            <a:r>
              <a:rPr lang="en-US" dirty="0"/>
              <a:t>It allows users to ask Natural questions and get answers in the form of visuals. Consumers can use it to quickly get answers to their data. Designers can use it to create visual quickly.</a:t>
            </a:r>
          </a:p>
          <a:p>
            <a:endParaRPr lang="en-US" dirty="0"/>
          </a:p>
          <a:p>
            <a:r>
              <a:rPr lang="en-US" dirty="0"/>
              <a:t>Likely users: Sales, finances &amp; HR document, marketing team</a:t>
            </a:r>
          </a:p>
          <a:p>
            <a:endParaRPr lang="en-US" dirty="0"/>
          </a:p>
          <a:p>
            <a:r>
              <a:rPr lang="en-US" dirty="0"/>
              <a:t>Tech: NLP</a:t>
            </a:r>
          </a:p>
        </p:txBody>
      </p:sp>
      <p:pic>
        <p:nvPicPr>
          <p:cNvPr id="9" name="Picture 8" descr="A picture containing graphical user interface&#10;&#10;Description automatically generated">
            <a:extLst>
              <a:ext uri="{FF2B5EF4-FFF2-40B4-BE49-F238E27FC236}">
                <a16:creationId xmlns:a16="http://schemas.microsoft.com/office/drawing/2014/main" id="{4786D298-AC2F-3814-A749-9D92353D63FA}"/>
              </a:ext>
            </a:extLst>
          </p:cNvPr>
          <p:cNvPicPr>
            <a:picLocks noChangeAspect="1"/>
          </p:cNvPicPr>
          <p:nvPr/>
        </p:nvPicPr>
        <p:blipFill>
          <a:blip r:embed="rId8"/>
          <a:stretch>
            <a:fillRect/>
          </a:stretch>
        </p:blipFill>
        <p:spPr>
          <a:xfrm>
            <a:off x="4922513" y="4342300"/>
            <a:ext cx="6224685" cy="1364314"/>
          </a:xfrm>
          <a:prstGeom prst="rect">
            <a:avLst/>
          </a:prstGeom>
        </p:spPr>
      </p:pic>
    </p:spTree>
    <p:extLst>
      <p:ext uri="{BB962C8B-B14F-4D97-AF65-F5344CB8AC3E}">
        <p14:creationId xmlns:p14="http://schemas.microsoft.com/office/powerpoint/2010/main" val="2590745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92B769-DA2C-10E0-6B2A-3B7A39296466}"/>
              </a:ext>
            </a:extLst>
          </p:cNvPr>
          <p:cNvSpPr>
            <a:spLocks noGrp="1"/>
          </p:cNvSpPr>
          <p:nvPr>
            <p:ph type="title"/>
          </p:nvPr>
        </p:nvSpPr>
        <p:spPr>
          <a:xfrm>
            <a:off x="643467" y="277588"/>
            <a:ext cx="10905066" cy="1135737"/>
          </a:xfrm>
        </p:spPr>
        <p:txBody>
          <a:bodyPr>
            <a:normAutofit/>
          </a:bodyPr>
          <a:lstStyle/>
          <a:p>
            <a:endParaRPr lang="en-US" sz="3600"/>
          </a:p>
        </p:txBody>
      </p:sp>
      <p:sp>
        <p:nvSpPr>
          <p:cNvPr id="3" name="Content Placeholder 2">
            <a:extLst>
              <a:ext uri="{FF2B5EF4-FFF2-40B4-BE49-F238E27FC236}">
                <a16:creationId xmlns:a16="http://schemas.microsoft.com/office/drawing/2014/main" id="{8DBF4D73-2E37-4B89-79C3-7DEC48AFC121}"/>
              </a:ext>
            </a:extLst>
          </p:cNvPr>
          <p:cNvSpPr>
            <a:spLocks noGrp="1"/>
          </p:cNvSpPr>
          <p:nvPr>
            <p:ph idx="1"/>
          </p:nvPr>
        </p:nvSpPr>
        <p:spPr>
          <a:xfrm>
            <a:off x="1111784" y="2881065"/>
            <a:ext cx="3810729" cy="996941"/>
          </a:xfrm>
        </p:spPr>
        <p:txBody>
          <a:bodyPr anchor="t">
            <a:normAutofit/>
          </a:bodyPr>
          <a:lstStyle/>
          <a:p>
            <a:pPr marL="0" indent="0">
              <a:lnSpc>
                <a:spcPct val="150000"/>
              </a:lnSpc>
              <a:buNone/>
            </a:pPr>
            <a:r>
              <a:rPr lang="en-US" dirty="0"/>
              <a:t>Features</a:t>
            </a:r>
          </a:p>
          <a:p>
            <a:pPr lvl="1">
              <a:lnSpc>
                <a:spcPct val="150000"/>
              </a:lnSpc>
              <a:buFont typeface="Wingdings" pitchFamily="2" charset="2"/>
              <a:buChar char="v"/>
            </a:pPr>
            <a:endParaRPr lang="en-US" sz="1600" dirty="0">
              <a:solidFill>
                <a:schemeClr val="tx2"/>
              </a:solidFill>
            </a:endParaRPr>
          </a:p>
        </p:txBody>
      </p:sp>
      <p:grpSp>
        <p:nvGrpSpPr>
          <p:cNvPr id="29" name="Group 28">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4" name="Isosceles Triangle 2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3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6" name="Rectangle 33">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34">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TextBox 16">
            <a:extLst>
              <a:ext uri="{FF2B5EF4-FFF2-40B4-BE49-F238E27FC236}">
                <a16:creationId xmlns:a16="http://schemas.microsoft.com/office/drawing/2014/main" id="{78DAAFC9-A14D-F968-37BF-7496F3EC32B5}"/>
              </a:ext>
            </a:extLst>
          </p:cNvPr>
          <p:cNvSpPr txBox="1"/>
          <p:nvPr/>
        </p:nvSpPr>
        <p:spPr>
          <a:xfrm>
            <a:off x="5931652" y="2674705"/>
            <a:ext cx="218558" cy="412720"/>
          </a:xfrm>
          <a:prstGeom prst="rect">
            <a:avLst/>
          </a:prstGeom>
          <a:noFill/>
        </p:spPr>
        <p:txBody>
          <a:bodyPr wrap="square" rtlCol="0">
            <a:spAutoFit/>
          </a:bodyPr>
          <a:lstStyle/>
          <a:p>
            <a:endParaRPr lang="en-US" dirty="0"/>
          </a:p>
        </p:txBody>
      </p:sp>
      <p:graphicFrame>
        <p:nvGraphicFramePr>
          <p:cNvPr id="4" name="Content Placeholder 2">
            <a:extLst>
              <a:ext uri="{FF2B5EF4-FFF2-40B4-BE49-F238E27FC236}">
                <a16:creationId xmlns:a16="http://schemas.microsoft.com/office/drawing/2014/main" id="{C2166C8F-B0E3-CA0B-9713-A97434FA1437}"/>
              </a:ext>
            </a:extLst>
          </p:cNvPr>
          <p:cNvGraphicFramePr>
            <a:graphicFrameLocks/>
          </p:cNvGraphicFramePr>
          <p:nvPr>
            <p:extLst>
              <p:ext uri="{D42A27DB-BD31-4B8C-83A1-F6EECF244321}">
                <p14:modId xmlns:p14="http://schemas.microsoft.com/office/powerpoint/2010/main" val="3100399791"/>
              </p:ext>
            </p:extLst>
          </p:nvPr>
        </p:nvGraphicFramePr>
        <p:xfrm>
          <a:off x="4566612" y="-1707845"/>
          <a:ext cx="6652677" cy="50202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87C9BA0C-D022-78A3-0CAB-6B8C87E3EC8F}"/>
              </a:ext>
            </a:extLst>
          </p:cNvPr>
          <p:cNvSpPr txBox="1"/>
          <p:nvPr/>
        </p:nvSpPr>
        <p:spPr>
          <a:xfrm>
            <a:off x="4970973" y="1976420"/>
            <a:ext cx="524076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Summarize the key takeaways from a visual. </a:t>
            </a:r>
          </a:p>
          <a:p>
            <a:pPr marL="285750" indent="-285750">
              <a:buFont typeface="Arial" panose="020B0604020202020204" pitchFamily="34" charset="0"/>
              <a:buChar char="•"/>
            </a:pPr>
            <a:r>
              <a:rPr lang="en-US" dirty="0"/>
              <a:t>Can be adjusted </a:t>
            </a:r>
          </a:p>
          <a:p>
            <a:pPr marL="285750" indent="-285750">
              <a:buFont typeface="Arial" panose="020B0604020202020204" pitchFamily="34" charset="0"/>
              <a:buChar char="•"/>
            </a:pPr>
            <a:r>
              <a:rPr lang="en-US" dirty="0"/>
              <a:t>Drill down capabilities</a:t>
            </a:r>
          </a:p>
          <a:p>
            <a:pPr marL="285750" indent="-285750">
              <a:buFont typeface="Arial" panose="020B0604020202020204" pitchFamily="34" charset="0"/>
              <a:buChar char="•"/>
            </a:pPr>
            <a:r>
              <a:rPr lang="en-US" dirty="0"/>
              <a:t>Seems to be using NLP and similar to Q&amp;A </a:t>
            </a:r>
          </a:p>
          <a:p>
            <a:endParaRPr lang="en-US" dirty="0"/>
          </a:p>
        </p:txBody>
      </p:sp>
      <p:pic>
        <p:nvPicPr>
          <p:cNvPr id="6" name="Picture 5">
            <a:extLst>
              <a:ext uri="{FF2B5EF4-FFF2-40B4-BE49-F238E27FC236}">
                <a16:creationId xmlns:a16="http://schemas.microsoft.com/office/drawing/2014/main" id="{89ED1DC7-69D5-80A7-AED6-4C5AFA044686}"/>
              </a:ext>
            </a:extLst>
          </p:cNvPr>
          <p:cNvPicPr>
            <a:picLocks noChangeAspect="1"/>
          </p:cNvPicPr>
          <p:nvPr/>
        </p:nvPicPr>
        <p:blipFill>
          <a:blip r:embed="rId8"/>
          <a:stretch>
            <a:fillRect/>
          </a:stretch>
        </p:blipFill>
        <p:spPr>
          <a:xfrm>
            <a:off x="5091294" y="3513240"/>
            <a:ext cx="5000117" cy="3002492"/>
          </a:xfrm>
          <a:prstGeom prst="rect">
            <a:avLst/>
          </a:prstGeom>
        </p:spPr>
      </p:pic>
    </p:spTree>
    <p:extLst>
      <p:ext uri="{BB962C8B-B14F-4D97-AF65-F5344CB8AC3E}">
        <p14:creationId xmlns:p14="http://schemas.microsoft.com/office/powerpoint/2010/main" val="4230712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92B769-DA2C-10E0-6B2A-3B7A39296466}"/>
              </a:ext>
            </a:extLst>
          </p:cNvPr>
          <p:cNvSpPr>
            <a:spLocks noGrp="1"/>
          </p:cNvSpPr>
          <p:nvPr>
            <p:ph type="title"/>
          </p:nvPr>
        </p:nvSpPr>
        <p:spPr>
          <a:xfrm>
            <a:off x="643467" y="277588"/>
            <a:ext cx="10905066" cy="1135737"/>
          </a:xfrm>
        </p:spPr>
        <p:txBody>
          <a:bodyPr>
            <a:normAutofit/>
          </a:bodyPr>
          <a:lstStyle/>
          <a:p>
            <a:endParaRPr lang="en-US" sz="3600"/>
          </a:p>
        </p:txBody>
      </p:sp>
      <p:sp>
        <p:nvSpPr>
          <p:cNvPr id="3" name="Content Placeholder 2">
            <a:extLst>
              <a:ext uri="{FF2B5EF4-FFF2-40B4-BE49-F238E27FC236}">
                <a16:creationId xmlns:a16="http://schemas.microsoft.com/office/drawing/2014/main" id="{8DBF4D73-2E37-4B89-79C3-7DEC48AFC121}"/>
              </a:ext>
            </a:extLst>
          </p:cNvPr>
          <p:cNvSpPr>
            <a:spLocks noGrp="1"/>
          </p:cNvSpPr>
          <p:nvPr>
            <p:ph idx="1"/>
          </p:nvPr>
        </p:nvSpPr>
        <p:spPr>
          <a:xfrm>
            <a:off x="1111784" y="2881065"/>
            <a:ext cx="3810729" cy="996941"/>
          </a:xfrm>
        </p:spPr>
        <p:txBody>
          <a:bodyPr anchor="t">
            <a:normAutofit/>
          </a:bodyPr>
          <a:lstStyle/>
          <a:p>
            <a:pPr marL="0" indent="0">
              <a:lnSpc>
                <a:spcPct val="150000"/>
              </a:lnSpc>
              <a:buNone/>
            </a:pPr>
            <a:r>
              <a:rPr lang="en-US" dirty="0"/>
              <a:t>Features</a:t>
            </a:r>
          </a:p>
          <a:p>
            <a:pPr lvl="1">
              <a:lnSpc>
                <a:spcPct val="150000"/>
              </a:lnSpc>
              <a:buFont typeface="Wingdings" pitchFamily="2" charset="2"/>
              <a:buChar char="v"/>
            </a:pPr>
            <a:endParaRPr lang="en-US" sz="1600" dirty="0">
              <a:solidFill>
                <a:schemeClr val="tx2"/>
              </a:solidFill>
            </a:endParaRPr>
          </a:p>
        </p:txBody>
      </p:sp>
      <p:grpSp>
        <p:nvGrpSpPr>
          <p:cNvPr id="29" name="Group 28">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4" name="Isosceles Triangle 2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3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6" name="Rectangle 33">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34">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TextBox 16">
            <a:extLst>
              <a:ext uri="{FF2B5EF4-FFF2-40B4-BE49-F238E27FC236}">
                <a16:creationId xmlns:a16="http://schemas.microsoft.com/office/drawing/2014/main" id="{78DAAFC9-A14D-F968-37BF-7496F3EC32B5}"/>
              </a:ext>
            </a:extLst>
          </p:cNvPr>
          <p:cNvSpPr txBox="1"/>
          <p:nvPr/>
        </p:nvSpPr>
        <p:spPr>
          <a:xfrm>
            <a:off x="5931652" y="2674705"/>
            <a:ext cx="218558" cy="412720"/>
          </a:xfrm>
          <a:prstGeom prst="rect">
            <a:avLst/>
          </a:prstGeom>
          <a:noFill/>
        </p:spPr>
        <p:txBody>
          <a:bodyPr wrap="square" rtlCol="0">
            <a:spAutoFit/>
          </a:bodyPr>
          <a:lstStyle/>
          <a:p>
            <a:endParaRPr lang="en-US" dirty="0"/>
          </a:p>
        </p:txBody>
      </p:sp>
      <p:graphicFrame>
        <p:nvGraphicFramePr>
          <p:cNvPr id="7" name="Content Placeholder 2">
            <a:extLst>
              <a:ext uri="{FF2B5EF4-FFF2-40B4-BE49-F238E27FC236}">
                <a16:creationId xmlns:a16="http://schemas.microsoft.com/office/drawing/2014/main" id="{792E1657-AE1D-DC9D-EBB0-9D6FABE23009}"/>
              </a:ext>
            </a:extLst>
          </p:cNvPr>
          <p:cNvGraphicFramePr>
            <a:graphicFrameLocks/>
          </p:cNvGraphicFramePr>
          <p:nvPr>
            <p:extLst>
              <p:ext uri="{D42A27DB-BD31-4B8C-83A1-F6EECF244321}">
                <p14:modId xmlns:p14="http://schemas.microsoft.com/office/powerpoint/2010/main" val="1030059112"/>
              </p:ext>
            </p:extLst>
          </p:nvPr>
        </p:nvGraphicFramePr>
        <p:xfrm>
          <a:off x="4626091" y="-1572405"/>
          <a:ext cx="6317866" cy="49720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a:extLst>
              <a:ext uri="{FF2B5EF4-FFF2-40B4-BE49-F238E27FC236}">
                <a16:creationId xmlns:a16="http://schemas.microsoft.com/office/drawing/2014/main" id="{4F264455-94DA-029B-36EB-B9CA1674B0B0}"/>
              </a:ext>
            </a:extLst>
          </p:cNvPr>
          <p:cNvSpPr txBox="1"/>
          <p:nvPr/>
        </p:nvSpPr>
        <p:spPr>
          <a:xfrm>
            <a:off x="4498890" y="1873621"/>
            <a:ext cx="6650863"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The decomposition tree visual in Power BI lets you visualize data across multiple dimensions, </a:t>
            </a:r>
          </a:p>
          <a:p>
            <a:pPr marL="285750" indent="-285750">
              <a:buFont typeface="Arial" panose="020B0604020202020204" pitchFamily="34" charset="0"/>
              <a:buChar char="•"/>
            </a:pPr>
            <a:r>
              <a:rPr lang="en-US" dirty="0"/>
              <a:t>Automatically aggregate data and enables drilling down into </a:t>
            </a:r>
          </a:p>
          <a:p>
            <a:pPr marL="285750" indent="-285750">
              <a:buFont typeface="Arial" panose="020B0604020202020204" pitchFamily="34" charset="0"/>
              <a:buChar char="•"/>
            </a:pPr>
            <a:r>
              <a:rPr lang="en-US" dirty="0"/>
              <a:t>Valuable tool for ad hoc exploration and conducting root cause analysis. </a:t>
            </a:r>
          </a:p>
          <a:p>
            <a:endParaRPr lang="en-US" dirty="0"/>
          </a:p>
        </p:txBody>
      </p:sp>
      <p:pic>
        <p:nvPicPr>
          <p:cNvPr id="9" name="Picture 8" descr="A picture containing timeline&#10;&#10;Description automatically generated">
            <a:extLst>
              <a:ext uri="{FF2B5EF4-FFF2-40B4-BE49-F238E27FC236}">
                <a16:creationId xmlns:a16="http://schemas.microsoft.com/office/drawing/2014/main" id="{20682C70-587F-CE9F-927D-A5E0B9CEF686}"/>
              </a:ext>
            </a:extLst>
          </p:cNvPr>
          <p:cNvPicPr>
            <a:picLocks noChangeAspect="1"/>
          </p:cNvPicPr>
          <p:nvPr/>
        </p:nvPicPr>
        <p:blipFill>
          <a:blip r:embed="rId8"/>
          <a:stretch>
            <a:fillRect/>
          </a:stretch>
        </p:blipFill>
        <p:spPr>
          <a:xfrm>
            <a:off x="5186955" y="3506829"/>
            <a:ext cx="5332396" cy="2955368"/>
          </a:xfrm>
          <a:prstGeom prst="rect">
            <a:avLst/>
          </a:prstGeom>
        </p:spPr>
      </p:pic>
    </p:spTree>
    <p:extLst>
      <p:ext uri="{BB962C8B-B14F-4D97-AF65-F5344CB8AC3E}">
        <p14:creationId xmlns:p14="http://schemas.microsoft.com/office/powerpoint/2010/main" val="894370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92B769-DA2C-10E0-6B2A-3B7A39296466}"/>
              </a:ext>
            </a:extLst>
          </p:cNvPr>
          <p:cNvSpPr>
            <a:spLocks noGrp="1"/>
          </p:cNvSpPr>
          <p:nvPr>
            <p:ph type="title"/>
          </p:nvPr>
        </p:nvSpPr>
        <p:spPr>
          <a:xfrm>
            <a:off x="643467" y="277588"/>
            <a:ext cx="10905066" cy="1135737"/>
          </a:xfrm>
        </p:spPr>
        <p:txBody>
          <a:bodyPr>
            <a:normAutofit/>
          </a:bodyPr>
          <a:lstStyle/>
          <a:p>
            <a:endParaRPr lang="en-US" sz="3600"/>
          </a:p>
        </p:txBody>
      </p:sp>
      <p:sp>
        <p:nvSpPr>
          <p:cNvPr id="3" name="Content Placeholder 2">
            <a:extLst>
              <a:ext uri="{FF2B5EF4-FFF2-40B4-BE49-F238E27FC236}">
                <a16:creationId xmlns:a16="http://schemas.microsoft.com/office/drawing/2014/main" id="{8DBF4D73-2E37-4B89-79C3-7DEC48AFC121}"/>
              </a:ext>
            </a:extLst>
          </p:cNvPr>
          <p:cNvSpPr>
            <a:spLocks noGrp="1"/>
          </p:cNvSpPr>
          <p:nvPr>
            <p:ph idx="1"/>
          </p:nvPr>
        </p:nvSpPr>
        <p:spPr>
          <a:xfrm>
            <a:off x="1111784" y="2881065"/>
            <a:ext cx="3810729" cy="996941"/>
          </a:xfrm>
        </p:spPr>
        <p:txBody>
          <a:bodyPr anchor="t">
            <a:normAutofit/>
          </a:bodyPr>
          <a:lstStyle/>
          <a:p>
            <a:pPr marL="0" indent="0">
              <a:lnSpc>
                <a:spcPct val="150000"/>
              </a:lnSpc>
              <a:buNone/>
            </a:pPr>
            <a:r>
              <a:rPr lang="en-US" dirty="0"/>
              <a:t>Features</a:t>
            </a:r>
          </a:p>
          <a:p>
            <a:pPr lvl="1">
              <a:lnSpc>
                <a:spcPct val="150000"/>
              </a:lnSpc>
              <a:buFont typeface="Wingdings" pitchFamily="2" charset="2"/>
              <a:buChar char="v"/>
            </a:pPr>
            <a:endParaRPr lang="en-US" sz="1600" dirty="0">
              <a:solidFill>
                <a:schemeClr val="tx2"/>
              </a:solidFill>
            </a:endParaRPr>
          </a:p>
        </p:txBody>
      </p:sp>
      <p:grpSp>
        <p:nvGrpSpPr>
          <p:cNvPr id="29" name="Group 28">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4" name="Isosceles Triangle 2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3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6" name="Rectangle 33">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34">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TextBox 16">
            <a:extLst>
              <a:ext uri="{FF2B5EF4-FFF2-40B4-BE49-F238E27FC236}">
                <a16:creationId xmlns:a16="http://schemas.microsoft.com/office/drawing/2014/main" id="{78DAAFC9-A14D-F968-37BF-7496F3EC32B5}"/>
              </a:ext>
            </a:extLst>
          </p:cNvPr>
          <p:cNvSpPr txBox="1"/>
          <p:nvPr/>
        </p:nvSpPr>
        <p:spPr>
          <a:xfrm>
            <a:off x="5931652" y="2674705"/>
            <a:ext cx="218558" cy="412720"/>
          </a:xfrm>
          <a:prstGeom prst="rect">
            <a:avLst/>
          </a:prstGeom>
          <a:noFill/>
        </p:spPr>
        <p:txBody>
          <a:bodyPr wrap="square" rtlCol="0">
            <a:spAutoFit/>
          </a:bodyPr>
          <a:lstStyle/>
          <a:p>
            <a:endParaRPr lang="en-US" dirty="0"/>
          </a:p>
        </p:txBody>
      </p:sp>
      <p:graphicFrame>
        <p:nvGraphicFramePr>
          <p:cNvPr id="4" name="Content Placeholder 2">
            <a:extLst>
              <a:ext uri="{FF2B5EF4-FFF2-40B4-BE49-F238E27FC236}">
                <a16:creationId xmlns:a16="http://schemas.microsoft.com/office/drawing/2014/main" id="{28F312E6-4A82-1032-9F9C-006923818C68}"/>
              </a:ext>
            </a:extLst>
          </p:cNvPr>
          <p:cNvGraphicFramePr>
            <a:graphicFrameLocks/>
          </p:cNvGraphicFramePr>
          <p:nvPr>
            <p:extLst>
              <p:ext uri="{D42A27DB-BD31-4B8C-83A1-F6EECF244321}">
                <p14:modId xmlns:p14="http://schemas.microsoft.com/office/powerpoint/2010/main" val="1712316919"/>
              </p:ext>
            </p:extLst>
          </p:nvPr>
        </p:nvGraphicFramePr>
        <p:xfrm>
          <a:off x="4071937" y="-1614449"/>
          <a:ext cx="6425944" cy="49198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descr="Chart, scatter chart&#10;&#10;Description automatically generated">
            <a:extLst>
              <a:ext uri="{FF2B5EF4-FFF2-40B4-BE49-F238E27FC236}">
                <a16:creationId xmlns:a16="http://schemas.microsoft.com/office/drawing/2014/main" id="{3201A926-8AD7-BA74-733C-02F8EDCEEDEE}"/>
              </a:ext>
            </a:extLst>
          </p:cNvPr>
          <p:cNvPicPr>
            <a:picLocks noChangeAspect="1"/>
          </p:cNvPicPr>
          <p:nvPr/>
        </p:nvPicPr>
        <p:blipFill>
          <a:blip r:embed="rId8"/>
          <a:stretch>
            <a:fillRect/>
          </a:stretch>
        </p:blipFill>
        <p:spPr>
          <a:xfrm>
            <a:off x="4913105" y="3143287"/>
            <a:ext cx="5183036" cy="3428263"/>
          </a:xfrm>
          <a:prstGeom prst="rect">
            <a:avLst/>
          </a:prstGeom>
        </p:spPr>
      </p:pic>
      <p:sp>
        <p:nvSpPr>
          <p:cNvPr id="6" name="TextBox 5">
            <a:extLst>
              <a:ext uri="{FF2B5EF4-FFF2-40B4-BE49-F238E27FC236}">
                <a16:creationId xmlns:a16="http://schemas.microsoft.com/office/drawing/2014/main" id="{D4CBB500-8EDF-0691-CB2B-73BEF9C9DB66}"/>
              </a:ext>
            </a:extLst>
          </p:cNvPr>
          <p:cNvSpPr txBox="1"/>
          <p:nvPr/>
        </p:nvSpPr>
        <p:spPr>
          <a:xfrm>
            <a:off x="4071938" y="1934867"/>
            <a:ext cx="6776248" cy="923330"/>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analyses the data based on the selected Key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Ranks the factors that matter and display them as key influencers.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Can also drill down into</a:t>
            </a:r>
          </a:p>
        </p:txBody>
      </p:sp>
    </p:spTree>
    <p:extLst>
      <p:ext uri="{BB962C8B-B14F-4D97-AF65-F5344CB8AC3E}">
        <p14:creationId xmlns:p14="http://schemas.microsoft.com/office/powerpoint/2010/main" val="7669894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E841D-6CE0-3605-3C91-696870033855}"/>
              </a:ext>
            </a:extLst>
          </p:cNvPr>
          <p:cNvSpPr>
            <a:spLocks noGrp="1"/>
          </p:cNvSpPr>
          <p:nvPr>
            <p:ph type="title"/>
          </p:nvPr>
        </p:nvSpPr>
        <p:spPr/>
        <p:txBody>
          <a:bodyPr/>
          <a:lstStyle/>
          <a:p>
            <a:endParaRPr lang="en-US"/>
          </a:p>
        </p:txBody>
      </p:sp>
      <p:pic>
        <p:nvPicPr>
          <p:cNvPr id="7" name="Content Placeholder 6" descr="Graphical user interface, application, website&#10;&#10;Description automatically generated">
            <a:extLst>
              <a:ext uri="{FF2B5EF4-FFF2-40B4-BE49-F238E27FC236}">
                <a16:creationId xmlns:a16="http://schemas.microsoft.com/office/drawing/2014/main" id="{CBECC4AB-D5F0-BD4E-0455-86A04C2794B5}"/>
              </a:ext>
            </a:extLst>
          </p:cNvPr>
          <p:cNvPicPr>
            <a:picLocks noGrp="1" noChangeAspect="1"/>
          </p:cNvPicPr>
          <p:nvPr>
            <p:ph idx="1"/>
          </p:nvPr>
        </p:nvPicPr>
        <p:blipFill>
          <a:blip r:embed="rId3"/>
          <a:stretch>
            <a:fillRect/>
          </a:stretch>
        </p:blipFill>
        <p:spPr>
          <a:xfrm>
            <a:off x="838200" y="365125"/>
            <a:ext cx="10739022" cy="5970829"/>
          </a:xfrm>
        </p:spPr>
      </p:pic>
    </p:spTree>
    <p:extLst>
      <p:ext uri="{BB962C8B-B14F-4D97-AF65-F5344CB8AC3E}">
        <p14:creationId xmlns:p14="http://schemas.microsoft.com/office/powerpoint/2010/main" val="805784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Rectangle 34">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36">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Rectangle 38">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41" name="Freeform: Shape 40">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Shape 42">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Freeform: Shape 44">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59AEEE63-1F67-5BE3-27B6-DC6B323FB817}"/>
              </a:ext>
            </a:extLst>
          </p:cNvPr>
          <p:cNvSpPr>
            <a:spLocks noGrp="1"/>
          </p:cNvSpPr>
          <p:nvPr>
            <p:ph type="title"/>
          </p:nvPr>
        </p:nvSpPr>
        <p:spPr/>
        <p:txBody>
          <a:bodyPr/>
          <a:lstStyle/>
          <a:p>
            <a:endParaRPr lang="en-US"/>
          </a:p>
        </p:txBody>
      </p:sp>
      <p:sp>
        <p:nvSpPr>
          <p:cNvPr id="5" name="Content Placeholder 2">
            <a:extLst>
              <a:ext uri="{FF2B5EF4-FFF2-40B4-BE49-F238E27FC236}">
                <a16:creationId xmlns:a16="http://schemas.microsoft.com/office/drawing/2014/main" id="{3CA95D8A-A909-A35D-E99B-832FD2592AFC}"/>
              </a:ext>
            </a:extLst>
          </p:cNvPr>
          <p:cNvSpPr>
            <a:spLocks noGrp="1"/>
          </p:cNvSpPr>
          <p:nvPr>
            <p:ph idx="1"/>
          </p:nvPr>
        </p:nvSpPr>
        <p:spPr>
          <a:xfrm>
            <a:off x="3784860" y="2982932"/>
            <a:ext cx="4346648" cy="892136"/>
          </a:xfrm>
        </p:spPr>
        <p:txBody>
          <a:bodyPr anchor="t">
            <a:normAutofit fontScale="92500"/>
          </a:bodyPr>
          <a:lstStyle/>
          <a:p>
            <a:pPr marL="0" indent="0">
              <a:lnSpc>
                <a:spcPct val="150000"/>
              </a:lnSpc>
              <a:buNone/>
            </a:pPr>
            <a:r>
              <a:rPr lang="en-US" dirty="0"/>
              <a:t>Machine Learning in Power BI</a:t>
            </a:r>
          </a:p>
          <a:p>
            <a:pPr lvl="1">
              <a:lnSpc>
                <a:spcPct val="150000"/>
              </a:lnSpc>
              <a:buFont typeface="Wingdings" pitchFamily="2" charset="2"/>
              <a:buChar char="v"/>
            </a:pPr>
            <a:endParaRPr lang="en-US" sz="1600" dirty="0">
              <a:solidFill>
                <a:schemeClr val="tx2"/>
              </a:solidFill>
            </a:endParaRPr>
          </a:p>
        </p:txBody>
      </p:sp>
    </p:spTree>
    <p:extLst>
      <p:ext uri="{BB962C8B-B14F-4D97-AF65-F5344CB8AC3E}">
        <p14:creationId xmlns:p14="http://schemas.microsoft.com/office/powerpoint/2010/main" val="88394458"/>
      </p:ext>
    </p:extLst>
  </p:cSld>
  <p:clrMapOvr>
    <a:masterClrMapping/>
  </p:clrMapOvr>
  <mc:AlternateContent xmlns:mc="http://schemas.openxmlformats.org/markup-compatibility/2006" xmlns:p14="http://schemas.microsoft.com/office/powerpoint/2010/main">
    <mc:Choice Requires="p14">
      <p:transition spd="slow" p14:dur="2000" advTm="12600"/>
    </mc:Choice>
    <mc:Fallback xmlns="">
      <p:transition spd="slow" advTm="126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4" name="Isosceles Triangle 2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3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6" name="Rectangle 33">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34">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TextBox 16">
            <a:extLst>
              <a:ext uri="{FF2B5EF4-FFF2-40B4-BE49-F238E27FC236}">
                <a16:creationId xmlns:a16="http://schemas.microsoft.com/office/drawing/2014/main" id="{78DAAFC9-A14D-F968-37BF-7496F3EC32B5}"/>
              </a:ext>
            </a:extLst>
          </p:cNvPr>
          <p:cNvSpPr txBox="1"/>
          <p:nvPr/>
        </p:nvSpPr>
        <p:spPr>
          <a:xfrm>
            <a:off x="5931652" y="2674705"/>
            <a:ext cx="218558" cy="412720"/>
          </a:xfrm>
          <a:prstGeom prst="rect">
            <a:avLst/>
          </a:prstGeom>
          <a:noFill/>
        </p:spPr>
        <p:txBody>
          <a:bodyPr wrap="square" rtlCol="0">
            <a:spAutoFit/>
          </a:bodyPr>
          <a:lstStyle/>
          <a:p>
            <a:endParaRPr lang="en-US" dirty="0"/>
          </a:p>
        </p:txBody>
      </p:sp>
      <p:sp>
        <p:nvSpPr>
          <p:cNvPr id="9" name="Title 1">
            <a:extLst>
              <a:ext uri="{FF2B5EF4-FFF2-40B4-BE49-F238E27FC236}">
                <a16:creationId xmlns:a16="http://schemas.microsoft.com/office/drawing/2014/main" id="{B7145EC7-B8E3-EE73-578D-1998188F4F7B}"/>
              </a:ext>
            </a:extLst>
          </p:cNvPr>
          <p:cNvSpPr txBox="1">
            <a:spLocks/>
          </p:cNvSpPr>
          <p:nvPr/>
        </p:nvSpPr>
        <p:spPr>
          <a:xfrm>
            <a:off x="838200" y="326495"/>
            <a:ext cx="6583948" cy="7533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a:solidFill>
                  <a:schemeClr val="tx2"/>
                </a:solidFill>
              </a:rPr>
              <a:t>Power BI ML</a:t>
            </a:r>
            <a:endParaRPr lang="en-US" sz="3600" dirty="0">
              <a:solidFill>
                <a:schemeClr val="tx2"/>
              </a:solidFill>
            </a:endParaRPr>
          </a:p>
        </p:txBody>
      </p:sp>
      <p:sp>
        <p:nvSpPr>
          <p:cNvPr id="10" name="TextBox 9">
            <a:extLst>
              <a:ext uri="{FF2B5EF4-FFF2-40B4-BE49-F238E27FC236}">
                <a16:creationId xmlns:a16="http://schemas.microsoft.com/office/drawing/2014/main" id="{77B67DBE-A58F-5487-FE73-130AA4B42027}"/>
              </a:ext>
            </a:extLst>
          </p:cNvPr>
          <p:cNvSpPr txBox="1"/>
          <p:nvPr/>
        </p:nvSpPr>
        <p:spPr>
          <a:xfrm>
            <a:off x="937008" y="1670241"/>
            <a:ext cx="6387831" cy="3799502"/>
          </a:xfrm>
          <a:prstGeom prst="rect">
            <a:avLst/>
          </a:prstGeom>
          <a:noFill/>
        </p:spPr>
        <p:txBody>
          <a:bodyPr wrap="square">
            <a:spAutoFit/>
          </a:bodyPr>
          <a:lstStyle/>
          <a:p>
            <a:pPr marL="342900" indent="-342900">
              <a:lnSpc>
                <a:spcPct val="110000"/>
              </a:lnSpc>
              <a:buFont typeface="Arial" panose="020B0604020202020204" pitchFamily="34" charset="0"/>
              <a:buChar char="•"/>
            </a:pPr>
            <a:r>
              <a:rPr lang="en-AU" sz="2000" dirty="0"/>
              <a:t>Choose a model based on the business need </a:t>
            </a:r>
          </a:p>
          <a:p>
            <a:pPr marL="342900" indent="-342900">
              <a:lnSpc>
                <a:spcPct val="110000"/>
              </a:lnSpc>
              <a:buFont typeface="Arial" panose="020B0604020202020204" pitchFamily="34" charset="0"/>
              <a:buChar char="•"/>
            </a:pPr>
            <a:r>
              <a:rPr lang="en-AU" sz="2000" dirty="0"/>
              <a:t>Configure your model</a:t>
            </a:r>
          </a:p>
          <a:p>
            <a:pPr marL="342900" indent="-342900">
              <a:lnSpc>
                <a:spcPct val="110000"/>
              </a:lnSpc>
              <a:buFont typeface="Arial" panose="020B0604020202020204" pitchFamily="34" charset="0"/>
              <a:buChar char="•"/>
            </a:pPr>
            <a:r>
              <a:rPr lang="en-AU" sz="2000" dirty="0"/>
              <a:t>Train Model</a:t>
            </a:r>
          </a:p>
          <a:p>
            <a:pPr marL="800100" lvl="1" indent="-342900">
              <a:lnSpc>
                <a:spcPct val="110000"/>
              </a:lnSpc>
              <a:buFont typeface="Arial" panose="020B0604020202020204" pitchFamily="34" charset="0"/>
              <a:buChar char="•"/>
            </a:pPr>
            <a:r>
              <a:rPr lang="en-AU" sz="2000" dirty="0"/>
              <a:t>Result vary depend on the configuration and data provided to train</a:t>
            </a:r>
          </a:p>
          <a:p>
            <a:pPr marL="800100" lvl="1" indent="-342900">
              <a:lnSpc>
                <a:spcPct val="110000"/>
              </a:lnSpc>
              <a:buFont typeface="Arial" panose="020B0604020202020204" pitchFamily="34" charset="0"/>
              <a:buChar char="•"/>
            </a:pPr>
            <a:r>
              <a:rPr lang="en-US" sz="2000" dirty="0"/>
              <a:t>Rapidly train and optimize decision making based on trend changes and feedback</a:t>
            </a:r>
          </a:p>
          <a:p>
            <a:pPr marL="800100" lvl="1" indent="-342900">
              <a:lnSpc>
                <a:spcPct val="110000"/>
              </a:lnSpc>
              <a:buFont typeface="Arial" panose="020B0604020202020204" pitchFamily="34" charset="0"/>
              <a:buChar char="•"/>
            </a:pPr>
            <a:r>
              <a:rPr lang="en-US" sz="2000" dirty="0"/>
              <a:t>Use context to rank options and make the best decisions</a:t>
            </a:r>
          </a:p>
          <a:p>
            <a:pPr marL="342900" indent="-342900">
              <a:lnSpc>
                <a:spcPct val="110000"/>
              </a:lnSpc>
              <a:buFont typeface="Arial" panose="020B0604020202020204" pitchFamily="34" charset="0"/>
              <a:buChar char="•"/>
            </a:pPr>
            <a:r>
              <a:rPr lang="en-AU" sz="2000" dirty="0"/>
              <a:t> Evaluate (performance and quality)</a:t>
            </a:r>
          </a:p>
          <a:p>
            <a:pPr marL="342900" indent="-342900">
              <a:lnSpc>
                <a:spcPct val="110000"/>
              </a:lnSpc>
              <a:buFont typeface="Arial" panose="020B0604020202020204" pitchFamily="34" charset="0"/>
              <a:buChar char="•"/>
            </a:pPr>
            <a:r>
              <a:rPr lang="en-AU" sz="2000" dirty="0"/>
              <a:t> Publish and Score Model </a:t>
            </a:r>
            <a:endParaRPr lang="en-US" dirty="0"/>
          </a:p>
        </p:txBody>
      </p:sp>
      <p:pic>
        <p:nvPicPr>
          <p:cNvPr id="11" name="Picture 10">
            <a:extLst>
              <a:ext uri="{FF2B5EF4-FFF2-40B4-BE49-F238E27FC236}">
                <a16:creationId xmlns:a16="http://schemas.microsoft.com/office/drawing/2014/main" id="{28A380C3-D6C6-CD52-5AAF-F3FD635FBB2C}"/>
              </a:ext>
            </a:extLst>
          </p:cNvPr>
          <p:cNvPicPr>
            <a:picLocks noChangeAspect="1"/>
          </p:cNvPicPr>
          <p:nvPr/>
        </p:nvPicPr>
        <p:blipFill>
          <a:blip r:embed="rId3"/>
          <a:stretch>
            <a:fillRect/>
          </a:stretch>
        </p:blipFill>
        <p:spPr>
          <a:xfrm>
            <a:off x="6938531" y="3406971"/>
            <a:ext cx="4800463" cy="2598691"/>
          </a:xfrm>
          <a:prstGeom prst="rect">
            <a:avLst/>
          </a:prstGeom>
        </p:spPr>
      </p:pic>
    </p:spTree>
    <p:extLst>
      <p:ext uri="{BB962C8B-B14F-4D97-AF65-F5344CB8AC3E}">
        <p14:creationId xmlns:p14="http://schemas.microsoft.com/office/powerpoint/2010/main" val="26337661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4" name="Isosceles Triangle 2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3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6" name="Rectangle 33">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34">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TextBox 16">
            <a:extLst>
              <a:ext uri="{FF2B5EF4-FFF2-40B4-BE49-F238E27FC236}">
                <a16:creationId xmlns:a16="http://schemas.microsoft.com/office/drawing/2014/main" id="{78DAAFC9-A14D-F968-37BF-7496F3EC32B5}"/>
              </a:ext>
            </a:extLst>
          </p:cNvPr>
          <p:cNvSpPr txBox="1"/>
          <p:nvPr/>
        </p:nvSpPr>
        <p:spPr>
          <a:xfrm>
            <a:off x="5931652" y="2674705"/>
            <a:ext cx="218558" cy="412720"/>
          </a:xfrm>
          <a:prstGeom prst="rect">
            <a:avLst/>
          </a:prstGeom>
          <a:noFill/>
        </p:spPr>
        <p:txBody>
          <a:bodyPr wrap="square" rtlCol="0">
            <a:spAutoFit/>
          </a:bodyPr>
          <a:lstStyle/>
          <a:p>
            <a:endParaRPr lang="en-US" dirty="0"/>
          </a:p>
        </p:txBody>
      </p:sp>
      <p:pic>
        <p:nvPicPr>
          <p:cNvPr id="2" name="Picture 1" descr="Timeline&#10;&#10;Description automatically generated with low confidence">
            <a:extLst>
              <a:ext uri="{FF2B5EF4-FFF2-40B4-BE49-F238E27FC236}">
                <a16:creationId xmlns:a16="http://schemas.microsoft.com/office/drawing/2014/main" id="{84F16A8E-EB49-9BBF-FB12-EE30CFE08995}"/>
              </a:ext>
            </a:extLst>
          </p:cNvPr>
          <p:cNvPicPr>
            <a:picLocks noChangeAspect="1"/>
          </p:cNvPicPr>
          <p:nvPr/>
        </p:nvPicPr>
        <p:blipFill>
          <a:blip r:embed="rId3"/>
          <a:stretch>
            <a:fillRect/>
          </a:stretch>
        </p:blipFill>
        <p:spPr>
          <a:xfrm>
            <a:off x="1097037" y="670522"/>
            <a:ext cx="6611655" cy="5300975"/>
          </a:xfrm>
          <a:prstGeom prst="rect">
            <a:avLst/>
          </a:prstGeom>
        </p:spPr>
      </p:pic>
      <p:sp>
        <p:nvSpPr>
          <p:cNvPr id="3" name="Curved Down Arrow 2">
            <a:extLst>
              <a:ext uri="{FF2B5EF4-FFF2-40B4-BE49-F238E27FC236}">
                <a16:creationId xmlns:a16="http://schemas.microsoft.com/office/drawing/2014/main" id="{1D1CCAEA-0307-0F07-FBCB-6171D6B675EA}"/>
              </a:ext>
            </a:extLst>
          </p:cNvPr>
          <p:cNvSpPr/>
          <p:nvPr/>
        </p:nvSpPr>
        <p:spPr>
          <a:xfrm rot="1856705">
            <a:off x="7991847" y="1233303"/>
            <a:ext cx="2797906" cy="1306446"/>
          </a:xfrm>
          <a:prstGeom prst="curvedDownArrow">
            <a:avLst/>
          </a:prstGeom>
          <a:solidFill>
            <a:schemeClr val="accent4"/>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 name="Picture 14" descr="Downloads">
            <a:extLst>
              <a:ext uri="{FF2B5EF4-FFF2-40B4-BE49-F238E27FC236}">
                <a16:creationId xmlns:a16="http://schemas.microsoft.com/office/drawing/2014/main" id="{C5CA63E3-644E-C86B-8019-AC336F0B1B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55265" y="3100979"/>
            <a:ext cx="1336240" cy="1323070"/>
          </a:xfrm>
          <a:prstGeom prst="rect">
            <a:avLst/>
          </a:prstGeom>
          <a:noFill/>
          <a:extLst>
            <a:ext uri="{909E8E84-426E-40DD-AFC4-6F175D3DCCD1}">
              <a14:hiddenFill xmlns:a14="http://schemas.microsoft.com/office/drawing/2010/main">
                <a:solidFill>
                  <a:srgbClr val="FFFFFF"/>
                </a:solidFill>
              </a14:hiddenFill>
            </a:ext>
          </a:extLst>
        </p:spPr>
      </p:pic>
      <p:pic>
        <p:nvPicPr>
          <p:cNvPr id="5" name="Content Placeholder 6">
            <a:extLst>
              <a:ext uri="{FF2B5EF4-FFF2-40B4-BE49-F238E27FC236}">
                <a16:creationId xmlns:a16="http://schemas.microsoft.com/office/drawing/2014/main" id="{C040A38F-1D04-39D4-36BC-D9703E079FC7}"/>
              </a:ext>
            </a:extLst>
          </p:cNvPr>
          <p:cNvPicPr>
            <a:picLocks noGrp="1" noChangeAspect="1"/>
          </p:cNvPicPr>
          <p:nvPr>
            <p:ph idx="1"/>
          </p:nvPr>
        </p:nvPicPr>
        <p:blipFill>
          <a:blip r:embed="rId5"/>
          <a:stretch>
            <a:fillRect/>
          </a:stretch>
        </p:blipFill>
        <p:spPr>
          <a:xfrm>
            <a:off x="8163930" y="4662006"/>
            <a:ext cx="3541714" cy="1268133"/>
          </a:xfrm>
        </p:spPr>
      </p:pic>
    </p:spTree>
    <p:extLst>
      <p:ext uri="{BB962C8B-B14F-4D97-AF65-F5344CB8AC3E}">
        <p14:creationId xmlns:p14="http://schemas.microsoft.com/office/powerpoint/2010/main" val="1825711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DCF148D-1DDA-3006-736B-4005B28404B8}"/>
              </a:ext>
            </a:extLst>
          </p:cNvPr>
          <p:cNvSpPr>
            <a:spLocks noGrp="1"/>
          </p:cNvSpPr>
          <p:nvPr>
            <p:ph type="title"/>
          </p:nvPr>
        </p:nvSpPr>
        <p:spPr>
          <a:xfrm>
            <a:off x="643467" y="321734"/>
            <a:ext cx="10905066" cy="1135737"/>
          </a:xfrm>
        </p:spPr>
        <p:txBody>
          <a:bodyPr>
            <a:normAutofit/>
          </a:bodyPr>
          <a:lstStyle/>
          <a:p>
            <a:r>
              <a:rPr lang="en-US" sz="3600" dirty="0">
                <a:solidFill>
                  <a:schemeClr val="tx2"/>
                </a:solidFill>
              </a:rPr>
              <a:t>Who am I? </a:t>
            </a:r>
            <a:endParaRPr lang="en-US" sz="36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2">
            <a:extLst>
              <a:ext uri="{FF2B5EF4-FFF2-40B4-BE49-F238E27FC236}">
                <a16:creationId xmlns:a16="http://schemas.microsoft.com/office/drawing/2014/main" id="{0A0BA7C7-0DE6-D781-4BB6-B6A4939807A7}"/>
              </a:ext>
            </a:extLst>
          </p:cNvPr>
          <p:cNvSpPr>
            <a:spLocks noGrp="1"/>
          </p:cNvSpPr>
          <p:nvPr>
            <p:ph idx="1"/>
          </p:nvPr>
        </p:nvSpPr>
        <p:spPr>
          <a:xfrm>
            <a:off x="642938" y="1782763"/>
            <a:ext cx="10906125" cy="4394200"/>
          </a:xfrm>
        </p:spPr>
        <p:txBody>
          <a:bodyPr anchor="t">
            <a:normAutofit/>
          </a:bodyPr>
          <a:lstStyle/>
          <a:p>
            <a:pPr marL="0" indent="0">
              <a:lnSpc>
                <a:spcPct val="150000"/>
              </a:lnSpc>
              <a:buNone/>
            </a:pPr>
            <a:endParaRPr lang="en-US" dirty="0"/>
          </a:p>
          <a:p>
            <a:pPr>
              <a:lnSpc>
                <a:spcPct val="150000"/>
              </a:lnSpc>
              <a:buFont typeface="Wingdings" pitchFamily="2" charset="2"/>
              <a:buChar char="v"/>
            </a:pPr>
            <a:r>
              <a:rPr lang="en-US" dirty="0"/>
              <a:t> Engineering Manager with Atlassian </a:t>
            </a:r>
          </a:p>
          <a:p>
            <a:pPr>
              <a:lnSpc>
                <a:spcPct val="150000"/>
              </a:lnSpc>
              <a:buFont typeface="Wingdings" pitchFamily="2" charset="2"/>
              <a:buChar char="v"/>
            </a:pPr>
            <a:r>
              <a:rPr lang="en-US" dirty="0"/>
              <a:t> Co-hosting The Global AI Podcast </a:t>
            </a:r>
            <a:r>
              <a:rPr lang="en-AU" dirty="0">
                <a:solidFill>
                  <a:schemeClr val="accent1">
                    <a:lumMod val="75000"/>
                  </a:schemeClr>
                </a:solidFill>
              </a:rPr>
              <a:t>@</a:t>
            </a:r>
            <a:r>
              <a:rPr lang="en-AU" dirty="0" err="1">
                <a:solidFill>
                  <a:schemeClr val="accent1">
                    <a:lumMod val="75000"/>
                  </a:schemeClr>
                </a:solidFill>
              </a:rPr>
              <a:t>GlobalAIPodcast</a:t>
            </a:r>
            <a:endParaRPr lang="en-US" dirty="0">
              <a:solidFill>
                <a:schemeClr val="accent1">
                  <a:lumMod val="75000"/>
                </a:schemeClr>
              </a:solidFill>
            </a:endParaRPr>
          </a:p>
          <a:p>
            <a:pPr>
              <a:lnSpc>
                <a:spcPct val="150000"/>
              </a:lnSpc>
              <a:buFont typeface="Wingdings" pitchFamily="2" charset="2"/>
              <a:buChar char="v"/>
            </a:pPr>
            <a:r>
              <a:rPr lang="en-US" dirty="0"/>
              <a:t> APAC AI community co-</a:t>
            </a:r>
            <a:r>
              <a:rPr lang="en-US" dirty="0" err="1"/>
              <a:t>organiser</a:t>
            </a:r>
            <a:r>
              <a:rPr lang="en-US" dirty="0"/>
              <a:t> </a:t>
            </a:r>
          </a:p>
          <a:p>
            <a:endParaRPr lang="en-US" sz="2000" dirty="0">
              <a:solidFill>
                <a:schemeClr val="tx2"/>
              </a:solidFill>
            </a:endParaRPr>
          </a:p>
        </p:txBody>
      </p:sp>
      <p:pic>
        <p:nvPicPr>
          <p:cNvPr id="5" name="Graphic 4" descr="Radio microphone with solid fill">
            <a:extLst>
              <a:ext uri="{FF2B5EF4-FFF2-40B4-BE49-F238E27FC236}">
                <a16:creationId xmlns:a16="http://schemas.microsoft.com/office/drawing/2014/main" id="{22D05E2B-970D-5ED6-71C4-545C726A070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57064" y="3471811"/>
            <a:ext cx="475685" cy="475685"/>
          </a:xfrm>
          <a:prstGeom prst="rect">
            <a:avLst/>
          </a:prstGeom>
        </p:spPr>
      </p:pic>
      <p:pic>
        <p:nvPicPr>
          <p:cNvPr id="6" name="Picture 2">
            <a:extLst>
              <a:ext uri="{FF2B5EF4-FFF2-40B4-BE49-F238E27FC236}">
                <a16:creationId xmlns:a16="http://schemas.microsoft.com/office/drawing/2014/main" id="{448041FA-45F1-7FD4-9D3F-E8A05108FED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24788" y="2775789"/>
            <a:ext cx="417052" cy="41705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B1A9C747-2F18-AB2A-0B62-B81F8872B89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0" y="4249174"/>
            <a:ext cx="1270000" cy="508000"/>
          </a:xfrm>
          <a:prstGeom prst="rect">
            <a:avLst/>
          </a:prstGeom>
          <a:noFill/>
          <a:extLst>
            <a:ext uri="{909E8E84-426E-40DD-AFC4-6F175D3DCCD1}">
              <a14:hiddenFill xmlns:a14="http://schemas.microsoft.com/office/drawing/2010/main">
                <a:solidFill>
                  <a:srgbClr val="FFFFFF"/>
                </a:solidFill>
              </a14:hiddenFill>
            </a:ext>
          </a:extLst>
        </p:spPr>
      </p:pic>
      <p:pic>
        <p:nvPicPr>
          <p:cNvPr id="9" name="Graphic 8" descr="Programmer female outline">
            <a:extLst>
              <a:ext uri="{FF2B5EF4-FFF2-40B4-BE49-F238E27FC236}">
                <a16:creationId xmlns:a16="http://schemas.microsoft.com/office/drawing/2014/main" id="{A6D0FB1C-3BDB-606B-5DE2-C71CA071514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775323" y="389614"/>
            <a:ext cx="858331" cy="858331"/>
          </a:xfrm>
          <a:prstGeom prst="rect">
            <a:avLst/>
          </a:prstGeom>
        </p:spPr>
      </p:pic>
      <p:pic>
        <p:nvPicPr>
          <p:cNvPr id="11" name="Picture 6">
            <a:extLst>
              <a:ext uri="{FF2B5EF4-FFF2-40B4-BE49-F238E27FC236}">
                <a16:creationId xmlns:a16="http://schemas.microsoft.com/office/drawing/2014/main" id="{0F92607E-DE46-B231-109D-5AD4C7C7B1A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76357" y="6315000"/>
            <a:ext cx="317577" cy="31219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7">
            <a:extLst>
              <a:ext uri="{FF2B5EF4-FFF2-40B4-BE49-F238E27FC236}">
                <a16:creationId xmlns:a16="http://schemas.microsoft.com/office/drawing/2014/main" id="{B643B253-A934-F4AB-D2E6-7E6BC725025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54258" y="6268315"/>
            <a:ext cx="515122" cy="449362"/>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FD537EBD-8489-A233-36D1-51D0D97A4448}"/>
              </a:ext>
            </a:extLst>
          </p:cNvPr>
          <p:cNvSpPr txBox="1"/>
          <p:nvPr/>
        </p:nvSpPr>
        <p:spPr>
          <a:xfrm>
            <a:off x="3727899" y="6286431"/>
            <a:ext cx="5029165" cy="369332"/>
          </a:xfrm>
          <a:prstGeom prst="rect">
            <a:avLst/>
          </a:prstGeom>
          <a:noFill/>
        </p:spPr>
        <p:txBody>
          <a:bodyPr wrap="square">
            <a:spAutoFit/>
          </a:bodyPr>
          <a:lstStyle/>
          <a:p>
            <a:pPr marL="0" indent="0">
              <a:buNone/>
            </a:pPr>
            <a:r>
              <a:rPr lang="en-AU" dirty="0"/>
              <a:t> Atlassian |        @</a:t>
            </a:r>
            <a:r>
              <a:rPr lang="en-AU" dirty="0" err="1"/>
              <a:t>SomyAyazi</a:t>
            </a:r>
            <a:r>
              <a:rPr lang="en-AU" dirty="0"/>
              <a:t> |        </a:t>
            </a:r>
            <a:r>
              <a:rPr lang="en-AU" dirty="0" err="1"/>
              <a:t>somy-ayazi</a:t>
            </a:r>
            <a:r>
              <a:rPr lang="en-AU" dirty="0"/>
              <a:t>​</a:t>
            </a:r>
          </a:p>
        </p:txBody>
      </p:sp>
      <p:pic>
        <p:nvPicPr>
          <p:cNvPr id="17" name="Picture 8">
            <a:extLst>
              <a:ext uri="{FF2B5EF4-FFF2-40B4-BE49-F238E27FC236}">
                <a16:creationId xmlns:a16="http://schemas.microsoft.com/office/drawing/2014/main" id="{292AAF5E-176F-B781-BC58-631C0287056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31924" y="6372590"/>
            <a:ext cx="297790" cy="264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01145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4" name="Isosceles Triangle 2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3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6" name="Rectangle 33">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34">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TextBox 16">
            <a:extLst>
              <a:ext uri="{FF2B5EF4-FFF2-40B4-BE49-F238E27FC236}">
                <a16:creationId xmlns:a16="http://schemas.microsoft.com/office/drawing/2014/main" id="{78DAAFC9-A14D-F968-37BF-7496F3EC32B5}"/>
              </a:ext>
            </a:extLst>
          </p:cNvPr>
          <p:cNvSpPr txBox="1"/>
          <p:nvPr/>
        </p:nvSpPr>
        <p:spPr>
          <a:xfrm>
            <a:off x="5931652" y="2674705"/>
            <a:ext cx="218558" cy="412720"/>
          </a:xfrm>
          <a:prstGeom prst="rect">
            <a:avLst/>
          </a:prstGeom>
          <a:noFill/>
        </p:spPr>
        <p:txBody>
          <a:bodyPr wrap="square" rtlCol="0">
            <a:spAutoFit/>
          </a:bodyPr>
          <a:lstStyle/>
          <a:p>
            <a:endParaRPr lang="en-US" dirty="0"/>
          </a:p>
        </p:txBody>
      </p:sp>
      <p:sp>
        <p:nvSpPr>
          <p:cNvPr id="8" name="Title 1">
            <a:extLst>
              <a:ext uri="{FF2B5EF4-FFF2-40B4-BE49-F238E27FC236}">
                <a16:creationId xmlns:a16="http://schemas.microsoft.com/office/drawing/2014/main" id="{64C9633B-90D2-6F35-8306-5FF1FF0E7A2A}"/>
              </a:ext>
            </a:extLst>
          </p:cNvPr>
          <p:cNvSpPr>
            <a:spLocks noGrp="1"/>
          </p:cNvSpPr>
          <p:nvPr>
            <p:ph type="title"/>
          </p:nvPr>
        </p:nvSpPr>
        <p:spPr>
          <a:xfrm>
            <a:off x="592874" y="350006"/>
            <a:ext cx="6583948" cy="753397"/>
          </a:xfrm>
        </p:spPr>
        <p:txBody>
          <a:bodyPr>
            <a:normAutofit/>
          </a:bodyPr>
          <a:lstStyle/>
          <a:p>
            <a:r>
              <a:rPr lang="en-AU" sz="3600">
                <a:solidFill>
                  <a:schemeClr val="tx2"/>
                </a:solidFill>
              </a:rPr>
              <a:t>Knowledge Mining</a:t>
            </a:r>
            <a:endParaRPr lang="en-US" sz="3600" dirty="0">
              <a:solidFill>
                <a:schemeClr val="tx2"/>
              </a:solidFill>
            </a:endParaRPr>
          </a:p>
        </p:txBody>
      </p:sp>
      <p:pic>
        <p:nvPicPr>
          <p:cNvPr id="9" name="Picture 6">
            <a:extLst>
              <a:ext uri="{FF2B5EF4-FFF2-40B4-BE49-F238E27FC236}">
                <a16:creationId xmlns:a16="http://schemas.microsoft.com/office/drawing/2014/main" id="{CBCFB44F-7C92-DFA8-124B-6B515F7060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098" y="1378153"/>
            <a:ext cx="10056223" cy="417699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A0B52C30-7A14-D484-EFE6-6ADA5A54BA45}"/>
              </a:ext>
            </a:extLst>
          </p:cNvPr>
          <p:cNvSpPr txBox="1"/>
          <p:nvPr/>
        </p:nvSpPr>
        <p:spPr>
          <a:xfrm>
            <a:off x="1711336" y="6002624"/>
            <a:ext cx="8918139" cy="646331"/>
          </a:xfrm>
          <a:prstGeom prst="rect">
            <a:avLst/>
          </a:prstGeom>
          <a:noFill/>
        </p:spPr>
        <p:txBody>
          <a:bodyPr wrap="square">
            <a:spAutoFit/>
          </a:bodyPr>
          <a:lstStyle/>
          <a:p>
            <a:pPr algn="l" rtl="0" fontAlgn="base"/>
            <a:r>
              <a:rPr lang="en-AU" b="0" i="0" u="none" strike="noStrike" dirty="0">
                <a:effectLst/>
                <a:latin typeface="Tw Cen MT" panose="020B0602020104020603" pitchFamily="34" charset="77"/>
              </a:rPr>
              <a:t>Knowledge Mining orchestration steps (Source Microsoft)</a:t>
            </a:r>
            <a:r>
              <a:rPr lang="en-US" b="0" i="0" dirty="0">
                <a:solidFill>
                  <a:srgbClr val="FFFFFF"/>
                </a:solidFill>
                <a:effectLst/>
                <a:latin typeface="Tw Cen MT" panose="020B0602020104020603" pitchFamily="34" charset="77"/>
              </a:rPr>
              <a:t>​</a:t>
            </a:r>
            <a:endParaRPr lang="en-US" b="0" i="0" dirty="0">
              <a:solidFill>
                <a:srgbClr val="FFFFFF"/>
              </a:solidFill>
              <a:effectLst/>
              <a:latin typeface="Segoe UI" panose="020B0502040204020203" pitchFamily="34" charset="0"/>
            </a:endParaRPr>
          </a:p>
          <a:p>
            <a:pPr algn="l" rtl="0" fontAlgn="base"/>
            <a:r>
              <a:rPr lang="en-AU" b="0" i="0" u="sng" strike="noStrike" dirty="0">
                <a:solidFill>
                  <a:srgbClr val="22FFFF"/>
                </a:solidFill>
                <a:effectLst/>
                <a:latin typeface="Tw Cen MT" panose="020B0602020104020603" pitchFamily="34" charset="77"/>
                <a:hlinkClick r:id="rId4"/>
              </a:rPr>
              <a:t>https://azure.microsoft.com/en-au/solutions/knowledge-mining/#solution-architectures</a:t>
            </a:r>
            <a:r>
              <a:rPr lang="en-AU" b="0" i="0" dirty="0">
                <a:solidFill>
                  <a:srgbClr val="FFFFFF"/>
                </a:solidFill>
                <a:effectLst/>
                <a:latin typeface="Tw Cen MT" panose="020B0602020104020603" pitchFamily="34" charset="77"/>
              </a:rPr>
              <a:t>​</a:t>
            </a:r>
            <a:endParaRPr lang="en-AU" b="0" i="0" dirty="0">
              <a:solidFill>
                <a:srgbClr val="FFFFFF"/>
              </a:solidFill>
              <a:effectLst/>
              <a:latin typeface="Segoe UI" panose="020B0502040204020203" pitchFamily="34" charset="0"/>
            </a:endParaRPr>
          </a:p>
        </p:txBody>
      </p:sp>
    </p:spTree>
    <p:extLst>
      <p:ext uri="{BB962C8B-B14F-4D97-AF65-F5344CB8AC3E}">
        <p14:creationId xmlns:p14="http://schemas.microsoft.com/office/powerpoint/2010/main" val="2395331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Isosceles Triangle 70">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Isosceles Triangle 7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Rectangle 7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Content Placeholder 4">
            <a:extLst>
              <a:ext uri="{FF2B5EF4-FFF2-40B4-BE49-F238E27FC236}">
                <a16:creationId xmlns:a16="http://schemas.microsoft.com/office/drawing/2014/main" id="{502AD90A-4362-07C9-A071-97F1C923E7C3}"/>
              </a:ext>
            </a:extLst>
          </p:cNvPr>
          <p:cNvSpPr>
            <a:spLocks noGrp="1"/>
          </p:cNvSpPr>
          <p:nvPr>
            <p:ph idx="1"/>
          </p:nvPr>
        </p:nvSpPr>
        <p:spPr>
          <a:xfrm>
            <a:off x="1014413" y="1743075"/>
            <a:ext cx="10369550" cy="4394200"/>
          </a:xfrm>
        </p:spPr>
        <p:txBody>
          <a:bodyPr>
            <a:normAutofit fontScale="77500" lnSpcReduction="20000"/>
          </a:bodyPr>
          <a:lstStyle/>
          <a:p>
            <a:pPr fontAlgn="base">
              <a:lnSpc>
                <a:spcPct val="150000"/>
              </a:lnSpc>
            </a:pPr>
            <a:r>
              <a:rPr lang="en-AU" dirty="0"/>
              <a:t> AI School: </a:t>
            </a:r>
            <a:r>
              <a:rPr lang="en-AU" u="sng" dirty="0">
                <a:hlinkClick r:id="rId2"/>
              </a:rPr>
              <a:t>https://www.microsoft.com/en-us/ai/ai-school</a:t>
            </a:r>
            <a:r>
              <a:rPr lang="en-AU" dirty="0"/>
              <a:t>​</a:t>
            </a:r>
          </a:p>
          <a:p>
            <a:pPr fontAlgn="base">
              <a:lnSpc>
                <a:spcPct val="150000"/>
              </a:lnSpc>
            </a:pPr>
            <a:r>
              <a:rPr lang="en-AU" dirty="0"/>
              <a:t> AI Lab: </a:t>
            </a:r>
            <a:r>
              <a:rPr lang="en-AU" u="sng" dirty="0">
                <a:hlinkClick r:id="rId3"/>
              </a:rPr>
              <a:t>https://www.microsoft.com/en-us/ai/ai-lab</a:t>
            </a:r>
            <a:r>
              <a:rPr lang="en-AU" dirty="0"/>
              <a:t>​</a:t>
            </a:r>
          </a:p>
          <a:p>
            <a:pPr fontAlgn="base">
              <a:lnSpc>
                <a:spcPct val="150000"/>
              </a:lnSpc>
            </a:pPr>
            <a:r>
              <a:rPr lang="en-AU" dirty="0"/>
              <a:t> </a:t>
            </a:r>
            <a:r>
              <a:rPr lang="en-AU" dirty="0">
                <a:hlinkClick r:id="rId4"/>
              </a:rPr>
              <a:t>https://</a:t>
            </a:r>
            <a:r>
              <a:rPr lang="en-AU" dirty="0" err="1">
                <a:hlinkClick r:id="rId4"/>
              </a:rPr>
              <a:t>docs.microsoft.com</a:t>
            </a:r>
            <a:r>
              <a:rPr lang="en-AU" dirty="0">
                <a:hlinkClick r:id="rId4"/>
              </a:rPr>
              <a:t>/</a:t>
            </a:r>
            <a:r>
              <a:rPr lang="en-AU" dirty="0" err="1">
                <a:hlinkClick r:id="rId4"/>
              </a:rPr>
              <a:t>en</a:t>
            </a:r>
            <a:r>
              <a:rPr lang="en-AU" dirty="0">
                <a:hlinkClick r:id="rId4"/>
              </a:rPr>
              <a:t>-us/training/modules/introduction-to-machine-learning/</a:t>
            </a:r>
            <a:endParaRPr lang="en-AU" dirty="0"/>
          </a:p>
          <a:p>
            <a:pPr fontAlgn="base">
              <a:lnSpc>
                <a:spcPct val="150000"/>
              </a:lnSpc>
            </a:pPr>
            <a:r>
              <a:rPr lang="en-AU" dirty="0">
                <a:hlinkClick r:id="rId5"/>
              </a:rPr>
              <a:t>https://docs.microsoft.com/en-au/power-bi/connect-data/service-tutorial-build-machine-learning-model</a:t>
            </a:r>
            <a:endParaRPr lang="en-AU" dirty="0"/>
          </a:p>
          <a:p>
            <a:pPr fontAlgn="base">
              <a:lnSpc>
                <a:spcPct val="150000"/>
              </a:lnSpc>
            </a:pPr>
            <a:r>
              <a:rPr lang="en-AU" dirty="0"/>
              <a:t>Transparency note for Semantic Analysis  </a:t>
            </a:r>
            <a:r>
              <a:rPr lang="en-AU" dirty="0">
                <a:hlinkClick r:id="rId6"/>
              </a:rPr>
              <a:t>https://docs.microsoft.com/en-us/legal/cognitive-services/language-service/transparency-note-sentiment-analysis</a:t>
            </a:r>
            <a:endParaRPr lang="en-AU" dirty="0"/>
          </a:p>
          <a:p>
            <a:pPr fontAlgn="base"/>
            <a:endParaRPr lang="en-US" dirty="0"/>
          </a:p>
        </p:txBody>
      </p:sp>
      <p:sp>
        <p:nvSpPr>
          <p:cNvPr id="9" name="Title 1">
            <a:extLst>
              <a:ext uri="{FF2B5EF4-FFF2-40B4-BE49-F238E27FC236}">
                <a16:creationId xmlns:a16="http://schemas.microsoft.com/office/drawing/2014/main" id="{C5A51701-2676-A724-1FFB-A8802DE4A9CB}"/>
              </a:ext>
            </a:extLst>
          </p:cNvPr>
          <p:cNvSpPr txBox="1">
            <a:spLocks/>
          </p:cNvSpPr>
          <p:nvPr/>
        </p:nvSpPr>
        <p:spPr>
          <a:xfrm>
            <a:off x="670705" y="543147"/>
            <a:ext cx="6583948" cy="7533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3600" dirty="0">
                <a:solidFill>
                  <a:schemeClr val="tx2"/>
                </a:solidFill>
              </a:rPr>
              <a:t>Explore AI more</a:t>
            </a:r>
            <a:endParaRPr lang="en-US" sz="3600" dirty="0">
              <a:solidFill>
                <a:schemeClr val="tx2"/>
              </a:solidFill>
            </a:endParaRPr>
          </a:p>
        </p:txBody>
      </p:sp>
    </p:spTree>
    <p:extLst>
      <p:ext uri="{BB962C8B-B14F-4D97-AF65-F5344CB8AC3E}">
        <p14:creationId xmlns:p14="http://schemas.microsoft.com/office/powerpoint/2010/main" val="23186907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Isosceles Triangle 70">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Isosceles Triangle 7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Rectangle 7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1">
            <a:extLst>
              <a:ext uri="{FF2B5EF4-FFF2-40B4-BE49-F238E27FC236}">
                <a16:creationId xmlns:a16="http://schemas.microsoft.com/office/drawing/2014/main" id="{E061541E-BD97-9A5D-1D19-821CA428E4F2}"/>
              </a:ext>
            </a:extLst>
          </p:cNvPr>
          <p:cNvSpPr>
            <a:spLocks noGrp="1"/>
          </p:cNvSpPr>
          <p:nvPr>
            <p:ph type="title"/>
          </p:nvPr>
        </p:nvSpPr>
        <p:spPr>
          <a:xfrm>
            <a:off x="1733073" y="1596796"/>
            <a:ext cx="9822411" cy="2604513"/>
          </a:xfrm>
        </p:spPr>
        <p:txBody>
          <a:bodyPr>
            <a:normAutofit/>
          </a:bodyPr>
          <a:lstStyle/>
          <a:p>
            <a:r>
              <a:rPr lang="en-AU" sz="2700" dirty="0"/>
              <a:t>“</a:t>
            </a:r>
            <a:r>
              <a:rPr lang="en-AU" sz="4900" dirty="0"/>
              <a:t>AI</a:t>
            </a:r>
            <a:r>
              <a:rPr lang="en-AU" sz="2700" dirty="0"/>
              <a:t> </a:t>
            </a:r>
            <a:r>
              <a:rPr lang="en-AU" sz="3100" dirty="0"/>
              <a:t>is here to empower</a:t>
            </a:r>
            <a:br>
              <a:rPr lang="en-AU" sz="3100" dirty="0"/>
            </a:br>
            <a:r>
              <a:rPr lang="en-AU" sz="3100" dirty="0"/>
              <a:t>	 </a:t>
            </a:r>
            <a:r>
              <a:rPr lang="en-AU" sz="4900" dirty="0"/>
              <a:t>People</a:t>
            </a:r>
            <a:r>
              <a:rPr lang="en-AU" sz="2700" dirty="0"/>
              <a:t> </a:t>
            </a:r>
            <a:r>
              <a:rPr lang="en-AU" sz="3100" dirty="0"/>
              <a:t>to be able do more </a:t>
            </a:r>
            <a:br>
              <a:rPr lang="en-AU" sz="3100" dirty="0"/>
            </a:br>
            <a:r>
              <a:rPr lang="en-AU" sz="3100" dirty="0"/>
              <a:t>			with </a:t>
            </a:r>
            <a:r>
              <a:rPr lang="en-AU" sz="4900" dirty="0"/>
              <a:t>Technology</a:t>
            </a:r>
            <a:r>
              <a:rPr lang="en-AU" sz="2700" dirty="0"/>
              <a:t>”</a:t>
            </a:r>
            <a:br>
              <a:rPr lang="en-AU" sz="3600" dirty="0"/>
            </a:br>
            <a:endParaRPr lang="en-AU" sz="3600" dirty="0"/>
          </a:p>
        </p:txBody>
      </p:sp>
      <p:sp>
        <p:nvSpPr>
          <p:cNvPr id="7" name="TextBox 6">
            <a:extLst>
              <a:ext uri="{FF2B5EF4-FFF2-40B4-BE49-F238E27FC236}">
                <a16:creationId xmlns:a16="http://schemas.microsoft.com/office/drawing/2014/main" id="{873B3AC6-7589-3E23-6440-036BA6710A65}"/>
              </a:ext>
            </a:extLst>
          </p:cNvPr>
          <p:cNvSpPr txBox="1"/>
          <p:nvPr/>
        </p:nvSpPr>
        <p:spPr>
          <a:xfrm>
            <a:off x="4766710" y="4920023"/>
            <a:ext cx="2117877" cy="523220"/>
          </a:xfrm>
          <a:prstGeom prst="rect">
            <a:avLst/>
          </a:prstGeom>
          <a:noFill/>
        </p:spPr>
        <p:txBody>
          <a:bodyPr wrap="square">
            <a:spAutoFit/>
          </a:bodyPr>
          <a:lstStyle/>
          <a:p>
            <a:pPr marL="0" indent="0">
              <a:buNone/>
            </a:pPr>
            <a:r>
              <a:rPr lang="en-AU" sz="2800" dirty="0"/>
              <a:t>Thank you!</a:t>
            </a:r>
          </a:p>
        </p:txBody>
      </p:sp>
      <p:pic>
        <p:nvPicPr>
          <p:cNvPr id="8" name="Picture 6">
            <a:extLst>
              <a:ext uri="{FF2B5EF4-FFF2-40B4-BE49-F238E27FC236}">
                <a16:creationId xmlns:a16="http://schemas.microsoft.com/office/drawing/2014/main" id="{EC057BD4-7E67-B905-6530-0463585AFD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8029" y="6089086"/>
            <a:ext cx="385100" cy="37857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7">
            <a:extLst>
              <a:ext uri="{FF2B5EF4-FFF2-40B4-BE49-F238E27FC236}">
                <a16:creationId xmlns:a16="http://schemas.microsoft.com/office/drawing/2014/main" id="{4F139B5E-4F51-6BDB-4801-1318870901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5929" y="6042401"/>
            <a:ext cx="624647" cy="54490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D3BB7E05-CB21-9179-787E-F6FC399EB437}"/>
              </a:ext>
            </a:extLst>
          </p:cNvPr>
          <p:cNvSpPr txBox="1"/>
          <p:nvPr/>
        </p:nvSpPr>
        <p:spPr>
          <a:xfrm>
            <a:off x="3679571" y="6130187"/>
            <a:ext cx="6098458" cy="369332"/>
          </a:xfrm>
          <a:prstGeom prst="rect">
            <a:avLst/>
          </a:prstGeom>
          <a:noFill/>
        </p:spPr>
        <p:txBody>
          <a:bodyPr wrap="square">
            <a:spAutoFit/>
          </a:bodyPr>
          <a:lstStyle/>
          <a:p>
            <a:pPr marL="0" indent="0">
              <a:buNone/>
            </a:pPr>
            <a:r>
              <a:rPr lang="en-AU" dirty="0"/>
              <a:t> Atlassian |        @</a:t>
            </a:r>
            <a:r>
              <a:rPr lang="en-AU" dirty="0" err="1"/>
              <a:t>SomyAyazi</a:t>
            </a:r>
            <a:r>
              <a:rPr lang="en-AU" dirty="0"/>
              <a:t> |        </a:t>
            </a:r>
            <a:r>
              <a:rPr lang="en-AU" dirty="0" err="1"/>
              <a:t>somy-ayazi</a:t>
            </a:r>
            <a:r>
              <a:rPr lang="en-AU" dirty="0"/>
              <a:t>​</a:t>
            </a:r>
          </a:p>
        </p:txBody>
      </p:sp>
      <p:pic>
        <p:nvPicPr>
          <p:cNvPr id="12" name="Picture 8">
            <a:extLst>
              <a:ext uri="{FF2B5EF4-FFF2-40B4-BE49-F238E27FC236}">
                <a16:creationId xmlns:a16="http://schemas.microsoft.com/office/drawing/2014/main" id="{B702A392-4C6C-35C7-8710-ED1229375D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83596" y="6146676"/>
            <a:ext cx="361106" cy="320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2053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Rectangle 34">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36">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Rectangle 38">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41" name="Freeform: Shape 40">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Shape 42">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8F92B769-DA2C-10E0-6B2A-3B7A39296466}"/>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sz="3600" kern="1200">
                <a:solidFill>
                  <a:srgbClr val="080808"/>
                </a:solidFill>
                <a:latin typeface="+mj-lt"/>
                <a:ea typeface="+mj-ea"/>
                <a:cs typeface="+mj-cs"/>
              </a:rPr>
              <a:t>AI and ML in Power BI</a:t>
            </a:r>
          </a:p>
        </p:txBody>
      </p:sp>
      <p:sp>
        <p:nvSpPr>
          <p:cNvPr id="45" name="Freeform: Shape 44">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Rectangle 46">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089615865"/>
      </p:ext>
    </p:extLst>
  </p:cSld>
  <p:clrMapOvr>
    <a:masterClrMapping/>
  </p:clrMapOvr>
  <mc:AlternateContent xmlns:mc="http://schemas.openxmlformats.org/markup-compatibility/2006" xmlns:p14="http://schemas.microsoft.com/office/powerpoint/2010/main">
    <mc:Choice Requires="p14">
      <p:transition spd="slow" p14:dur="2000" advTm="12600"/>
    </mc:Choice>
    <mc:Fallback xmlns="">
      <p:transition spd="slow" advTm="126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5" name="Rectangle 717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177" name="Group 7176">
            <a:extLst>
              <a:ext uri="{FF2B5EF4-FFF2-40B4-BE49-F238E27FC236}">
                <a16:creationId xmlns:a16="http://schemas.microsoft.com/office/drawing/2014/main" id="{FA366754-A2F4-475B-8217-AB06F5F15F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7178" name="Rectangle 7177">
              <a:extLst>
                <a:ext uri="{FF2B5EF4-FFF2-40B4-BE49-F238E27FC236}">
                  <a16:creationId xmlns:a16="http://schemas.microsoft.com/office/drawing/2014/main" id="{322BF2F0-5264-48F8-8780-73D64DE84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9" name="Isosceles Triangle 7178">
              <a:extLst>
                <a:ext uri="{FF2B5EF4-FFF2-40B4-BE49-F238E27FC236}">
                  <a16:creationId xmlns:a16="http://schemas.microsoft.com/office/drawing/2014/main" id="{7DC5FF32-A8FD-4F1B-B8D3-3D226716C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8F92B769-DA2C-10E0-6B2A-3B7A39296466}"/>
              </a:ext>
            </a:extLst>
          </p:cNvPr>
          <p:cNvSpPr>
            <a:spLocks noGrp="1"/>
          </p:cNvSpPr>
          <p:nvPr>
            <p:ph type="title"/>
          </p:nvPr>
        </p:nvSpPr>
        <p:spPr>
          <a:xfrm>
            <a:off x="643467" y="321734"/>
            <a:ext cx="10905066" cy="1135737"/>
          </a:xfrm>
        </p:spPr>
        <p:txBody>
          <a:bodyPr>
            <a:normAutofit/>
          </a:bodyPr>
          <a:lstStyle/>
          <a:p>
            <a:r>
              <a:rPr lang="en-US" sz="3600"/>
              <a:t>What is AI?</a:t>
            </a:r>
          </a:p>
        </p:txBody>
      </p:sp>
      <p:sp>
        <p:nvSpPr>
          <p:cNvPr id="3" name="Content Placeholder 2">
            <a:extLst>
              <a:ext uri="{FF2B5EF4-FFF2-40B4-BE49-F238E27FC236}">
                <a16:creationId xmlns:a16="http://schemas.microsoft.com/office/drawing/2014/main" id="{8DBF4D73-2E37-4B89-79C3-7DEC48AFC121}"/>
              </a:ext>
            </a:extLst>
          </p:cNvPr>
          <p:cNvSpPr>
            <a:spLocks noGrp="1"/>
          </p:cNvSpPr>
          <p:nvPr>
            <p:ph idx="1"/>
          </p:nvPr>
        </p:nvSpPr>
        <p:spPr>
          <a:xfrm>
            <a:off x="643468" y="1782981"/>
            <a:ext cx="10025155" cy="4393982"/>
          </a:xfrm>
        </p:spPr>
        <p:txBody>
          <a:bodyPr>
            <a:normAutofit/>
          </a:bodyPr>
          <a:lstStyle/>
          <a:p>
            <a:pPr marL="0" indent="0" fontAlgn="base">
              <a:buNone/>
            </a:pPr>
            <a:r>
              <a:rPr lang="en-AU" sz="1700" dirty="0"/>
              <a:t>AI is the creation of software that imitates human behaviours and capabilities and the ability to interact intelligently with the user.</a:t>
            </a:r>
            <a:r>
              <a:rPr lang="en-US" sz="1700" dirty="0"/>
              <a:t>​</a:t>
            </a:r>
          </a:p>
          <a:p>
            <a:pPr marL="0" indent="0" fontAlgn="base">
              <a:buNone/>
            </a:pPr>
            <a:endParaRPr lang="en-US" sz="1700" dirty="0"/>
          </a:p>
          <a:p>
            <a:pPr marL="0" indent="0" fontAlgn="base">
              <a:buNone/>
            </a:pPr>
            <a:r>
              <a:rPr lang="en-AU" sz="1700" u="sng" dirty="0"/>
              <a:t>Key element:</a:t>
            </a:r>
            <a:r>
              <a:rPr lang="en-US" sz="1700" dirty="0"/>
              <a:t>​</a:t>
            </a:r>
          </a:p>
          <a:p>
            <a:pPr fontAlgn="base"/>
            <a:r>
              <a:rPr lang="en-AU" sz="1700" b="1" dirty="0"/>
              <a:t> Machine learning</a:t>
            </a:r>
            <a:r>
              <a:rPr lang="en-AU" sz="1700" dirty="0"/>
              <a:t> - The way we "teach" a computer  model to make prediction and draw conclusions from data.</a:t>
            </a:r>
            <a:r>
              <a:rPr lang="en-US" sz="1700" dirty="0"/>
              <a:t>​</a:t>
            </a:r>
          </a:p>
          <a:p>
            <a:pPr fontAlgn="base"/>
            <a:r>
              <a:rPr lang="en-AU" sz="1700" b="1" dirty="0"/>
              <a:t> Anomaly detection</a:t>
            </a:r>
            <a:r>
              <a:rPr lang="en-AU" sz="1700" dirty="0"/>
              <a:t> - The capability to automatically detect errors or unusual activity in a system.</a:t>
            </a:r>
            <a:r>
              <a:rPr lang="en-US" sz="1700" dirty="0"/>
              <a:t>​</a:t>
            </a:r>
          </a:p>
          <a:p>
            <a:pPr fontAlgn="base"/>
            <a:r>
              <a:rPr lang="en-AU" sz="1700" b="1" dirty="0"/>
              <a:t> Computer vision</a:t>
            </a:r>
            <a:r>
              <a:rPr lang="en-AU" sz="1700" dirty="0"/>
              <a:t> - The capability of software to interpret the world visually through cameras, video, and images.</a:t>
            </a:r>
            <a:r>
              <a:rPr lang="en-US" sz="1700" dirty="0"/>
              <a:t>​</a:t>
            </a:r>
          </a:p>
          <a:p>
            <a:pPr fontAlgn="base"/>
            <a:r>
              <a:rPr lang="en-AU" sz="1700" b="1" dirty="0"/>
              <a:t> Natural language processing</a:t>
            </a:r>
            <a:r>
              <a:rPr lang="en-AU" sz="1700" dirty="0"/>
              <a:t> - The capability for a computer to interpret written or spoken language and respond in kind.</a:t>
            </a:r>
            <a:r>
              <a:rPr lang="en-US" sz="1700" dirty="0"/>
              <a:t>​</a:t>
            </a:r>
          </a:p>
          <a:p>
            <a:pPr fontAlgn="base"/>
            <a:r>
              <a:rPr lang="en-AU" sz="1700" b="1" dirty="0"/>
              <a:t> Conversational AI</a:t>
            </a:r>
            <a:r>
              <a:rPr lang="en-AU" sz="1700" dirty="0"/>
              <a:t> - The capability of a software "agent" to participate in a conversation</a:t>
            </a:r>
            <a:endParaRPr lang="en-US" sz="1700" dirty="0"/>
          </a:p>
        </p:txBody>
      </p:sp>
      <p:grpSp>
        <p:nvGrpSpPr>
          <p:cNvPr id="7181" name="Group 718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7182" name="Isosceles Triangle 718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3" name="Rectangle 718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170" name="Picture 2">
            <a:extLst>
              <a:ext uri="{FF2B5EF4-FFF2-40B4-BE49-F238E27FC236}">
                <a16:creationId xmlns:a16="http://schemas.microsoft.com/office/drawing/2014/main" id="{293EA776-6ACD-8533-7E69-43E680E6768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943957" y="5800618"/>
            <a:ext cx="972709" cy="1028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8298820"/>
      </p:ext>
    </p:extLst>
  </p:cSld>
  <p:clrMapOvr>
    <a:masterClrMapping/>
  </p:clrMapOvr>
  <mc:AlternateContent xmlns:mc="http://schemas.openxmlformats.org/markup-compatibility/2006" xmlns:p14="http://schemas.microsoft.com/office/powerpoint/2010/main">
    <mc:Choice Requires="p14">
      <p:transition spd="slow" p14:dur="2000" advTm="117202"/>
    </mc:Choice>
    <mc:Fallback xmlns="">
      <p:transition spd="slow" advTm="117202"/>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92B769-DA2C-10E0-6B2A-3B7A39296466}"/>
              </a:ext>
            </a:extLst>
          </p:cNvPr>
          <p:cNvSpPr>
            <a:spLocks noGrp="1"/>
          </p:cNvSpPr>
          <p:nvPr>
            <p:ph type="title"/>
          </p:nvPr>
        </p:nvSpPr>
        <p:spPr>
          <a:xfrm>
            <a:off x="643466" y="321734"/>
            <a:ext cx="6891187" cy="1135737"/>
          </a:xfrm>
        </p:spPr>
        <p:txBody>
          <a:bodyPr>
            <a:normAutofit/>
          </a:bodyPr>
          <a:lstStyle/>
          <a:p>
            <a:r>
              <a:rPr lang="en-US" sz="3600"/>
              <a:t>AI in Power BI</a:t>
            </a:r>
          </a:p>
        </p:txBody>
      </p:sp>
      <p:sp>
        <p:nvSpPr>
          <p:cNvPr id="3" name="Content Placeholder 2">
            <a:extLst>
              <a:ext uri="{FF2B5EF4-FFF2-40B4-BE49-F238E27FC236}">
                <a16:creationId xmlns:a16="http://schemas.microsoft.com/office/drawing/2014/main" id="{8DBF4D73-2E37-4B89-79C3-7DEC48AFC121}"/>
              </a:ext>
            </a:extLst>
          </p:cNvPr>
          <p:cNvSpPr>
            <a:spLocks noGrp="1"/>
          </p:cNvSpPr>
          <p:nvPr>
            <p:ph idx="1"/>
          </p:nvPr>
        </p:nvSpPr>
        <p:spPr>
          <a:xfrm>
            <a:off x="302552" y="2393685"/>
            <a:ext cx="3220923" cy="892136"/>
          </a:xfrm>
        </p:spPr>
        <p:txBody>
          <a:bodyPr anchor="t">
            <a:normAutofit/>
          </a:bodyPr>
          <a:lstStyle/>
          <a:p>
            <a:pPr marL="0" indent="0">
              <a:lnSpc>
                <a:spcPct val="150000"/>
              </a:lnSpc>
              <a:buNone/>
            </a:pPr>
            <a:r>
              <a:rPr lang="en-US" dirty="0"/>
              <a:t>Supported Services</a:t>
            </a:r>
          </a:p>
          <a:p>
            <a:pPr lvl="1">
              <a:lnSpc>
                <a:spcPct val="150000"/>
              </a:lnSpc>
              <a:buFont typeface="Wingdings" pitchFamily="2" charset="2"/>
              <a:buChar char="v"/>
            </a:pPr>
            <a:endParaRPr lang="en-US" sz="1600" dirty="0">
              <a:solidFill>
                <a:schemeClr val="tx2"/>
              </a:solidFill>
            </a:endParaRPr>
          </a:p>
        </p:txBody>
      </p:sp>
      <p:sp>
        <p:nvSpPr>
          <p:cNvPr id="30" name="Isosceles Triangle 2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35" name="Rectangle 3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Isosceles Triangle 35">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TextBox 16">
            <a:extLst>
              <a:ext uri="{FF2B5EF4-FFF2-40B4-BE49-F238E27FC236}">
                <a16:creationId xmlns:a16="http://schemas.microsoft.com/office/drawing/2014/main" id="{78DAAFC9-A14D-F968-37BF-7496F3EC32B5}"/>
              </a:ext>
            </a:extLst>
          </p:cNvPr>
          <p:cNvSpPr txBox="1"/>
          <p:nvPr/>
        </p:nvSpPr>
        <p:spPr>
          <a:xfrm>
            <a:off x="1976284" y="2787445"/>
            <a:ext cx="184731" cy="369332"/>
          </a:xfrm>
          <a:prstGeom prst="rect">
            <a:avLst/>
          </a:prstGeom>
          <a:noFill/>
        </p:spPr>
        <p:txBody>
          <a:bodyPr wrap="none" rtlCol="0">
            <a:spAutoFit/>
          </a:bodyPr>
          <a:lstStyle/>
          <a:p>
            <a:endParaRPr lang="en-US" dirty="0"/>
          </a:p>
        </p:txBody>
      </p:sp>
      <p:graphicFrame>
        <p:nvGraphicFramePr>
          <p:cNvPr id="11" name="Content Placeholder 2">
            <a:extLst>
              <a:ext uri="{FF2B5EF4-FFF2-40B4-BE49-F238E27FC236}">
                <a16:creationId xmlns:a16="http://schemas.microsoft.com/office/drawing/2014/main" id="{209EE3AB-B0DD-EDC3-6BE4-3E1C401D36E1}"/>
              </a:ext>
            </a:extLst>
          </p:cNvPr>
          <p:cNvGraphicFramePr>
            <a:graphicFrameLocks/>
          </p:cNvGraphicFramePr>
          <p:nvPr>
            <p:extLst>
              <p:ext uri="{D42A27DB-BD31-4B8C-83A1-F6EECF244321}">
                <p14:modId xmlns:p14="http://schemas.microsoft.com/office/powerpoint/2010/main" val="436583128"/>
              </p:ext>
            </p:extLst>
          </p:nvPr>
        </p:nvGraphicFramePr>
        <p:xfrm>
          <a:off x="3894783" y="1622536"/>
          <a:ext cx="7283736" cy="46874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5082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Isosceles Triangle 2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35" name="Rectangle 3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Isosceles Triangle 35">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TextBox 16">
            <a:extLst>
              <a:ext uri="{FF2B5EF4-FFF2-40B4-BE49-F238E27FC236}">
                <a16:creationId xmlns:a16="http://schemas.microsoft.com/office/drawing/2014/main" id="{78DAAFC9-A14D-F968-37BF-7496F3EC32B5}"/>
              </a:ext>
            </a:extLst>
          </p:cNvPr>
          <p:cNvSpPr txBox="1"/>
          <p:nvPr/>
        </p:nvSpPr>
        <p:spPr>
          <a:xfrm>
            <a:off x="1976284" y="2787445"/>
            <a:ext cx="184731" cy="369332"/>
          </a:xfrm>
          <a:prstGeom prst="rect">
            <a:avLst/>
          </a:prstGeom>
          <a:noFill/>
        </p:spPr>
        <p:txBody>
          <a:bodyPr wrap="none" rtlCol="0">
            <a:spAutoFit/>
          </a:bodyPr>
          <a:lstStyle/>
          <a:p>
            <a:endParaRPr lang="en-US" dirty="0"/>
          </a:p>
        </p:txBody>
      </p:sp>
      <p:sp>
        <p:nvSpPr>
          <p:cNvPr id="5" name="Content Placeholder 4">
            <a:extLst>
              <a:ext uri="{FF2B5EF4-FFF2-40B4-BE49-F238E27FC236}">
                <a16:creationId xmlns:a16="http://schemas.microsoft.com/office/drawing/2014/main" id="{BA3C335C-D272-1123-2217-842D36B19583}"/>
              </a:ext>
            </a:extLst>
          </p:cNvPr>
          <p:cNvSpPr>
            <a:spLocks noGrp="1"/>
          </p:cNvSpPr>
          <p:nvPr>
            <p:ph idx="1"/>
          </p:nvPr>
        </p:nvSpPr>
        <p:spPr/>
        <p:txBody>
          <a:bodyPr>
            <a:normAutofit fontScale="92500"/>
          </a:bodyPr>
          <a:lstStyle/>
          <a:p>
            <a:pPr>
              <a:lnSpc>
                <a:spcPct val="150000"/>
              </a:lnSpc>
            </a:pPr>
            <a:r>
              <a:rPr lang="en-US" dirty="0"/>
              <a:t>Application: Process large numbers of images and detecting the object on the image using computer vision.</a:t>
            </a:r>
          </a:p>
          <a:p>
            <a:pPr>
              <a:lnSpc>
                <a:spcPct val="150000"/>
              </a:lnSpc>
            </a:pPr>
            <a:r>
              <a:rPr lang="en-US" dirty="0"/>
              <a:t>Likely users: E-commers, internet services</a:t>
            </a:r>
          </a:p>
          <a:p>
            <a:pPr>
              <a:lnSpc>
                <a:spcPct val="150000"/>
              </a:lnSpc>
            </a:pPr>
            <a:r>
              <a:rPr lang="en-US" dirty="0"/>
              <a:t>Tech: Computer Vision within AI. Models are mostly classification algorithm</a:t>
            </a:r>
          </a:p>
          <a:p>
            <a:pPr>
              <a:lnSpc>
                <a:spcPct val="150000"/>
              </a:lnSpc>
            </a:pPr>
            <a:r>
              <a:rPr lang="en-US" dirty="0"/>
              <a:t>Challenges: Label are limited in numbers and lack a structure or taxonomy. Not all language are supported. </a:t>
            </a:r>
          </a:p>
          <a:p>
            <a:endParaRPr lang="en-US" dirty="0"/>
          </a:p>
        </p:txBody>
      </p:sp>
      <p:sp>
        <p:nvSpPr>
          <p:cNvPr id="7" name="Title 6">
            <a:extLst>
              <a:ext uri="{FF2B5EF4-FFF2-40B4-BE49-F238E27FC236}">
                <a16:creationId xmlns:a16="http://schemas.microsoft.com/office/drawing/2014/main" id="{E5B6AA63-8084-63C5-36C0-D53151C87FEA}"/>
              </a:ext>
            </a:extLst>
          </p:cNvPr>
          <p:cNvSpPr>
            <a:spLocks noGrp="1"/>
          </p:cNvSpPr>
          <p:nvPr>
            <p:ph type="title"/>
          </p:nvPr>
        </p:nvSpPr>
        <p:spPr/>
        <p:txBody>
          <a:bodyPr/>
          <a:lstStyle/>
          <a:p>
            <a:endParaRPr lang="en-US" dirty="0"/>
          </a:p>
        </p:txBody>
      </p:sp>
      <p:sp>
        <p:nvSpPr>
          <p:cNvPr id="9" name="Rounded Rectangle 8">
            <a:extLst>
              <a:ext uri="{FF2B5EF4-FFF2-40B4-BE49-F238E27FC236}">
                <a16:creationId xmlns:a16="http://schemas.microsoft.com/office/drawing/2014/main" id="{753B69A2-8604-A7EA-2395-E09625050D43}"/>
              </a:ext>
            </a:extLst>
          </p:cNvPr>
          <p:cNvSpPr/>
          <p:nvPr/>
        </p:nvSpPr>
        <p:spPr>
          <a:xfrm>
            <a:off x="933628" y="407806"/>
            <a:ext cx="6513603" cy="1238008"/>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pPr algn="ctr">
              <a:lnSpc>
                <a:spcPct val="150000"/>
              </a:lnSpc>
            </a:pPr>
            <a:r>
              <a:rPr lang="en-US" sz="4400" dirty="0"/>
              <a:t>      Detect Image Content</a:t>
            </a:r>
            <a:endParaRPr lang="en-US" dirty="0"/>
          </a:p>
        </p:txBody>
      </p:sp>
      <p:sp>
        <p:nvSpPr>
          <p:cNvPr id="10" name="Rectangle 9" descr="Camera">
            <a:extLst>
              <a:ext uri="{FF2B5EF4-FFF2-40B4-BE49-F238E27FC236}">
                <a16:creationId xmlns:a16="http://schemas.microsoft.com/office/drawing/2014/main" id="{2FF2B7B6-10AB-0618-1C83-37F4EC7EB75A}"/>
              </a:ext>
            </a:extLst>
          </p:cNvPr>
          <p:cNvSpPr/>
          <p:nvPr/>
        </p:nvSpPr>
        <p:spPr>
          <a:xfrm>
            <a:off x="1286504" y="644727"/>
            <a:ext cx="680904" cy="680904"/>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sp>
    </p:spTree>
    <p:extLst>
      <p:ext uri="{BB962C8B-B14F-4D97-AF65-F5344CB8AC3E}">
        <p14:creationId xmlns:p14="http://schemas.microsoft.com/office/powerpoint/2010/main" val="1800120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Isosceles Triangle 2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35" name="Rectangle 3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Isosceles Triangle 35">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TextBox 16">
            <a:extLst>
              <a:ext uri="{FF2B5EF4-FFF2-40B4-BE49-F238E27FC236}">
                <a16:creationId xmlns:a16="http://schemas.microsoft.com/office/drawing/2014/main" id="{78DAAFC9-A14D-F968-37BF-7496F3EC32B5}"/>
              </a:ext>
            </a:extLst>
          </p:cNvPr>
          <p:cNvSpPr txBox="1"/>
          <p:nvPr/>
        </p:nvSpPr>
        <p:spPr>
          <a:xfrm>
            <a:off x="1976284" y="2787445"/>
            <a:ext cx="184731" cy="369332"/>
          </a:xfrm>
          <a:prstGeom prst="rect">
            <a:avLst/>
          </a:prstGeom>
          <a:noFill/>
        </p:spPr>
        <p:txBody>
          <a:bodyPr wrap="none" rtlCol="0">
            <a:spAutoFit/>
          </a:bodyPr>
          <a:lstStyle/>
          <a:p>
            <a:endParaRPr lang="en-US" dirty="0"/>
          </a:p>
        </p:txBody>
      </p:sp>
      <p:sp>
        <p:nvSpPr>
          <p:cNvPr id="7" name="Title 6">
            <a:extLst>
              <a:ext uri="{FF2B5EF4-FFF2-40B4-BE49-F238E27FC236}">
                <a16:creationId xmlns:a16="http://schemas.microsoft.com/office/drawing/2014/main" id="{E5B6AA63-8084-63C5-36C0-D53151C87FEA}"/>
              </a:ext>
            </a:extLst>
          </p:cNvPr>
          <p:cNvSpPr>
            <a:spLocks noGrp="1"/>
          </p:cNvSpPr>
          <p:nvPr>
            <p:ph type="title"/>
          </p:nvPr>
        </p:nvSpPr>
        <p:spPr/>
        <p:txBody>
          <a:bodyPr/>
          <a:lstStyle/>
          <a:p>
            <a:r>
              <a:rPr lang="en-US" dirty="0"/>
              <a:t> </a:t>
            </a:r>
          </a:p>
        </p:txBody>
      </p:sp>
      <p:sp>
        <p:nvSpPr>
          <p:cNvPr id="38" name="Content Placeholder 2">
            <a:extLst>
              <a:ext uri="{FF2B5EF4-FFF2-40B4-BE49-F238E27FC236}">
                <a16:creationId xmlns:a16="http://schemas.microsoft.com/office/drawing/2014/main" id="{C3142EC9-AF5B-D973-265E-1C458E687FAD}"/>
              </a:ext>
            </a:extLst>
          </p:cNvPr>
          <p:cNvSpPr txBox="1">
            <a:spLocks/>
          </p:cNvSpPr>
          <p:nvPr/>
        </p:nvSpPr>
        <p:spPr>
          <a:xfrm>
            <a:off x="663388" y="2059218"/>
            <a:ext cx="11321828" cy="448322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t> Application: Automatically detecting the language for a piece of text</a:t>
            </a:r>
          </a:p>
          <a:p>
            <a:pPr>
              <a:lnSpc>
                <a:spcPct val="150000"/>
              </a:lnSpc>
            </a:pPr>
            <a:r>
              <a:rPr lang="en-US" dirty="0"/>
              <a:t>Likely users: Content handlers (internet services, Academic, History, </a:t>
            </a:r>
            <a:r>
              <a:rPr lang="en-US" dirty="0" err="1"/>
              <a:t>etc</a:t>
            </a:r>
            <a:r>
              <a:rPr lang="en-US" dirty="0"/>
              <a:t>)</a:t>
            </a:r>
          </a:p>
          <a:p>
            <a:pPr>
              <a:lnSpc>
                <a:spcPct val="150000"/>
              </a:lnSpc>
            </a:pPr>
            <a:r>
              <a:rPr lang="en-US" dirty="0"/>
              <a:t>Tech: NLP</a:t>
            </a:r>
          </a:p>
          <a:p>
            <a:pPr>
              <a:lnSpc>
                <a:spcPct val="150000"/>
              </a:lnSpc>
            </a:pPr>
            <a:r>
              <a:rPr lang="en-US" dirty="0"/>
              <a:t>Challenges: Not available for all languages</a:t>
            </a:r>
          </a:p>
          <a:p>
            <a:endParaRPr lang="en-US" dirty="0"/>
          </a:p>
          <a:p>
            <a:pPr>
              <a:lnSpc>
                <a:spcPct val="150000"/>
              </a:lnSpc>
              <a:buFont typeface="Wingdings" pitchFamily="2" charset="2"/>
              <a:buChar char="v"/>
            </a:pPr>
            <a:endParaRPr lang="en-US" sz="2000" dirty="0">
              <a:solidFill>
                <a:schemeClr val="tx2"/>
              </a:solidFill>
            </a:endParaRPr>
          </a:p>
        </p:txBody>
      </p:sp>
      <p:sp>
        <p:nvSpPr>
          <p:cNvPr id="39" name="Rounded Rectangle 38">
            <a:extLst>
              <a:ext uri="{FF2B5EF4-FFF2-40B4-BE49-F238E27FC236}">
                <a16:creationId xmlns:a16="http://schemas.microsoft.com/office/drawing/2014/main" id="{E8D97AB1-C468-42BF-45F5-A8BE09FAEFBF}"/>
              </a:ext>
            </a:extLst>
          </p:cNvPr>
          <p:cNvSpPr/>
          <p:nvPr/>
        </p:nvSpPr>
        <p:spPr>
          <a:xfrm>
            <a:off x="476711" y="471160"/>
            <a:ext cx="6513603" cy="1238008"/>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pPr algn="ctr">
              <a:lnSpc>
                <a:spcPct val="150000"/>
              </a:lnSpc>
            </a:pPr>
            <a:r>
              <a:rPr lang="en-US" sz="4400" dirty="0"/>
              <a:t>Detect Language</a:t>
            </a:r>
            <a:endParaRPr lang="en-US" dirty="0"/>
          </a:p>
        </p:txBody>
      </p:sp>
      <p:sp>
        <p:nvSpPr>
          <p:cNvPr id="40" name="Rectangle 39" descr="Chat">
            <a:extLst>
              <a:ext uri="{FF2B5EF4-FFF2-40B4-BE49-F238E27FC236}">
                <a16:creationId xmlns:a16="http://schemas.microsoft.com/office/drawing/2014/main" id="{6AD56E20-52D5-2B9C-2430-7EA8A7A675E8}"/>
              </a:ext>
            </a:extLst>
          </p:cNvPr>
          <p:cNvSpPr/>
          <p:nvPr/>
        </p:nvSpPr>
        <p:spPr>
          <a:xfrm>
            <a:off x="991818" y="771452"/>
            <a:ext cx="680904" cy="680904"/>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5">
              <a:hueOff val="-2252848"/>
              <a:satOff val="-5806"/>
              <a:lumOff val="-3922"/>
              <a:alphaOff val="0"/>
            </a:schemeClr>
          </a:effectRef>
          <a:fontRef idx="minor">
            <a:schemeClr val="lt1"/>
          </a:fontRef>
        </p:style>
      </p:sp>
    </p:spTree>
    <p:extLst>
      <p:ext uri="{BB962C8B-B14F-4D97-AF65-F5344CB8AC3E}">
        <p14:creationId xmlns:p14="http://schemas.microsoft.com/office/powerpoint/2010/main" val="948420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Isosceles Triangle 2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35" name="Rectangle 3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Isosceles Triangle 35">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TextBox 16">
            <a:extLst>
              <a:ext uri="{FF2B5EF4-FFF2-40B4-BE49-F238E27FC236}">
                <a16:creationId xmlns:a16="http://schemas.microsoft.com/office/drawing/2014/main" id="{78DAAFC9-A14D-F968-37BF-7496F3EC32B5}"/>
              </a:ext>
            </a:extLst>
          </p:cNvPr>
          <p:cNvSpPr txBox="1"/>
          <p:nvPr/>
        </p:nvSpPr>
        <p:spPr>
          <a:xfrm>
            <a:off x="1976284" y="2787445"/>
            <a:ext cx="184731" cy="369332"/>
          </a:xfrm>
          <a:prstGeom prst="rect">
            <a:avLst/>
          </a:prstGeom>
          <a:noFill/>
        </p:spPr>
        <p:txBody>
          <a:bodyPr wrap="none" rtlCol="0">
            <a:spAutoFit/>
          </a:bodyPr>
          <a:lstStyle/>
          <a:p>
            <a:endParaRPr lang="en-US" dirty="0"/>
          </a:p>
        </p:txBody>
      </p:sp>
      <p:sp>
        <p:nvSpPr>
          <p:cNvPr id="5" name="Content Placeholder 4">
            <a:extLst>
              <a:ext uri="{FF2B5EF4-FFF2-40B4-BE49-F238E27FC236}">
                <a16:creationId xmlns:a16="http://schemas.microsoft.com/office/drawing/2014/main" id="{BA3C335C-D272-1123-2217-842D36B19583}"/>
              </a:ext>
            </a:extLst>
          </p:cNvPr>
          <p:cNvSpPr>
            <a:spLocks noGrp="1"/>
          </p:cNvSpPr>
          <p:nvPr>
            <p:ph idx="1"/>
          </p:nvPr>
        </p:nvSpPr>
        <p:spPr>
          <a:xfrm>
            <a:off x="705970" y="1895313"/>
            <a:ext cx="10780059" cy="4561215"/>
          </a:xfrm>
        </p:spPr>
        <p:txBody>
          <a:bodyPr>
            <a:normAutofit fontScale="55000" lnSpcReduction="20000"/>
          </a:bodyPr>
          <a:lstStyle/>
          <a:p>
            <a:pPr>
              <a:lnSpc>
                <a:spcPct val="150000"/>
              </a:lnSpc>
            </a:pPr>
            <a:r>
              <a:rPr lang="en-US" dirty="0"/>
              <a:t> </a:t>
            </a:r>
            <a:r>
              <a:rPr lang="en-US" sz="4400" dirty="0"/>
              <a:t>Application: useful for detecting positive and negative sentiment in social media, customer reviews, and discussion forums, etc.</a:t>
            </a:r>
          </a:p>
          <a:p>
            <a:pPr>
              <a:lnSpc>
                <a:spcPct val="150000"/>
              </a:lnSpc>
            </a:pPr>
            <a:r>
              <a:rPr lang="en-US" sz="4400" dirty="0"/>
              <a:t>Likely Users: </a:t>
            </a:r>
          </a:p>
          <a:p>
            <a:pPr lvl="1">
              <a:lnSpc>
                <a:spcPct val="150000"/>
              </a:lnSpc>
            </a:pPr>
            <a:r>
              <a:rPr lang="en-US" sz="3300" dirty="0"/>
              <a:t>Marketing departments</a:t>
            </a:r>
          </a:p>
          <a:p>
            <a:pPr lvl="1">
              <a:lnSpc>
                <a:spcPct val="150000"/>
              </a:lnSpc>
            </a:pPr>
            <a:r>
              <a:rPr lang="en-US" sz="3300" dirty="0"/>
              <a:t>Public Organizations</a:t>
            </a:r>
          </a:p>
          <a:p>
            <a:pPr lvl="1">
              <a:lnSpc>
                <a:spcPct val="150000"/>
              </a:lnSpc>
            </a:pPr>
            <a:r>
              <a:rPr lang="en-US" sz="3300" dirty="0"/>
              <a:t>PR departments</a:t>
            </a:r>
          </a:p>
          <a:p>
            <a:pPr lvl="1">
              <a:lnSpc>
                <a:spcPct val="150000"/>
              </a:lnSpc>
            </a:pPr>
            <a:r>
              <a:rPr lang="en-US" sz="3300" dirty="0"/>
              <a:t>Customer Service representatives</a:t>
            </a:r>
          </a:p>
          <a:p>
            <a:pPr>
              <a:lnSpc>
                <a:spcPct val="150000"/>
              </a:lnSpc>
            </a:pPr>
            <a:r>
              <a:rPr lang="en-US" sz="4400" dirty="0"/>
              <a:t>Engine: NLP, Azure cognitive services</a:t>
            </a:r>
          </a:p>
          <a:p>
            <a:pPr>
              <a:lnSpc>
                <a:spcPct val="150000"/>
              </a:lnSpc>
            </a:pPr>
            <a:r>
              <a:rPr lang="en-US" sz="4400" dirty="0"/>
              <a:t>Challenge: Required domain knowledge</a:t>
            </a:r>
          </a:p>
          <a:p>
            <a:endParaRPr lang="en-US" dirty="0"/>
          </a:p>
        </p:txBody>
      </p:sp>
      <p:sp>
        <p:nvSpPr>
          <p:cNvPr id="7" name="Title 6">
            <a:extLst>
              <a:ext uri="{FF2B5EF4-FFF2-40B4-BE49-F238E27FC236}">
                <a16:creationId xmlns:a16="http://schemas.microsoft.com/office/drawing/2014/main" id="{E5B6AA63-8084-63C5-36C0-D53151C87FEA}"/>
              </a:ext>
            </a:extLst>
          </p:cNvPr>
          <p:cNvSpPr>
            <a:spLocks noGrp="1"/>
          </p:cNvSpPr>
          <p:nvPr>
            <p:ph type="title"/>
          </p:nvPr>
        </p:nvSpPr>
        <p:spPr/>
        <p:txBody>
          <a:bodyPr/>
          <a:lstStyle/>
          <a:p>
            <a:endParaRPr lang="en-US" dirty="0"/>
          </a:p>
        </p:txBody>
      </p:sp>
      <p:sp>
        <p:nvSpPr>
          <p:cNvPr id="2" name="Rounded Rectangle 1">
            <a:extLst>
              <a:ext uri="{FF2B5EF4-FFF2-40B4-BE49-F238E27FC236}">
                <a16:creationId xmlns:a16="http://schemas.microsoft.com/office/drawing/2014/main" id="{EC675BA3-1ED8-8052-7184-E571658D494F}"/>
              </a:ext>
            </a:extLst>
          </p:cNvPr>
          <p:cNvSpPr/>
          <p:nvPr/>
        </p:nvSpPr>
        <p:spPr>
          <a:xfrm>
            <a:off x="476711" y="471160"/>
            <a:ext cx="6513603" cy="1238008"/>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pPr algn="ctr">
              <a:lnSpc>
                <a:spcPct val="150000"/>
              </a:lnSpc>
            </a:pPr>
            <a:r>
              <a:rPr lang="en-US" sz="4400" dirty="0"/>
              <a:t>Semantic Analysis</a:t>
            </a:r>
            <a:endParaRPr lang="en-US" dirty="0"/>
          </a:p>
        </p:txBody>
      </p:sp>
      <p:sp>
        <p:nvSpPr>
          <p:cNvPr id="3" name="Rectangle 2" descr="Drama">
            <a:extLst>
              <a:ext uri="{FF2B5EF4-FFF2-40B4-BE49-F238E27FC236}">
                <a16:creationId xmlns:a16="http://schemas.microsoft.com/office/drawing/2014/main" id="{21CEE642-A58E-B1E8-6BF2-2FA13DCC24D3}"/>
              </a:ext>
            </a:extLst>
          </p:cNvPr>
          <p:cNvSpPr/>
          <p:nvPr/>
        </p:nvSpPr>
        <p:spPr>
          <a:xfrm>
            <a:off x="946755" y="860124"/>
            <a:ext cx="503560" cy="50356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Tree>
    <p:extLst>
      <p:ext uri="{BB962C8B-B14F-4D97-AF65-F5344CB8AC3E}">
        <p14:creationId xmlns:p14="http://schemas.microsoft.com/office/powerpoint/2010/main" val="2826114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Isosceles Triangle 2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35" name="Rectangle 3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Isosceles Triangle 35">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TextBox 16">
            <a:extLst>
              <a:ext uri="{FF2B5EF4-FFF2-40B4-BE49-F238E27FC236}">
                <a16:creationId xmlns:a16="http://schemas.microsoft.com/office/drawing/2014/main" id="{78DAAFC9-A14D-F968-37BF-7496F3EC32B5}"/>
              </a:ext>
            </a:extLst>
          </p:cNvPr>
          <p:cNvSpPr txBox="1"/>
          <p:nvPr/>
        </p:nvSpPr>
        <p:spPr>
          <a:xfrm>
            <a:off x="1976284" y="2787445"/>
            <a:ext cx="184731" cy="369332"/>
          </a:xfrm>
          <a:prstGeom prst="rect">
            <a:avLst/>
          </a:prstGeom>
          <a:noFill/>
        </p:spPr>
        <p:txBody>
          <a:bodyPr wrap="none" rtlCol="0">
            <a:spAutoFit/>
          </a:bodyPr>
          <a:lstStyle/>
          <a:p>
            <a:endParaRPr lang="en-US" dirty="0"/>
          </a:p>
        </p:txBody>
      </p:sp>
      <p:sp>
        <p:nvSpPr>
          <p:cNvPr id="7" name="Title 6">
            <a:extLst>
              <a:ext uri="{FF2B5EF4-FFF2-40B4-BE49-F238E27FC236}">
                <a16:creationId xmlns:a16="http://schemas.microsoft.com/office/drawing/2014/main" id="{E5B6AA63-8084-63C5-36C0-D53151C87FEA}"/>
              </a:ext>
            </a:extLst>
          </p:cNvPr>
          <p:cNvSpPr>
            <a:spLocks noGrp="1"/>
          </p:cNvSpPr>
          <p:nvPr>
            <p:ph type="title"/>
          </p:nvPr>
        </p:nvSpPr>
        <p:spPr/>
        <p:txBody>
          <a:bodyPr/>
          <a:lstStyle/>
          <a:p>
            <a:endParaRPr lang="en-US" dirty="0"/>
          </a:p>
        </p:txBody>
      </p:sp>
      <p:sp>
        <p:nvSpPr>
          <p:cNvPr id="4" name="Rounded Rectangle 3">
            <a:extLst>
              <a:ext uri="{FF2B5EF4-FFF2-40B4-BE49-F238E27FC236}">
                <a16:creationId xmlns:a16="http://schemas.microsoft.com/office/drawing/2014/main" id="{E0CCD489-74D4-3613-6A23-716C17E64DA0}"/>
              </a:ext>
            </a:extLst>
          </p:cNvPr>
          <p:cNvSpPr/>
          <p:nvPr/>
        </p:nvSpPr>
        <p:spPr>
          <a:xfrm>
            <a:off x="476711" y="471160"/>
            <a:ext cx="6513603" cy="1238008"/>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pPr algn="ctr">
              <a:lnSpc>
                <a:spcPct val="150000"/>
              </a:lnSpc>
            </a:pPr>
            <a:r>
              <a:rPr lang="en-US" sz="4400" dirty="0"/>
              <a:t>       Key Phrase Extraction</a:t>
            </a:r>
            <a:endParaRPr lang="en-US" dirty="0"/>
          </a:p>
        </p:txBody>
      </p:sp>
      <p:sp>
        <p:nvSpPr>
          <p:cNvPr id="6" name="Rectangle 5" descr="Document">
            <a:extLst>
              <a:ext uri="{FF2B5EF4-FFF2-40B4-BE49-F238E27FC236}">
                <a16:creationId xmlns:a16="http://schemas.microsoft.com/office/drawing/2014/main" id="{89A163D3-8E45-FB09-2B90-3E3DBF3B3F17}"/>
              </a:ext>
            </a:extLst>
          </p:cNvPr>
          <p:cNvSpPr/>
          <p:nvPr/>
        </p:nvSpPr>
        <p:spPr>
          <a:xfrm>
            <a:off x="951074" y="757276"/>
            <a:ext cx="680904" cy="680904"/>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5">
              <a:hueOff val="-6758543"/>
              <a:satOff val="-17419"/>
              <a:lumOff val="-11765"/>
              <a:alphaOff val="0"/>
            </a:schemeClr>
          </a:effectRef>
          <a:fontRef idx="minor">
            <a:schemeClr val="lt1"/>
          </a:fontRef>
        </p:style>
      </p:sp>
      <p:sp>
        <p:nvSpPr>
          <p:cNvPr id="11" name="Content Placeholder 2">
            <a:extLst>
              <a:ext uri="{FF2B5EF4-FFF2-40B4-BE49-F238E27FC236}">
                <a16:creationId xmlns:a16="http://schemas.microsoft.com/office/drawing/2014/main" id="{C7DE228E-47B3-9AAB-0781-3285873E940B}"/>
              </a:ext>
            </a:extLst>
          </p:cNvPr>
          <p:cNvSpPr>
            <a:spLocks noGrp="1"/>
          </p:cNvSpPr>
          <p:nvPr>
            <p:ph idx="1"/>
          </p:nvPr>
        </p:nvSpPr>
        <p:spPr>
          <a:xfrm>
            <a:off x="518212" y="2092649"/>
            <a:ext cx="11508505" cy="4483225"/>
          </a:xfrm>
        </p:spPr>
        <p:txBody>
          <a:bodyPr anchor="t">
            <a:normAutofit fontScale="77500" lnSpcReduction="20000"/>
          </a:bodyPr>
          <a:lstStyle/>
          <a:p>
            <a:pPr>
              <a:lnSpc>
                <a:spcPct val="150000"/>
              </a:lnSpc>
            </a:pPr>
            <a:r>
              <a:rPr lang="en-US" dirty="0"/>
              <a:t>Application: Save time by automatically deriving the most relevant content from text, an article, social media feeds, survey results an interaction with customer support and many more</a:t>
            </a:r>
          </a:p>
          <a:p>
            <a:pPr>
              <a:lnSpc>
                <a:spcPct val="150000"/>
              </a:lnSpc>
            </a:pPr>
            <a:r>
              <a:rPr lang="en-US" dirty="0"/>
              <a:t>Likely Users: </a:t>
            </a:r>
          </a:p>
          <a:p>
            <a:pPr lvl="1">
              <a:lnSpc>
                <a:spcPct val="150000"/>
              </a:lnSpc>
            </a:pPr>
            <a:r>
              <a:rPr lang="en-US" dirty="0"/>
              <a:t>Academic Researchers, Publishing industry</a:t>
            </a:r>
          </a:p>
          <a:p>
            <a:pPr lvl="1">
              <a:lnSpc>
                <a:spcPct val="150000"/>
              </a:lnSpc>
            </a:pPr>
            <a:r>
              <a:rPr lang="en-US" dirty="0"/>
              <a:t>Marketing and PR departments</a:t>
            </a:r>
          </a:p>
          <a:p>
            <a:pPr lvl="1">
              <a:lnSpc>
                <a:spcPct val="150000"/>
              </a:lnSpc>
            </a:pPr>
            <a:r>
              <a:rPr lang="en-US" dirty="0"/>
              <a:t>Intent services, Cyber security, Customer service</a:t>
            </a:r>
          </a:p>
          <a:p>
            <a:pPr>
              <a:lnSpc>
                <a:spcPct val="150000"/>
              </a:lnSpc>
            </a:pPr>
            <a:r>
              <a:rPr lang="en-US" dirty="0"/>
              <a:t>Engine: NLP, Azure cognitive services</a:t>
            </a:r>
          </a:p>
          <a:p>
            <a:pPr>
              <a:lnSpc>
                <a:spcPct val="150000"/>
              </a:lnSpc>
            </a:pPr>
            <a:r>
              <a:rPr lang="en-US" dirty="0"/>
              <a:t>Challenge: Required domain knowledge</a:t>
            </a:r>
          </a:p>
          <a:p>
            <a:endParaRPr lang="en-US" dirty="0"/>
          </a:p>
          <a:p>
            <a:pPr>
              <a:lnSpc>
                <a:spcPct val="150000"/>
              </a:lnSpc>
              <a:buFont typeface="Wingdings" pitchFamily="2" charset="2"/>
              <a:buChar char="v"/>
            </a:pPr>
            <a:endParaRPr lang="en-US" sz="2000" dirty="0">
              <a:solidFill>
                <a:schemeClr val="tx2"/>
              </a:solidFill>
            </a:endParaRPr>
          </a:p>
        </p:txBody>
      </p:sp>
    </p:spTree>
    <p:extLst>
      <p:ext uri="{BB962C8B-B14F-4D97-AF65-F5344CB8AC3E}">
        <p14:creationId xmlns:p14="http://schemas.microsoft.com/office/powerpoint/2010/main" val="37821527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5115</TotalTime>
  <Words>850</Words>
  <Application>Microsoft Macintosh PowerPoint</Application>
  <PresentationFormat>Widescreen</PresentationFormat>
  <Paragraphs>132</Paragraphs>
  <Slides>22</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Segoe UI</vt:lpstr>
      <vt:lpstr>Tw Cen MT</vt:lpstr>
      <vt:lpstr>Wingdings</vt:lpstr>
      <vt:lpstr>Office Theme</vt:lpstr>
      <vt:lpstr>PowerPoint Presentation</vt:lpstr>
      <vt:lpstr>Who am I? </vt:lpstr>
      <vt:lpstr>AI and ML in Power BI</vt:lpstr>
      <vt:lpstr>What is AI?</vt:lpstr>
      <vt:lpstr>AI in Power BI</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Knowledge Mining</vt:lpstr>
      <vt:lpstr>PowerPoint Presentation</vt:lpstr>
      <vt:lpstr>“AI is here to empower   People to be able do more     with Technology”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 in Power BI</dc:title>
  <dc:creator>Somy Ayazi</dc:creator>
  <cp:lastModifiedBy>Somy Ayazi</cp:lastModifiedBy>
  <cp:revision>15</cp:revision>
  <dcterms:created xsi:type="dcterms:W3CDTF">2022-09-04T09:24:37Z</dcterms:created>
  <dcterms:modified xsi:type="dcterms:W3CDTF">2022-09-17T00:59:44Z</dcterms:modified>
</cp:coreProperties>
</file>