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1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29" r:id="rId11"/>
    <p:sldId id="318" r:id="rId12"/>
    <p:sldId id="328" r:id="rId13"/>
    <p:sldId id="319" r:id="rId14"/>
    <p:sldId id="320" r:id="rId15"/>
    <p:sldId id="326" r:id="rId16"/>
    <p:sldId id="327" r:id="rId17"/>
    <p:sldId id="321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84" autoAdjust="0"/>
  </p:normalViewPr>
  <p:slideViewPr>
    <p:cSldViewPr snapToGrid="0">
      <p:cViewPr varScale="1">
        <p:scale>
          <a:sx n="70" d="100"/>
          <a:sy n="70" d="100"/>
        </p:scale>
        <p:origin x="6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 Server, Azure SQL Database, Oracle, SQLite, PostgreSQL, Progress, IBM DB2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SSA is a powerful framework for decomposing the time-series into trend, seasonality and noise components as well as forecasting the future values of the time-series.</a:t>
            </a:r>
          </a:p>
          <a:p>
            <a:endParaRPr lang="en-US" dirty="0" smtClean="0"/>
          </a:p>
          <a:p>
            <a:r>
              <a:rPr lang="en-US" dirty="0" smtClean="0"/>
              <a:t>In principle, SSA performs spectral analysis on the input time-series where each component in the spectrum corresponds to a trend, seasonal or noise component in the time-series. For details of the Singular Spectrum Analysis (SSA), refer to this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veenraghuvanshi1512/TechnicalSessions/tree/master/31052020-virtualmlnet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hyperlink" Target="https://t.me/joinchat/IifUJQ_PuYT757Turx-n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043694"/>
            <a:ext cx="7189369" cy="3431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675" y="2043695"/>
            <a:ext cx="2908320" cy="3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2236361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Vs </a:t>
            </a:r>
            <a:r>
              <a:rPr lang="en-US" dirty="0" err="1" smtClean="0"/>
              <a:t>IDataView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72505"/>
              </p:ext>
            </p:extLst>
          </p:nvPr>
        </p:nvGraphicFramePr>
        <p:xfrm>
          <a:off x="2149565" y="1867021"/>
          <a:ext cx="8087362" cy="435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1">
                  <a:extLst>
                    <a:ext uri="{9D8B030D-6E8A-4147-A177-3AD203B41FA5}">
                      <a16:colId xmlns:a16="http://schemas.microsoft.com/office/drawing/2014/main" val="3920232602"/>
                    </a:ext>
                  </a:extLst>
                </a:gridCol>
                <a:gridCol w="4043681">
                  <a:extLst>
                    <a:ext uri="{9D8B030D-6E8A-4147-A177-3AD203B41FA5}">
                      <a16:colId xmlns:a16="http://schemas.microsoft.com/office/drawing/2014/main" val="1530353186"/>
                    </a:ext>
                  </a:extLst>
                </a:gridCol>
              </a:tblGrid>
              <a:tr h="3713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IDataView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6891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Microsoft.ML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00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</a:t>
                      </a:r>
                      <a:r>
                        <a:rPr lang="en-US" dirty="0" err="1" smtClean="0"/>
                        <a:t>IEnumerable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57069"/>
                  </a:ext>
                </a:extLst>
              </a:tr>
              <a:tr h="6409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Devs</a:t>
                      </a:r>
                      <a:r>
                        <a:rPr lang="en-US" baseline="0" dirty="0" smtClean="0"/>
                        <a:t> interested in Data science (Exploration)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Devs</a:t>
                      </a:r>
                      <a:r>
                        <a:rPr lang="en-US" dirty="0" smtClean="0"/>
                        <a:t> interested</a:t>
                      </a:r>
                      <a:r>
                        <a:rPr lang="en-US" baseline="0" dirty="0" smtClean="0"/>
                        <a:t> in ML (Prediction)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5853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Schemaless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5005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r>
                        <a:rPr lang="en-US" baseline="0" dirty="0" smtClean="0"/>
                        <a:t>ly loaded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9668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based, forward only cursor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677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random access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2801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debug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3504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only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Csv, </a:t>
                      </a:r>
                      <a:r>
                        <a:rPr lang="en-US" baseline="0" dirty="0" err="1" smtClean="0"/>
                        <a:t>IEnumerable</a:t>
                      </a:r>
                      <a:r>
                        <a:rPr lang="en-US" baseline="0" dirty="0" smtClean="0"/>
                        <a:t>, Relational DB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0257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Arrow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2295" y="2426208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</a:t>
            </a:r>
            <a:r>
              <a:rPr lang="en-US" sz="2800" dirty="0" smtClean="0"/>
              <a:t>confirmed cases </a:t>
            </a:r>
            <a:r>
              <a:rPr lang="en-US" sz="2800" dirty="0"/>
              <a:t>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48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255" y="1888844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>
                <a:hlinkClick r:id="rId4"/>
              </a:rPr>
              <a:t>https://github.com/praveenraghuvanshi1512/TechnicalSessions/tree/master/31052020-virtualmlnet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</a:t>
            </a:r>
            <a:r>
              <a:rPr lang="en-US" sz="8000" dirty="0" err="1" smtClean="0">
                <a:hlinkClick r:id="rId4"/>
              </a:rPr>
              <a:t>praveenraghuvan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0746" y="6242055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7" y="6258415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and Jon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1824441"/>
            <a:ext cx="8971948" cy="42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343" y="1824441"/>
            <a:ext cx="2800976" cy="4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0" y="2002536"/>
            <a:ext cx="4838011" cy="3415066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002536"/>
            <a:ext cx="4828032" cy="3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9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3956</TotalTime>
  <Words>555</Words>
  <Application>Microsoft Office PowerPoint</Application>
  <PresentationFormat>Widescreen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DataFrame</vt:lpstr>
      <vt:lpstr>.Net DataFrame </vt:lpstr>
      <vt:lpstr>.Net DataFrame Vs IDataView</vt:lpstr>
      <vt:lpstr>ML.Net</vt:lpstr>
      <vt:lpstr>Visualization</vt:lpstr>
      <vt:lpstr>Dataframe </vt:lpstr>
      <vt:lpstr>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278</cp:revision>
  <dcterms:created xsi:type="dcterms:W3CDTF">2019-06-28T17:38:08Z</dcterms:created>
  <dcterms:modified xsi:type="dcterms:W3CDTF">2020-05-30T21:55:51Z</dcterms:modified>
</cp:coreProperties>
</file>