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59" r:id="rId4"/>
    <p:sldId id="260" r:id="rId5"/>
    <p:sldId id="274" r:id="rId6"/>
    <p:sldId id="275" r:id="rId7"/>
    <p:sldId id="267" r:id="rId8"/>
    <p:sldId id="261" r:id="rId9"/>
    <p:sldId id="265" r:id="rId10"/>
    <p:sldId id="258" r:id="rId11"/>
    <p:sldId id="268" r:id="rId12"/>
    <p:sldId id="269" r:id="rId13"/>
    <p:sldId id="271" r:id="rId14"/>
    <p:sldId id="272" r:id="rId15"/>
    <p:sldId id="273" r:id="rId16"/>
    <p:sldId id="262" r:id="rId17"/>
    <p:sldId id="264" r:id="rId18"/>
    <p:sldId id="270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C68BD-D94A-56B3-F80E-015699AB99BA}" v="1" dt="2022-08-12T17:23:42.828"/>
    <p1510:client id="{3C9F0E5C-AD34-9CB6-1D0A-1612AB90BAC6}" v="48" dt="2022-08-10T22:36:17.125"/>
    <p1510:client id="{420A97A7-935B-3CA5-475E-5C67CCF9190F}" v="437" dt="2022-08-09T13:46:50.090"/>
    <p1510:client id="{520BED1A-B8DD-4251-B089-7F3675460F2F}" v="146" dt="2022-08-08T20:02:45.432"/>
    <p1510:client id="{55C62492-1ABA-C13B-A4E8-CE0206CB992D}" v="53" dt="2022-08-15T01:26:00.884"/>
    <p1510:client id="{6571F895-BB87-6A97-C70F-4FCB4DC2D765}" v="3" dt="2022-09-06T17:53:47.681"/>
    <p1510:client id="{6D819C7B-7537-FBAE-3056-8C67E32ACC17}" v="166" dt="2022-08-11T16:44:36.079"/>
    <p1510:client id="{74A5F312-69A1-F69A-C9DF-5CACFF411987}" v="34" dt="2022-08-24T23:49:43.301"/>
    <p1510:client id="{97605554-31AC-F311-C607-B517C742C8E3}" v="209" dt="2022-08-10T18:31:24.004"/>
    <p1510:client id="{AC378159-3025-00A1-1379-FF01E8E67BF4}" v="201" dt="2022-08-10T21:12:18.126"/>
    <p1510:client id="{B4E394A2-1F4C-3F52-0DF7-6361B528CBE9}" v="16" dt="2022-08-22T00:30:47.048"/>
    <p1510:client id="{DBBE992D-53C9-DD7E-4CBC-6268EE8ED99E}" v="73" dt="2022-08-11T17:26:33.570"/>
    <p1510:client id="{E403995E-052C-2AFB-513E-FCC0E15EF4EF}" v="113" dt="2022-08-22T02:36:28.111"/>
    <p1510:client id="{F13E81DB-F50A-8911-295C-BCA1B35562E5}" v="4" dt="2022-08-12T14:59:11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5953 10239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8308 10398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8308 10398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10874 9208 16383 0 0,'0'0'0'0'0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9578 8943 16383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10795 9234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10795 9234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8837 9745 16383 0 0,'70'15'0'0'0,"79"22"0"0"0,52 19 0 0 0,24 16 0 0 0,-3 4 0 0 0,-32-11 0 0 0,-40-17 0 0 0,-22-8 0 0 0,-9-12 0 0 0,14-2 0 0 0,31 2 0 0 0,35 4 0 0 0,23 5 0 0 0,5 11 0 0 0,-21-2 0 0 0,-37-1 0 0 0,-40-9 0 0 0,-42-18 0 0 0,-43-11 0 0 0,-29-16 0 0 0,-26-14 0 0 0,-10-10 0 0 0,-9 0 0 0 0,-1-3 0 0 0,-1 6 0 0 0,3 0 0 0 0,0 4 0 0 0,-3 0 0 0 0,3-4 0 0 0,-8-13 0 0 0,-22-6 0 0 0,-17-11 0 0 0,-10-11 0 0 0,-15-9 0 0 0,-5-6 0 0 0,-9-5 0 0 0,8 6 0 0 0,7 9 0 0 0,19 10 0 0 0,17 8 0 0 0,10 14 0 0 0,24 39 0 0 0,31 42 0 0 0,39 47 0 0 0,37 33 0 0 0,36 19 0 0 0,15 3 0 0 0,1 1 0 0 0,-6-8 0 0 0,-8-10 0 0 0,-7-3 0 0 0,-16-13 0 0 0,2-2 0 0 0,-9-11 0 0 0,-2-12 0 0 0,-8-14 0 0 0,-9-9 0 0 0,-39-23 0 0 0,-39-17 0 0 0,-42-19 0 0 0,-27-11 0 0 0,-23-2 0 0 0,-10 1 0 0 0,-9 3 0 0 0,-7 11 0 0 0,4 13 0 0 0,-2 4 0 0 0,7-1 0 0 0,7 4 0 0 0,8-1 0 0 0,6-4 0 0 0,13-5 0 0 0,12-4 0 0 0,12-3 0 0 0,24-3 0 0 0,35-1 0 0 0,41-1 0 0 0,46-15 0 0 0,40-14 0 0 0,22-16 0 0 0,3-9 0 0 0,-9-3 0 0 0,-28 9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16616 10593 16383 0 0,'8'0'0'0'0,"10"-8"0"0"0,18-10 0 0 0,10-10 0 0 0,14-16 0 0 0,12-16 0 0 0,9-14 0 0 0,6-1 0 0 0,-3 3 0 0 0,-8-1 0 0 0,-10 12 0 0 0,-15 8 0 0 0,-9 13 0 0 0,-12 6 0 0 0,-3 8 0 0 0,2 9 0 0 0,4 7 0 0 0,11 6 0 0 0,-1-5 0 0 0,0-1 0 0 0,8-6 0 0 0,-5-8 0 0 0,-1-9 0 0 0,-2-5 0 0 0,-8-5 0 0 0,-1-3 0 0 0,0-1 0 0 0,3 7 0 0 0,-5 3 0 0 0,0 0 0 0 0,-14-2 0 0 0,-17-2 0 0 0,-9-10 0 0 0,-19-3 0 0 0,-12-2 0 0 0,-8 10 0 0 0,-11 5 0 0 0,-4 8 0 0 0,-15 19 0 0 0,-9 11 0 0 0,-7 15 0 0 0,-10 12 0 0 0,4 18 0 0 0,3 2 0 0 0,3 1 0 0 0,9 1 0 0 0,11-7 0 0 0,26-11 0 0 0,36-18 0 0 0,28-10 0 0 0,19-5 0 0 0,20-2 0 0 0,6 0 0 0 0,3 1 0 0 0,-4 2 0 0 0,4-6 0 0 0,0-2 0 0 0,3-6 0 0 0,6 0 0 0 0,-1 2 0 0 0,-6 5 0 0 0,-6 4 0 0 0,-6 11 0 0 0,-4 4 0 0 0,-4 2 0 0 0,-9 6 0 0 0,-3 1 0 0 0,0 5 0 0 0,-6 7 0 0 0,-8 14 0 0 0,-7 7 0 0 0,1 12 0 0 0,-1 10 0 0 0,-4 24 0 0 0,-10 27 0 0 0,-7 17 0 0 0,0 15 0 0 0,-1 5 0 0 0,-6-1 0 0 0,0-13 0 0 0,1-6 0 0 0,4-21 0 0 0,3-13 0 0 0,-5-19 0 0 0,-1-14 0 0 0,1-14 0 0 0,4-7 0 0 0,1-22 0 0 0,-4-23 0 0 0,-18-28 0 0 0,-26-43 0 0 0,-5-9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13811 5526 16383 0 0,'8'-8'0'0'0,"10"-2"0"0"0,10 0 0 0 0,9 2 0 0 0,4 2 0 0 0,5 2 0 0 0,1 3 0 0 0,1 0 0 0 0,0 9 0 0 0,0 2 0 0 0,7 1 0 0 0,10 5 0 0 0,2 0 0 0 0,20-2 0 0 0,12 4 0 0 0,4-1 0 0 0,-7-4 0 0 0,-20 5 0 0 0,-8-2 0 0 0,-7-3 0 0 0,-6 4 0 0 0,11-1 0 0 0,9-3 0 0 0,9-4 0 0 0,5-3 0 0 0,-5-3 0 0 0,-1-2 0 0 0,17-1 0 0 0,7 0 0 0 0,1-1 0 0 0,-3 0 0 0 0,-2-7 0 0 0,-12-3 0 0 0,-22-7 0 0 0,-29-1 0 0 0,-22-4 0 0 0,-22 1 0 0 0,-10-3 0 0 0,-11 2 0 0 0,-9-2 0 0 0,-6 2 0 0 0,-4 6 0 0 0,-3-2 0 0 0,-1-6 0 0 0,0 1 0 0 0,0-2 0 0 0,1 2 0 0 0,0 6 0 0 0,-8 5 0 0 0,-1 6 0 0 0,0 4 0 0 0,2-6 0 0 0,2-1 0 0 0,2 1 0 0 0,3 2 0 0 0,0-6 0 0 0,1-8 0 0 0,0 0 0 0 0,1 2 0 0 0,-1-2 0 0 0,1-6 0 0 0,14 10 0 0 0,22 15 0 0 0,27 16 0 0 0,35 13 0 0 0,15 10 0 0 0,12 7 0 0 0,1 3 0 0 0,-6 2 0 0 0,-8 0 0 0 0,-8-8 0 0 0,-5-11 0 0 0,-5-3 0 0 0,-3-5 0 0 0,0-8 0 0 0,-2-5 0 0 0,1 3 0 0 0,-1 0 0 0 0,1-2 0 0 0,-7 4 0 0 0,-3 1 0 0 0,1 5 0 0 0,2 0 0 0 0,-5 3 0 0 0,-9 6 0 0 0,-16-1 0 0 0,-9 1 0 0 0,-5 5 0 0 0,-8 11 0 0 0,-3 6 0 0 0,-6 11 0 0 0,-7 1 0 0 0,-6-1 0 0 0,-13-3 0 0 0,-13 3 0 0 0,-4-9 0 0 0,-7-5 0 0 0,-6-3 0 0 0,2-9 0 0 0,-1-11 0 0 0,-4-10 0 0 0,6-7 0 0 0,-2-5 0 0 0,6-11 0 0 0,0-4 0 0 0,11-7 0 0 0,24-10 0 0 0,26-6 0 0 0,31 2 0 0 0,28 7 0 0 0,5 8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17092 9895 16383 0 0,'-8'0'0'0'0,"-10"8"0"0"0,-10 3 0 0 0,-16-1 0 0 0,-8 5 0 0 0,-3 9 0 0 0,-9 8 0 0 0,0-2 0 0 0,3 2 0 0 0,-4 4 0 0 0,0 3 0 0 0,5 3 0 0 0,4 2 0 0 0,4-7 0 0 0,11-1 0 0 0,4-7 0 0 0,-7 7 0 0 0,-4-2 0 0 0,7 0 0 0 0,1 3 0 0 0,9 3 0 0 0,9-6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5953 10239 16383 0 0,'0'0'0'0'0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11324 2593 16383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8916 1561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8916 1561 16383 0 0,'0'0'0'0'0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8916 1561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8916 1561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1852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1852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1852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1852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1852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5953 10239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1852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1852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1852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7646 1852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5953 10239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5953 10239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5953 10239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5953 10239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5953 10239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8-11T17:16:20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8308 10398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2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4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4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01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40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31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9/6/2022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7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90.png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customXml" Target="../ink/ink1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18.xml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customXml" Target="../ink/ink30.xml"/><Relationship Id="rId3" Type="http://schemas.openxmlformats.org/officeDocument/2006/relationships/image" Target="../media/image90.png"/><Relationship Id="rId7" Type="http://schemas.openxmlformats.org/officeDocument/2006/relationships/customXml" Target="../ink/ink24.xml"/><Relationship Id="rId12" Type="http://schemas.openxmlformats.org/officeDocument/2006/relationships/customXml" Target="../ink/ink29.xml"/><Relationship Id="rId17" Type="http://schemas.openxmlformats.org/officeDocument/2006/relationships/image" Target="../media/image22.png"/><Relationship Id="rId2" Type="http://schemas.openxmlformats.org/officeDocument/2006/relationships/customXml" Target="../ink/ink20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customXml" Target="../ink/ink28.xml"/><Relationship Id="rId5" Type="http://schemas.openxmlformats.org/officeDocument/2006/relationships/customXml" Target="../ink/ink22.xml"/><Relationship Id="rId15" Type="http://schemas.openxmlformats.org/officeDocument/2006/relationships/customXml" Target="../ink/ink32.xml"/><Relationship Id="rId10" Type="http://schemas.openxmlformats.org/officeDocument/2006/relationships/customXml" Target="../ink/ink27.xml"/><Relationship Id="rId4" Type="http://schemas.openxmlformats.org/officeDocument/2006/relationships/customXml" Target="../ink/ink21.xml"/><Relationship Id="rId9" Type="http://schemas.openxmlformats.org/officeDocument/2006/relationships/customXml" Target="../ink/ink26.xml"/><Relationship Id="rId14" Type="http://schemas.openxmlformats.org/officeDocument/2006/relationships/customXml" Target="../ink/ink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BB74C-33FB-4335-8808-49E247F7B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225106"/>
            <a:ext cx="12192000" cy="3788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0120" y="1841412"/>
            <a:ext cx="10268712" cy="268802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Manejadores de versiones  para proyectos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076D2DF-8E7B-F514-0A60-29F319014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914469"/>
            <a:ext cx="10268712" cy="1508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Aka jero98772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C4D41-FC1D-CD84-8D89-E78805CC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 </a:t>
            </a:r>
            <a:r>
              <a:rPr lang="es-ES" dirty="0" err="1"/>
              <a:t>pull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 o </a:t>
            </a:r>
            <a:r>
              <a:rPr lang="es-ES" dirty="0">
                <a:ea typeface="+mj-lt"/>
                <a:cs typeface="+mj-lt"/>
              </a:rPr>
              <a:t>propuesta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282AA-AE1A-0B05-CDDA-F97701617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"No sirve nada decir que el </a:t>
            </a:r>
            <a:r>
              <a:rPr lang="es-ES" err="1"/>
              <a:t>codigo</a:t>
            </a:r>
            <a:r>
              <a:rPr lang="es-ES"/>
              <a:t> esta mal, muy lento, feo... si no  va hacer algo con el,  si le parece feo , </a:t>
            </a:r>
            <a:r>
              <a:rPr lang="es-ES" err="1"/>
              <a:t>hagalo</a:t>
            </a:r>
            <a:r>
              <a:rPr lang="es-ES"/>
              <a:t> bonito y haga un </a:t>
            </a:r>
            <a:r>
              <a:rPr lang="es-ES" err="1"/>
              <a:t>pr,si</a:t>
            </a:r>
            <a:r>
              <a:rPr lang="es-ES"/>
              <a:t> le parece lento </a:t>
            </a:r>
            <a:r>
              <a:rPr lang="es-ES" err="1"/>
              <a:t>hagalo</a:t>
            </a:r>
            <a:r>
              <a:rPr lang="es-ES"/>
              <a:t> </a:t>
            </a:r>
            <a:r>
              <a:rPr lang="es-ES" err="1"/>
              <a:t>rapido</a:t>
            </a:r>
            <a:r>
              <a:rPr lang="es-ES"/>
              <a:t> y haga un </a:t>
            </a:r>
            <a:r>
              <a:rPr lang="es-ES" err="1"/>
              <a:t>pr</a:t>
            </a:r>
            <a:r>
              <a:rPr lang="es-ES"/>
              <a:t>, si le parece malo </a:t>
            </a:r>
            <a:r>
              <a:rPr lang="es-ES" err="1"/>
              <a:t>hagalo</a:t>
            </a:r>
            <a:r>
              <a:rPr lang="es-ES"/>
              <a:t> bueno y haga un </a:t>
            </a:r>
            <a:r>
              <a:rPr lang="es-ES" err="1"/>
              <a:t>pr</a:t>
            </a:r>
            <a:r>
              <a:rPr lang="es-ES"/>
              <a:t>, el </a:t>
            </a:r>
            <a:r>
              <a:rPr lang="es-ES" err="1"/>
              <a:t>codigo</a:t>
            </a:r>
            <a:r>
              <a:rPr lang="es-ES"/>
              <a:t> es libre y usted puede hacer lo que quiera con el"</a:t>
            </a:r>
          </a:p>
        </p:txBody>
      </p:sp>
    </p:spTree>
    <p:extLst>
      <p:ext uri="{BB962C8B-B14F-4D97-AF65-F5344CB8AC3E}">
        <p14:creationId xmlns:p14="http://schemas.microsoft.com/office/powerpoint/2010/main" val="2349628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D6606-54F9-0565-12FD-DDCA1230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Cómo hacer preguntas de manera inteligente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973EE5C-2583-CBA9-6558-86E673FFC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1272" y="2343337"/>
            <a:ext cx="2673804" cy="3593592"/>
          </a:xfrm>
        </p:spPr>
      </p:pic>
      <p:pic>
        <p:nvPicPr>
          <p:cNvPr id="5" name="Imagen 5" descr="Imagen que contiene Pizarra&#10;&#10;Descripción generada automáticamente">
            <a:extLst>
              <a:ext uri="{FF2B5EF4-FFF2-40B4-BE49-F238E27FC236}">
                <a16:creationId xmlns:a16="http://schemas.microsoft.com/office/drawing/2014/main" id="{E6F03B85-FC5C-AEA7-E0D8-2BCF47F68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6" y="2630337"/>
            <a:ext cx="4209691" cy="316445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B1BA6D2-6EF0-38F0-852F-643DB9442FF4}"/>
              </a:ext>
            </a:extLst>
          </p:cNvPr>
          <p:cNvSpPr txBox="1"/>
          <p:nvPr/>
        </p:nvSpPr>
        <p:spPr>
          <a:xfrm>
            <a:off x="439947" y="6119004"/>
            <a:ext cx="99175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https://sindominio.net/ayuda/preguntas-inteligentes.html#AEN217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C766011-23D2-924F-7996-06B51555F277}"/>
                  </a:ext>
                </a:extLst>
              </p14:cNvPr>
              <p14:cNvContentPartPr/>
              <p14:nvPr/>
            </p14:nvContentPartPr>
            <p14:xfrm>
              <a:off x="1722782" y="6261652"/>
              <a:ext cx="19050" cy="1905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C766011-23D2-924F-7996-06B51555F2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82" y="530915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B3A909E-2C5B-0DF7-63C6-E4336EB4D941}"/>
                  </a:ext>
                </a:extLst>
              </p14:cNvPr>
              <p14:cNvContentPartPr/>
              <p14:nvPr/>
            </p14:nvContentPartPr>
            <p14:xfrm>
              <a:off x="1722782" y="6261652"/>
              <a:ext cx="19050" cy="1905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B3A909E-2C5B-0DF7-63C6-E4336EB4D9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82" y="530915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D4199A02-DA1A-1650-F50A-014E3C963DCD}"/>
                  </a:ext>
                </a:extLst>
              </p14:cNvPr>
              <p14:cNvContentPartPr/>
              <p14:nvPr/>
            </p14:nvContentPartPr>
            <p14:xfrm>
              <a:off x="1722782" y="6261652"/>
              <a:ext cx="19050" cy="1905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D4199A02-DA1A-1650-F50A-014E3C963D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82" y="530915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C228714E-8119-EBEF-53DB-5A15733B244B}"/>
                  </a:ext>
                </a:extLst>
              </p14:cNvPr>
              <p14:cNvContentPartPr/>
              <p14:nvPr/>
            </p14:nvContentPartPr>
            <p14:xfrm>
              <a:off x="1722782" y="6261652"/>
              <a:ext cx="19050" cy="1905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C228714E-8119-EBEF-53DB-5A15733B24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82" y="530915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45649270-E8EF-BEB7-94F6-9338941FB015}"/>
                  </a:ext>
                </a:extLst>
              </p14:cNvPr>
              <p14:cNvContentPartPr/>
              <p14:nvPr/>
            </p14:nvContentPartPr>
            <p14:xfrm>
              <a:off x="1722782" y="6261652"/>
              <a:ext cx="19050" cy="1905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45649270-E8EF-BEB7-94F6-9338941FB0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82" y="530915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738C51D8-5FA0-C994-8676-93768345B0AC}"/>
                  </a:ext>
                </a:extLst>
              </p14:cNvPr>
              <p14:cNvContentPartPr/>
              <p14:nvPr/>
            </p14:nvContentPartPr>
            <p14:xfrm>
              <a:off x="1722782" y="6261652"/>
              <a:ext cx="19050" cy="1905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738C51D8-5FA0-C994-8676-93768345B0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82" y="530915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15E7333B-4C09-4935-B056-23A3C5550280}"/>
                  </a:ext>
                </a:extLst>
              </p14:cNvPr>
              <p14:cNvContentPartPr/>
              <p14:nvPr/>
            </p14:nvContentPartPr>
            <p14:xfrm>
              <a:off x="1722782" y="6261652"/>
              <a:ext cx="19050" cy="1905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15E7333B-4C09-4935-B056-23A3C55502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82" y="530915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3450FA4A-C721-F2F6-A91E-E4C74099C93E}"/>
                  </a:ext>
                </a:extLst>
              </p14:cNvPr>
              <p14:cNvContentPartPr/>
              <p14:nvPr/>
            </p14:nvContentPartPr>
            <p14:xfrm>
              <a:off x="1722782" y="6261652"/>
              <a:ext cx="19050" cy="1905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3450FA4A-C721-F2F6-A91E-E4C74099C9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282" y="5309152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7F88249F-4056-EF4A-A7B6-E50DE5843485}"/>
                  </a:ext>
                </a:extLst>
              </p14:cNvPr>
              <p14:cNvContentPartPr/>
              <p14:nvPr/>
            </p14:nvContentPartPr>
            <p14:xfrm>
              <a:off x="3197086" y="6361043"/>
              <a:ext cx="19050" cy="1905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7F88249F-4056-EF4A-A7B6-E50DE58434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586" y="540854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1ACBD2C8-268D-C0B4-779A-1B7C0B17825A}"/>
                  </a:ext>
                </a:extLst>
              </p14:cNvPr>
              <p14:cNvContentPartPr/>
              <p14:nvPr/>
            </p14:nvContentPartPr>
            <p14:xfrm>
              <a:off x="3197086" y="6361043"/>
              <a:ext cx="19050" cy="1905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1ACBD2C8-268D-C0B4-779A-1B7C0B1782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586" y="5408543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C7ECD25-0A2C-CF4B-43D1-4881182A9792}"/>
                  </a:ext>
                </a:extLst>
              </p14:cNvPr>
              <p14:cNvContentPartPr/>
              <p14:nvPr/>
            </p14:nvContentPartPr>
            <p14:xfrm>
              <a:off x="3197086" y="6361043"/>
              <a:ext cx="19050" cy="1905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C7ECD25-0A2C-CF4B-43D1-4881182A97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586" y="5408543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50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B353-ED58-4900-180D-84123645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Preguntas 1, antes de preguntar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9C554-EC62-FD4A-5EC1-58D4FAFD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S" dirty="0">
                <a:ea typeface="+mn-lt"/>
                <a:cs typeface="+mn-lt"/>
              </a:rPr>
              <a:t> Intenta resolver el problema con tu </a:t>
            </a:r>
            <a:r>
              <a:rPr lang="es-ES" dirty="0" err="1">
                <a:ea typeface="+mn-lt"/>
                <a:cs typeface="+mn-lt"/>
              </a:rPr>
              <a:t>esfuerso</a:t>
            </a:r>
            <a:br>
              <a:rPr lang="es-ES" dirty="0">
                <a:ea typeface="+mn-lt"/>
                <a:cs typeface="+mn-lt"/>
              </a:rPr>
            </a:br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 leyendo el manual. (RTFM)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leyendo las </a:t>
            </a:r>
            <a:r>
              <a:rPr lang="es-ES" dirty="0" err="1">
                <a:ea typeface="+mn-lt"/>
                <a:cs typeface="+mn-lt"/>
              </a:rPr>
              <a:t>FAQs</a:t>
            </a:r>
            <a:endParaRPr lang="es-ES" dirty="0" err="1"/>
          </a:p>
          <a:p>
            <a:r>
              <a:rPr lang="es-ES" dirty="0">
                <a:ea typeface="+mn-lt"/>
                <a:cs typeface="+mn-lt"/>
              </a:rPr>
              <a:t> buscando en la web. (STFW)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preguntándole a un conocido con más experiencia.</a:t>
            </a:r>
            <a:endParaRPr lang="es-ES" dirty="0"/>
          </a:p>
          <a:p>
            <a:endParaRPr lang="es-ES"/>
          </a:p>
          <a:p>
            <a:r>
              <a:rPr lang="es-ES" dirty="0"/>
              <a:t>(OJO donde preguntas)</a:t>
            </a:r>
          </a:p>
        </p:txBody>
      </p:sp>
    </p:spTree>
    <p:extLst>
      <p:ext uri="{BB962C8B-B14F-4D97-AF65-F5344CB8AC3E}">
        <p14:creationId xmlns:p14="http://schemas.microsoft.com/office/powerpoint/2010/main" val="4089341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B353-ED58-4900-180D-84123645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Preguntas 1, al preguntar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9C554-EC62-FD4A-5EC1-58D4FAFD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br>
              <a:rPr lang="en-US"/>
            </a:br>
            <a:endParaRPr lang="en-US"/>
          </a:p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C5DAC0-3726-1B2E-3585-49B084160B57}"/>
              </a:ext>
            </a:extLst>
          </p:cNvPr>
          <p:cNvSpPr txBox="1"/>
          <p:nvPr/>
        </p:nvSpPr>
        <p:spPr>
          <a:xfrm>
            <a:off x="526214" y="2481533"/>
            <a:ext cx="9859990" cy="578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Escribe de </a:t>
            </a:r>
            <a:r>
              <a:rPr lang="en-US" sz="2400" dirty="0" err="1"/>
              <a:t>manera</a:t>
            </a:r>
            <a:r>
              <a:rPr lang="en-US" sz="2400" dirty="0"/>
              <a:t> </a:t>
            </a:r>
            <a:r>
              <a:rPr lang="en-US" sz="2400" dirty="0" err="1"/>
              <a:t>clara</a:t>
            </a:r>
            <a:r>
              <a:rPr lang="en-US" sz="2400" dirty="0"/>
              <a:t> </a:t>
            </a:r>
            <a:r>
              <a:rPr lang="en-US" sz="2400" dirty="0" err="1"/>
              <a:t>respetando</a:t>
            </a:r>
            <a:r>
              <a:rPr lang="en-US" sz="2400" dirty="0"/>
              <a:t> la </a:t>
            </a:r>
            <a:r>
              <a:rPr lang="en-US" sz="2400" dirty="0" err="1"/>
              <a:t>ortografía</a:t>
            </a:r>
            <a:r>
              <a:rPr lang="en-US" sz="2400" dirty="0"/>
              <a:t> y la </a:t>
            </a:r>
            <a:r>
              <a:rPr lang="en-US" sz="2400" dirty="0" err="1"/>
              <a:t>gramática</a:t>
            </a:r>
            <a:endParaRPr lang="en-US" sz="2400" b="1" dirty="0" err="1"/>
          </a:p>
          <a:p>
            <a:br>
              <a:rPr lang="en-US" sz="3200" b="1" dirty="0"/>
            </a:br>
            <a:r>
              <a:rPr lang="en-US" sz="2400" dirty="0" err="1">
                <a:ea typeface="+mn-lt"/>
                <a:cs typeface="+mn-lt"/>
              </a:rPr>
              <a:t>Deletrea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correctamente</a:t>
            </a:r>
            <a:r>
              <a:rPr lang="en-US" sz="2400" dirty="0">
                <a:ea typeface="+mn-lt"/>
                <a:cs typeface="+mn-lt"/>
              </a:rPr>
              <a:t>. No </a:t>
            </a:r>
            <a:r>
              <a:rPr lang="en-US" sz="2400" dirty="0" err="1">
                <a:ea typeface="+mn-lt"/>
                <a:cs typeface="+mn-lt"/>
              </a:rPr>
              <a:t>confundas</a:t>
            </a:r>
            <a:r>
              <a:rPr lang="en-US" sz="2400" dirty="0">
                <a:ea typeface="+mn-lt"/>
                <a:cs typeface="+mn-lt"/>
              </a:rPr>
              <a:t> "its" con "it's" o "loose" con "lose". </a:t>
            </a:r>
            <a:endParaRPr lang="en-US" sz="2400" b="1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No ESCRIBAS TODO EN MAYÚSCULAS, </a:t>
            </a:r>
            <a:r>
              <a:rPr lang="en-US" sz="2400" dirty="0" err="1">
                <a:ea typeface="+mn-lt"/>
                <a:cs typeface="+mn-lt"/>
              </a:rPr>
              <a:t>eso</a:t>
            </a:r>
            <a:r>
              <a:rPr lang="en-US" sz="2400" dirty="0">
                <a:ea typeface="+mn-lt"/>
                <a:cs typeface="+mn-lt"/>
              </a:rPr>
              <a:t> se lee 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estuvieses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gritando</a:t>
            </a:r>
            <a:r>
              <a:rPr lang="en-US" sz="2400" dirty="0">
                <a:ea typeface="+mn-lt"/>
                <a:cs typeface="+mn-lt"/>
              </a:rPr>
              <a:t>.</a:t>
            </a:r>
            <a:br>
              <a:rPr lang="en-US" sz="2400" dirty="0">
                <a:ea typeface="+mn-lt"/>
                <a:cs typeface="+mn-lt"/>
              </a:rPr>
            </a:br>
            <a:endParaRPr lang="en-US" sz="2400" b="1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Si escribes 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un bobo medio </a:t>
            </a:r>
            <a:r>
              <a:rPr lang="en-US" sz="2400" dirty="0" err="1">
                <a:ea typeface="+mn-lt"/>
                <a:cs typeface="+mn-lt"/>
              </a:rPr>
              <a:t>analfabeto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probablemente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ignorarán</a:t>
            </a:r>
            <a:r>
              <a:rPr lang="en-US" sz="2400" dirty="0">
                <a:ea typeface="+mn-lt"/>
                <a:cs typeface="+mn-lt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ea typeface="+mn-lt"/>
                <a:cs typeface="+mn-lt"/>
              </a:rPr>
              <a:t>Respeta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idioma</a:t>
            </a:r>
            <a:endParaRPr lang="en-US" sz="2400" dirty="0">
              <a:ea typeface="+mn-lt"/>
              <a:cs typeface="+mn-lt"/>
            </a:endParaRPr>
          </a:p>
          <a:p>
            <a:br>
              <a:rPr lang="en-US" dirty="0"/>
            </a:br>
            <a:br>
              <a:rPr lang="en-US" sz="3200" b="1" dirty="0"/>
            </a:br>
            <a:br>
              <a:rPr lang="en-US" dirty="0"/>
            </a:br>
            <a:endParaRPr lang="en-US" b="1"/>
          </a:p>
          <a:p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EB6821-8032-99B3-950F-5221959E590C}"/>
              </a:ext>
            </a:extLst>
          </p:cNvPr>
          <p:cNvSpPr txBox="1"/>
          <p:nvPr/>
        </p:nvSpPr>
        <p:spPr>
          <a:xfrm>
            <a:off x="3430437" y="5687683"/>
            <a:ext cx="824972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COMo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HAGOpara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descargar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 TODAS las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mediones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no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el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promedio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de un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lugar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ejmplo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bajar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todas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las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mediones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de la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frontera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sin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flotantes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pq</a:t>
            </a:r>
            <a:r>
              <a:rPr lang="en-US" dirty="0">
                <a:solidFill>
                  <a:srgbClr val="222222"/>
                </a:solidFill>
                <a:latin typeface="Arial"/>
                <a:cs typeface="Arial"/>
              </a:rPr>
              <a:t>  mi sensor no </a:t>
            </a:r>
            <a:r>
              <a:rPr lang="en-US" dirty="0" err="1">
                <a:solidFill>
                  <a:srgbClr val="222222"/>
                </a:solidFill>
                <a:latin typeface="Arial"/>
                <a:cs typeface="Arial"/>
              </a:rPr>
              <a:t>prende</a:t>
            </a:r>
            <a:endParaRPr lang="en-US" dirty="0">
              <a:solidFill>
                <a:srgbClr val="222222"/>
              </a:solidFill>
              <a:latin typeface="Arial"/>
              <a:cs typeface="Arial"/>
            </a:endParaRPr>
          </a:p>
          <a:p>
            <a:endParaRPr lang="en-US">
              <a:solidFill>
                <a:srgbClr val="222222"/>
              </a:solidFill>
              <a:latin typeface="Roboto"/>
              <a:ea typeface="Roboto"/>
            </a:endParaRPr>
          </a:p>
          <a:p>
            <a:endParaRPr lang="en-US">
              <a:solidFill>
                <a:srgbClr val="222222"/>
              </a:solidFill>
              <a:latin typeface="Roboto"/>
              <a:ea typeface="Roboto"/>
            </a:endParaRPr>
          </a:p>
          <a:p>
            <a:endParaRPr lang="en-US">
              <a:solidFill>
                <a:srgbClr val="222222"/>
              </a:solidFill>
              <a:latin typeface="Roboto"/>
              <a:ea typeface="Roboto"/>
            </a:endParaRPr>
          </a:p>
          <a:p>
            <a:endParaRPr lang="en-US">
              <a:solidFill>
                <a:srgbClr val="222222"/>
              </a:solidFill>
              <a:latin typeface="Roboto"/>
              <a:ea typeface="Roboto"/>
            </a:endParaRPr>
          </a:p>
          <a:p>
            <a:endParaRPr lang="en-US">
              <a:solidFill>
                <a:srgbClr val="222222"/>
              </a:solidFill>
              <a:latin typeface="Roboto"/>
              <a:ea typeface="Roboto"/>
            </a:endParaRPr>
          </a:p>
          <a:p>
            <a:endParaRPr lang="en-US">
              <a:solidFill>
                <a:srgbClr val="222222"/>
              </a:solidFill>
              <a:latin typeface="Roboto"/>
              <a:ea typeface="Roboto"/>
            </a:endParaRPr>
          </a:p>
          <a:p>
            <a:endParaRPr lang="en-US">
              <a:solidFill>
                <a:srgbClr val="222222"/>
              </a:solidFill>
              <a:latin typeface="Roboto"/>
              <a:ea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FC167BF-2FD9-B3FE-4AD6-1A9E397B8288}"/>
                  </a:ext>
                </a:extLst>
              </p14:cNvPr>
              <p14:cNvContentPartPr/>
              <p14:nvPr/>
            </p14:nvContentPartPr>
            <p14:xfrm>
              <a:off x="4713767" y="5989674"/>
              <a:ext cx="19050" cy="1905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FC167BF-2FD9-B3FE-4AD6-1A9E397B82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1267" y="5037174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F95D767-6390-9DA7-9AD5-A2601943A09B}"/>
                  </a:ext>
                </a:extLst>
              </p14:cNvPr>
              <p14:cNvContentPartPr/>
              <p14:nvPr/>
            </p14:nvContentPartPr>
            <p14:xfrm>
              <a:off x="3845441" y="5812465"/>
              <a:ext cx="19050" cy="1905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F95D767-6390-9DA7-9AD5-A2601943A0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941" y="485996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BFA0E372-5DF6-D2BE-6AD8-EE85B94B2A21}"/>
                  </a:ext>
                </a:extLst>
              </p14:cNvPr>
              <p14:cNvContentPartPr/>
              <p14:nvPr/>
            </p14:nvContentPartPr>
            <p14:xfrm>
              <a:off x="4660604" y="6007395"/>
              <a:ext cx="19050" cy="1905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BFA0E372-5DF6-D2BE-6AD8-EE85B94B2A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104" y="505489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5FB4A78-AA92-EB39-4C04-BE1E721582F9}"/>
                  </a:ext>
                </a:extLst>
              </p14:cNvPr>
              <p14:cNvContentPartPr/>
              <p14:nvPr/>
            </p14:nvContentPartPr>
            <p14:xfrm>
              <a:off x="4660604" y="6007395"/>
              <a:ext cx="19050" cy="1905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5FB4A78-AA92-EB39-4C04-BE1E72158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104" y="5054895"/>
                <a:ext cx="1905000" cy="190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097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4B353-ED58-4900-180D-84123645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Preguntas 2, presentar el problema y la pregunta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9C554-EC62-FD4A-5EC1-58D4FAFD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br>
              <a:rPr lang="en-US"/>
            </a:br>
            <a:endParaRPr lang="en-US"/>
          </a:p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C5DAC0-3726-1B2E-3585-49B084160B57}"/>
              </a:ext>
            </a:extLst>
          </p:cNvPr>
          <p:cNvSpPr txBox="1"/>
          <p:nvPr/>
        </p:nvSpPr>
        <p:spPr>
          <a:xfrm>
            <a:off x="1532629" y="1259457"/>
            <a:ext cx="9859990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>
              <a:ea typeface="+mn-lt"/>
              <a:cs typeface="+mn-lt"/>
            </a:endParaRPr>
          </a:p>
          <a:p>
            <a:br>
              <a:rPr lang="en-US"/>
            </a:br>
            <a:br>
              <a:rPr lang="en-US" sz="3200" b="1"/>
            </a:br>
            <a:r>
              <a:rPr lang="en-US" sz="3200">
                <a:ea typeface="+mn-lt"/>
                <a:cs typeface="+mn-lt"/>
              </a:rPr>
              <a:t>Describe </a:t>
            </a:r>
            <a:endParaRPr lang="en-US" b="1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síntomas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tu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problema</a:t>
            </a:r>
            <a:r>
              <a:rPr lang="en-US">
                <a:ea typeface="+mn-lt"/>
                <a:cs typeface="+mn-lt"/>
              </a:rPr>
              <a:t> o error con </a:t>
            </a:r>
            <a:r>
              <a:rPr lang="en-US" err="1">
                <a:ea typeface="+mn-lt"/>
                <a:cs typeface="+mn-lt"/>
              </a:rPr>
              <a:t>cuidado</a:t>
            </a:r>
            <a:r>
              <a:rPr lang="en-US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claramente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entorno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ocurre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máquina</a:t>
            </a:r>
            <a:r>
              <a:rPr lang="en-US">
                <a:ea typeface="+mn-lt"/>
                <a:cs typeface="+mn-lt"/>
              </a:rPr>
              <a:t>, S.O., </a:t>
            </a:r>
            <a:r>
              <a:rPr lang="en-US" err="1">
                <a:ea typeface="+mn-lt"/>
                <a:cs typeface="+mn-lt"/>
              </a:rPr>
              <a:t>aplicación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loquesea</a:t>
            </a:r>
            <a:r>
              <a:rPr lang="en-US">
                <a:ea typeface="+mn-lt"/>
                <a:cs typeface="+mn-lt"/>
              </a:rPr>
              <a:t>).</a:t>
            </a:r>
            <a:endParaRPr lang="en-US" b="1">
              <a:ea typeface="+mn-lt"/>
              <a:cs typeface="+mn-lt"/>
            </a:endParaRP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que </a:t>
            </a:r>
            <a:r>
              <a:rPr lang="en-US" err="1">
                <a:ea typeface="+mn-lt"/>
                <a:cs typeface="+mn-lt"/>
              </a:rPr>
              <a:t>llevaste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cabo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acotar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posible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respuesta</a:t>
            </a:r>
            <a:r>
              <a:rPr lang="en-US">
                <a:ea typeface="+mn-lt"/>
                <a:cs typeface="+mn-lt"/>
              </a:rPr>
              <a:t> al </a:t>
            </a:r>
            <a:r>
              <a:rPr lang="en-US" err="1">
                <a:ea typeface="+mn-lt"/>
                <a:cs typeface="+mn-lt"/>
              </a:rPr>
              <a:t>problema</a:t>
            </a:r>
            <a:r>
              <a:rPr lang="en-US">
                <a:ea typeface="+mn-lt"/>
                <a:cs typeface="+mn-lt"/>
              </a:rPr>
              <a:t> antes de </a:t>
            </a:r>
            <a:r>
              <a:rPr lang="en-US" err="1">
                <a:ea typeface="+mn-lt"/>
                <a:cs typeface="+mn-lt"/>
              </a:rPr>
              <a:t>hacer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pregunta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br>
              <a:rPr lang="en-US"/>
            </a:br>
            <a:r>
              <a:rPr lang="en-US">
                <a:ea typeface="+mn-lt"/>
                <a:cs typeface="+mn-lt"/>
              </a:rPr>
              <a:t>Describe </a:t>
            </a:r>
            <a:r>
              <a:rPr lang="en-US" err="1">
                <a:ea typeface="+mn-lt"/>
                <a:cs typeface="+mn-lt"/>
              </a:rPr>
              <a:t>cualquier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cambio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ordenador</a:t>
            </a:r>
            <a:r>
              <a:rPr lang="en-US">
                <a:ea typeface="+mn-lt"/>
                <a:cs typeface="+mn-lt"/>
              </a:rPr>
              <a:t> o </a:t>
            </a:r>
            <a:r>
              <a:rPr lang="en-US" err="1">
                <a:ea typeface="+mn-lt"/>
                <a:cs typeface="+mn-lt"/>
              </a:rPr>
              <a:t>incompatibilidad</a:t>
            </a:r>
            <a:br>
              <a:rPr lang="en-US"/>
            </a:b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5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645E0-2361-EF1C-907F-0AAE1449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Imágenes y codigo</a:t>
            </a:r>
          </a:p>
        </p:txBody>
      </p:sp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8DDFF64F-825D-4B68-FDED-4A0645C40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351" y="2415224"/>
            <a:ext cx="1516251" cy="2012083"/>
          </a:xfrm>
        </p:spPr>
      </p:pic>
      <p:pic>
        <p:nvPicPr>
          <p:cNvPr id="3" name="Imagen 4">
            <a:extLst>
              <a:ext uri="{FF2B5EF4-FFF2-40B4-BE49-F238E27FC236}">
                <a16:creationId xmlns:a16="http://schemas.microsoft.com/office/drawing/2014/main" id="{70E58A75-639E-46EF-211A-88C3ED7C7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87" y="1917940"/>
            <a:ext cx="1362830" cy="300774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5739C7-331D-AE0D-6AD1-20438207F323}"/>
              </a:ext>
            </a:extLst>
          </p:cNvPr>
          <p:cNvSpPr txBox="1"/>
          <p:nvPr/>
        </p:nvSpPr>
        <p:spPr>
          <a:xfrm>
            <a:off x="7643004" y="2869721"/>
            <a:ext cx="3663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https://pastebin.com/ML2wz8mD</a:t>
            </a:r>
          </a:p>
        </p:txBody>
      </p:sp>
      <p:pic>
        <p:nvPicPr>
          <p:cNvPr id="7" name="Imagen 7" descr="Texto&#10;&#10;Descripción generada automáticamente">
            <a:extLst>
              <a:ext uri="{FF2B5EF4-FFF2-40B4-BE49-F238E27FC236}">
                <a16:creationId xmlns:a16="http://schemas.microsoft.com/office/drawing/2014/main" id="{125168DB-5286-FC15-3AF5-D2D09BFD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24" y="5216035"/>
            <a:ext cx="2743200" cy="1573024"/>
          </a:xfrm>
          <a:prstGeom prst="rect">
            <a:avLst/>
          </a:prstGeom>
        </p:spPr>
      </p:pic>
      <p:pic>
        <p:nvPicPr>
          <p:cNvPr id="8" name="Imagen 8">
            <a:extLst>
              <a:ext uri="{FF2B5EF4-FFF2-40B4-BE49-F238E27FC236}">
                <a16:creationId xmlns:a16="http://schemas.microsoft.com/office/drawing/2014/main" id="{C7E4108C-8E12-A81B-6F94-11C60FEDD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995" y="2593676"/>
            <a:ext cx="2314575" cy="41148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C0BE32F-D048-4D53-64AE-0CDD0C9C38DC}"/>
              </a:ext>
            </a:extLst>
          </p:cNvPr>
          <p:cNvSpPr txBox="1"/>
          <p:nvPr/>
        </p:nvSpPr>
        <p:spPr>
          <a:xfrm>
            <a:off x="9267645" y="531387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https://imgur.com/gallery/5sPXNKs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2E820A0-DF58-70FD-228B-28AEC9168EEB}"/>
                  </a:ext>
                </a:extLst>
              </p14:cNvPr>
              <p14:cNvContentPartPr/>
              <p14:nvPr/>
            </p14:nvContentPartPr>
            <p14:xfrm>
              <a:off x="3528390" y="5745266"/>
              <a:ext cx="1133475" cy="600075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2E820A0-DF58-70FD-228B-28AEC9168E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0375" y="5727289"/>
                <a:ext cx="1169144" cy="635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F6614EEB-2F34-ABB2-770D-BCDBDB70638B}"/>
                  </a:ext>
                </a:extLst>
              </p14:cNvPr>
              <p14:cNvContentPartPr/>
              <p14:nvPr/>
            </p14:nvContentPartPr>
            <p14:xfrm>
              <a:off x="8398565" y="5572375"/>
              <a:ext cx="514350" cy="771525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F6614EEB-2F34-ABB2-770D-BCDBDB7063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80403" y="5554474"/>
                <a:ext cx="550311" cy="8069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EA6529F1-DB25-736E-3856-3ECF99474702}"/>
                  </a:ext>
                </a:extLst>
              </p14:cNvPr>
              <p14:cNvContentPartPr/>
              <p14:nvPr/>
            </p14:nvContentPartPr>
            <p14:xfrm>
              <a:off x="6642652" y="3082537"/>
              <a:ext cx="876300" cy="466725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EA6529F1-DB25-736E-3856-3ECF994747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4577" y="3064503"/>
                <a:ext cx="912089" cy="502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09635E31-04DD-AF7F-E109-7AF798E53618}"/>
                  </a:ext>
                </a:extLst>
              </p14:cNvPr>
              <p14:cNvContentPartPr/>
              <p14:nvPr/>
            </p14:nvContentPartPr>
            <p14:xfrm>
              <a:off x="8072941" y="6046304"/>
              <a:ext cx="361950" cy="22860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09635E31-04DD-AF7F-E109-7AF798E53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54789" y="6028472"/>
                <a:ext cx="397891" cy="2639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64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93617-39A8-F725-6102-F21BC95C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Errores frecuentes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69BE1-840C-9B77-A5F1-0A3D40E89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/>
              <a:t>Commits</a:t>
            </a:r>
            <a:r>
              <a:rPr lang="es-ES"/>
              <a:t> a head</a:t>
            </a:r>
          </a:p>
          <a:p>
            <a:endParaRPr lang="es-ES"/>
          </a:p>
          <a:p>
            <a:r>
              <a:rPr lang="es-ES">
                <a:ea typeface="+mn-lt"/>
                <a:cs typeface="+mn-lt"/>
              </a:rPr>
              <a:t>fatal: </a:t>
            </a:r>
            <a:r>
              <a:rPr lang="es-ES" err="1">
                <a:ea typeface="+mn-lt"/>
                <a:cs typeface="+mn-lt"/>
              </a:rPr>
              <a:t>Authentication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failed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for</a:t>
            </a:r>
            <a:r>
              <a:rPr lang="es-ES">
                <a:ea typeface="+mn-lt"/>
                <a:cs typeface="+mn-lt"/>
              </a:rPr>
              <a:t> 'https://github.com/'</a:t>
            </a: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72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9C95D-B23E-550A-67F2-F17FECBB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mirros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7B248-9CDE-0C88-49CD-61CED3C7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Con Git </a:t>
            </a:r>
            <a:r>
              <a:rPr lang="es-ES" err="1"/>
              <a:t>lab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F94BF380-DAD4-2D8A-40C2-51A3E51B2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232064"/>
            <a:ext cx="2743200" cy="393872"/>
          </a:xfrm>
          <a:prstGeom prst="rect">
            <a:avLst/>
          </a:prstGeom>
        </p:spPr>
      </p:pic>
      <p:pic>
        <p:nvPicPr>
          <p:cNvPr id="5" name="Imagen 5" descr="Logotipo&#10;&#10;Descripción generada automáticamente">
            <a:extLst>
              <a:ext uri="{FF2B5EF4-FFF2-40B4-BE49-F238E27FC236}">
                <a16:creationId xmlns:a16="http://schemas.microsoft.com/office/drawing/2014/main" id="{6F7377A6-8CCD-BA90-4D65-FC01BCE83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98" y="3908742"/>
            <a:ext cx="2743200" cy="1053346"/>
          </a:xfrm>
          <a:prstGeom prst="rect">
            <a:avLst/>
          </a:prstGeom>
        </p:spPr>
      </p:pic>
      <p:pic>
        <p:nvPicPr>
          <p:cNvPr id="6" name="Imagen 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91ACF71-5602-9C06-4691-3ADDC5D93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023" y="3735777"/>
            <a:ext cx="2743200" cy="1543050"/>
          </a:xfrm>
          <a:prstGeom prst="rect">
            <a:avLst/>
          </a:prstGeom>
        </p:spPr>
      </p:pic>
      <p:pic>
        <p:nvPicPr>
          <p:cNvPr id="7" name="Imagen 7">
            <a:extLst>
              <a:ext uri="{FF2B5EF4-FFF2-40B4-BE49-F238E27FC236}">
                <a16:creationId xmlns:a16="http://schemas.microsoft.com/office/drawing/2014/main" id="{8145FAAF-ABDC-4665-89E3-529DB854A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721" y="5079658"/>
            <a:ext cx="2743200" cy="10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75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27413-EC1C-ACCB-B85B-6AA1C3EB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1403A-8AA6-7034-0514-5406B1D4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https://sindominio.net/ayuda/preguntas-inteligentes.html#BEFORE</a:t>
            </a:r>
            <a:endParaRPr lang="es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269ECEE-A948-BAAA-78ED-3F5DEC913D9D}"/>
                  </a:ext>
                </a:extLst>
              </p14:cNvPr>
              <p14:cNvContentPartPr/>
              <p14:nvPr/>
            </p14:nvContentPartPr>
            <p14:xfrm>
              <a:off x="5015023" y="1559441"/>
              <a:ext cx="19050" cy="1905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269ECEE-A948-BAAA-78ED-3F5DEC913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2523" y="606941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ED5DF3B-7A47-0C2C-D979-40690D16230E}"/>
                  </a:ext>
                </a:extLst>
              </p14:cNvPr>
              <p14:cNvContentPartPr/>
              <p14:nvPr/>
            </p14:nvContentPartPr>
            <p14:xfrm>
              <a:off x="3402418" y="868325"/>
              <a:ext cx="19050" cy="1905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ED5DF3B-7A47-0C2C-D979-40690D1623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9918" y="-8417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7864F5E-532C-9FD4-5B59-8C0AC81A1EDF}"/>
                  </a:ext>
                </a:extLst>
              </p14:cNvPr>
              <p14:cNvContentPartPr/>
              <p14:nvPr/>
            </p14:nvContentPartPr>
            <p14:xfrm>
              <a:off x="3402418" y="868325"/>
              <a:ext cx="19050" cy="1905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7864F5E-532C-9FD4-5B59-8C0AC81A1E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9918" y="-8417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C3FEFA4-1C99-0D8F-4927-18DD6B30CA8C}"/>
                  </a:ext>
                </a:extLst>
              </p14:cNvPr>
              <p14:cNvContentPartPr/>
              <p14:nvPr/>
            </p14:nvContentPartPr>
            <p14:xfrm>
              <a:off x="3402418" y="868325"/>
              <a:ext cx="19050" cy="1905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C3FEFA4-1C99-0D8F-4927-18DD6B30CA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9918" y="-8417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58CAEEE-8726-EAB9-787D-81F76AB9D3D4}"/>
                  </a:ext>
                </a:extLst>
              </p14:cNvPr>
              <p14:cNvContentPartPr/>
              <p14:nvPr/>
            </p14:nvContentPartPr>
            <p14:xfrm>
              <a:off x="3402418" y="868325"/>
              <a:ext cx="19050" cy="1905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58CAEEE-8726-EAB9-787D-81F76AB9D3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9918" y="-8417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7CD5044-6E4D-945B-5143-77FC4E0118A1}"/>
                  </a:ext>
                </a:extLst>
              </p14:cNvPr>
              <p14:cNvContentPartPr/>
              <p14:nvPr/>
            </p14:nvContentPartPr>
            <p14:xfrm>
              <a:off x="2551813" y="1063255"/>
              <a:ext cx="19050" cy="1905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7CD5044-6E4D-945B-5143-77FC4E0118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313" y="11075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78CCE073-028D-ED93-73AD-887DEBCF92B3}"/>
                  </a:ext>
                </a:extLst>
              </p14:cNvPr>
              <p14:cNvContentPartPr/>
              <p14:nvPr/>
            </p14:nvContentPartPr>
            <p14:xfrm>
              <a:off x="2551813" y="1063255"/>
              <a:ext cx="19050" cy="1905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78CCE073-028D-ED93-73AD-887DEBCF92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313" y="11075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A5D06FD-7EA4-97CB-FF98-CEE1DF69DB9C}"/>
                  </a:ext>
                </a:extLst>
              </p14:cNvPr>
              <p14:cNvContentPartPr/>
              <p14:nvPr/>
            </p14:nvContentPartPr>
            <p14:xfrm>
              <a:off x="2551813" y="1063255"/>
              <a:ext cx="19050" cy="1905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A5D06FD-7EA4-97CB-FF98-CEE1DF69DB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313" y="11075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F5251B6A-4805-5458-9F0E-E78D3636E000}"/>
                  </a:ext>
                </a:extLst>
              </p14:cNvPr>
              <p14:cNvContentPartPr/>
              <p14:nvPr/>
            </p14:nvContentPartPr>
            <p14:xfrm>
              <a:off x="2551813" y="1063255"/>
              <a:ext cx="19050" cy="1905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F5251B6A-4805-5458-9F0E-E78D3636E0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313" y="11075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026CDAFC-C7F1-CD3D-972E-2FC47ACBEE3F}"/>
                  </a:ext>
                </a:extLst>
              </p14:cNvPr>
              <p14:cNvContentPartPr/>
              <p14:nvPr/>
            </p14:nvContentPartPr>
            <p14:xfrm>
              <a:off x="2551813" y="1063255"/>
              <a:ext cx="19050" cy="1905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026CDAFC-C7F1-CD3D-972E-2FC47ACBEE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313" y="11075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DFC44B34-4DB7-132B-29CF-8D1BE5DB535B}"/>
                  </a:ext>
                </a:extLst>
              </p14:cNvPr>
              <p14:cNvContentPartPr/>
              <p14:nvPr/>
            </p14:nvContentPartPr>
            <p14:xfrm>
              <a:off x="2551813" y="1063255"/>
              <a:ext cx="19050" cy="1905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DFC44B34-4DB7-132B-29CF-8D1BE5DB53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313" y="11075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524A22A6-CDB2-45D2-3431-F752BEF4201A}"/>
                  </a:ext>
                </a:extLst>
              </p14:cNvPr>
              <p14:cNvContentPartPr/>
              <p14:nvPr/>
            </p14:nvContentPartPr>
            <p14:xfrm>
              <a:off x="2551813" y="1063255"/>
              <a:ext cx="19050" cy="1905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524A22A6-CDB2-45D2-3431-F752BEF420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313" y="11075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5C89C401-FA7D-2DAA-5E63-EB99361D180E}"/>
                  </a:ext>
                </a:extLst>
              </p14:cNvPr>
              <p14:cNvContentPartPr/>
              <p14:nvPr/>
            </p14:nvContentPartPr>
            <p14:xfrm>
              <a:off x="2551813" y="1063255"/>
              <a:ext cx="19050" cy="1905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5C89C401-FA7D-2DAA-5E63-EB99361D18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313" y="110755"/>
                <a:ext cx="1905000" cy="19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437E5978-0E2B-0C3A-5406-5F0E6183CAB7}"/>
                  </a:ext>
                </a:extLst>
              </p14:cNvPr>
              <p14:cNvContentPartPr/>
              <p14:nvPr/>
            </p14:nvContentPartPr>
            <p14:xfrm>
              <a:off x="2551813" y="1063255"/>
              <a:ext cx="19050" cy="1905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437E5978-0E2B-0C3A-5406-5F0E6183C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313" y="110755"/>
                <a:ext cx="1905000" cy="1905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Imagen 18">
            <a:extLst>
              <a:ext uri="{FF2B5EF4-FFF2-40B4-BE49-F238E27FC236}">
                <a16:creationId xmlns:a16="http://schemas.microsoft.com/office/drawing/2014/main" id="{F7F8EE6A-3CAC-A95B-A2F7-1F93DD32A6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9994" y="5394835"/>
            <a:ext cx="1930879" cy="6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7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13738E-3BAE-8A63-BE99-2688E5C7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>
                <a:solidFill>
                  <a:srgbClr val="FF0000"/>
                </a:solidFill>
              </a:rPr>
              <a:t>Warning</a:t>
            </a:r>
            <a:r>
              <a:rPr lang="es-ES">
                <a:solidFill>
                  <a:srgbClr val="FF0000"/>
                </a:solidFill>
              </a:rPr>
              <a:t> </a:t>
            </a:r>
            <a:r>
              <a:rPr lang="es-ES">
                <a:solidFill>
                  <a:srgbClr val="FFFF00"/>
                </a:solidFill>
              </a:rPr>
              <a:t>/!\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DC1AE71-7D92-795F-8608-ED2C742D6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3062" y="2587752"/>
            <a:ext cx="4022827" cy="3593592"/>
          </a:xfrm>
        </p:spPr>
      </p:pic>
    </p:spTree>
    <p:extLst>
      <p:ext uri="{BB962C8B-B14F-4D97-AF65-F5344CB8AC3E}">
        <p14:creationId xmlns:p14="http://schemas.microsoft.com/office/powerpoint/2010/main" val="32852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ADED1-F70E-351A-F1CB-4D1A595D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Crear </a:t>
            </a:r>
            <a:endParaRPr lang="es-ES">
              <a:ea typeface="+mj-lt"/>
              <a:cs typeface="+mj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FE722-4D0A-28C6-95E7-E43EA5378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err="1">
                <a:ea typeface="+mn-lt"/>
                <a:cs typeface="+mn-lt"/>
              </a:rPr>
              <a:t>git</a:t>
            </a:r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init</a:t>
            </a:r>
          </a:p>
          <a:p>
            <a:br>
              <a:rPr lang="es-ES">
                <a:ea typeface="+mn-lt"/>
                <a:cs typeface="+mn-lt"/>
              </a:rPr>
            </a:br>
            <a:r>
              <a:rPr lang="es-ES">
                <a:ea typeface="+mn-lt"/>
                <a:cs typeface="+mn-lt"/>
              </a:rPr>
              <a:t>licencias</a:t>
            </a:r>
            <a:endParaRPr lang="es-ES"/>
          </a:p>
          <a:p>
            <a:r>
              <a:rPr lang="es-ES"/>
              <a:t>.</a:t>
            </a:r>
            <a:r>
              <a:rPr lang="es-ES" err="1"/>
              <a:t>gitignore</a:t>
            </a:r>
          </a:p>
          <a:p>
            <a:endParaRPr lang="es-ES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5F12808-0459-7255-2157-04E676E8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193" y="2377925"/>
            <a:ext cx="2095500" cy="1038225"/>
          </a:xfrm>
          <a:prstGeom prst="rect">
            <a:avLst/>
          </a:prstGeom>
        </p:spPr>
      </p:pic>
      <p:pic>
        <p:nvPicPr>
          <p:cNvPr id="5" name="Imagen 5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63F75D7B-3F1B-82A0-8883-6151E5F4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21" y="4929000"/>
            <a:ext cx="2743200" cy="651850"/>
          </a:xfrm>
          <a:prstGeom prst="rect">
            <a:avLst/>
          </a:prstGeom>
        </p:spPr>
      </p:pic>
      <p:pic>
        <p:nvPicPr>
          <p:cNvPr id="10" name="Imagen 10">
            <a:extLst>
              <a:ext uri="{FF2B5EF4-FFF2-40B4-BE49-F238E27FC236}">
                <a16:creationId xmlns:a16="http://schemas.microsoft.com/office/drawing/2014/main" id="{1218C8EB-0E4D-4300-72FE-08521FA4C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098" y="4484739"/>
            <a:ext cx="2743200" cy="15403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28C9A92-0BB9-A5EF-3382-00B61C805636}"/>
              </a:ext>
            </a:extLst>
          </p:cNvPr>
          <p:cNvSpPr txBox="1"/>
          <p:nvPr/>
        </p:nvSpPr>
        <p:spPr>
          <a:xfrm>
            <a:off x="6722853" y="6075872"/>
            <a:ext cx="4353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https://creativecommons.org/choose/</a:t>
            </a:r>
            <a:endParaRPr lang="es-E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5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695F3-89EB-E5A2-CE3D-DD1318D9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</a:t>
            </a:r>
            <a:r>
              <a:rPr lang="es-ES" dirty="0" err="1"/>
              <a:t>basicos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FCCFA-0305-4BC7-6087-7A419284F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ES" err="1"/>
              <a:t>git</a:t>
            </a:r>
            <a:r>
              <a:rPr lang="es-ES"/>
              <a:t> status</a:t>
            </a:r>
            <a:br>
              <a:rPr lang="es-ES"/>
            </a:br>
            <a:br>
              <a:rPr lang="es-ES"/>
            </a:br>
            <a:r>
              <a:rPr lang="es-ES" err="1"/>
              <a:t>git</a:t>
            </a:r>
            <a:r>
              <a:rPr lang="es-ES"/>
              <a:t> </a:t>
            </a:r>
            <a:r>
              <a:rPr lang="es-ES" err="1"/>
              <a:t>add</a:t>
            </a:r>
            <a:r>
              <a:rPr lang="es-ES"/>
              <a:t> &lt;archivo&gt; o * para todo</a:t>
            </a:r>
          </a:p>
          <a:p>
            <a:endParaRPr lang="es-ES"/>
          </a:p>
          <a:p>
            <a:r>
              <a:rPr lang="es-ES" err="1"/>
              <a:t>git</a:t>
            </a:r>
            <a:r>
              <a:rPr lang="es-ES"/>
              <a:t> </a:t>
            </a:r>
            <a:r>
              <a:rPr lang="es-ES" err="1"/>
              <a:t>commit</a:t>
            </a:r>
            <a:r>
              <a:rPr lang="es-ES"/>
              <a:t> –m "mensaje relacionado con la </a:t>
            </a:r>
            <a:r>
              <a:rPr lang="es-ES" err="1"/>
              <a:t>actualisacion</a:t>
            </a:r>
            <a:r>
              <a:rPr lang="es-ES"/>
              <a:t>"</a:t>
            </a:r>
            <a:br>
              <a:rPr lang="es-ES"/>
            </a:br>
            <a:br>
              <a:rPr lang="es-ES"/>
            </a:br>
            <a:r>
              <a:rPr lang="es-ES" err="1"/>
              <a:t>git</a:t>
            </a:r>
            <a:r>
              <a:rPr lang="es-ES"/>
              <a:t> </a:t>
            </a:r>
            <a:r>
              <a:rPr lang="es-ES" err="1"/>
              <a:t>push</a:t>
            </a:r>
          </a:p>
          <a:p>
            <a:endParaRPr lang="es-ES"/>
          </a:p>
          <a:p>
            <a:r>
              <a:rPr lang="es-ES" err="1"/>
              <a:t>git</a:t>
            </a:r>
            <a:r>
              <a:rPr lang="es-ES"/>
              <a:t> </a:t>
            </a:r>
            <a:r>
              <a:rPr lang="es-ES" err="1"/>
              <a:t>pull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9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7A356-9308-4D8D-0707-FA252667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REaDME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4A36F-921E-38EE-6414-FABA6232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b="1"/>
              <a:t>Que es?</a:t>
            </a:r>
          </a:p>
          <a:p>
            <a:r>
              <a:rPr lang="es-ES" b="1" err="1"/>
              <a:t>Instalacion</a:t>
            </a:r>
            <a:endParaRPr lang="es-ES" b="1"/>
          </a:p>
          <a:p>
            <a:r>
              <a:rPr lang="es-ES" b="1"/>
              <a:t>Notas</a:t>
            </a:r>
          </a:p>
          <a:p>
            <a:r>
              <a:rPr lang="es-ES" b="1"/>
              <a:t>Dependencias y Licencias</a:t>
            </a:r>
          </a:p>
          <a:p>
            <a:r>
              <a:rPr lang="es-ES" b="1"/>
              <a:t>(Donaciones)</a:t>
            </a:r>
          </a:p>
          <a:p>
            <a:r>
              <a:rPr lang="es-ES" b="1" err="1"/>
              <a:t>Screenshots</a:t>
            </a:r>
            <a:endParaRPr lang="es-ES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993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54865-0417-4422-B63B-3E74C04CD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80761EE-8D07-375D-3DDE-94C186E2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90599"/>
            <a:ext cx="4857751" cy="1563989"/>
          </a:xfrm>
        </p:spPr>
        <p:txBody>
          <a:bodyPr>
            <a:normAutofit/>
          </a:bodyPr>
          <a:lstStyle/>
          <a:p>
            <a:r>
              <a:rPr lang="es-ES" sz="6100" err="1"/>
              <a:t>Github</a:t>
            </a:r>
            <a:r>
              <a:rPr lang="es-ES" sz="6100"/>
              <a:t> </a:t>
            </a:r>
            <a:r>
              <a:rPr lang="es-ES" sz="6100" err="1"/>
              <a:t>pages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72E85-AC64-276D-A282-187BD4FF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3071909"/>
            <a:ext cx="4924426" cy="27954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 err="1"/>
              <a:t>gh-pages</a:t>
            </a:r>
          </a:p>
          <a:p>
            <a:endParaRPr lang="es-ES" dirty="0"/>
          </a:p>
          <a:p>
            <a:r>
              <a:rPr lang="es-ES" dirty="0"/>
              <a:t>&lt;Usuario&gt;.github.io/&lt;repo&gt;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78EA49BD-E365-CC32-9360-34972AFDD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467" y="664432"/>
            <a:ext cx="4750056" cy="47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8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45AB9-2064-BD5E-3993-C3980897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branchs</a:t>
            </a:r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07178A0F-7416-AFC6-232E-1CEBC299C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311" y="2830356"/>
            <a:ext cx="6505575" cy="10668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C0CE69-F7BC-3384-8E35-06A3A7EDF6CC}"/>
              </a:ext>
            </a:extLst>
          </p:cNvPr>
          <p:cNvSpPr txBox="1"/>
          <p:nvPr/>
        </p:nvSpPr>
        <p:spPr>
          <a:xfrm>
            <a:off x="1058174" y="4393721"/>
            <a:ext cx="34189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cs typeface="Segoe UI"/>
              </a:rPr>
              <a:t>CREAR BRANCH</a:t>
            </a:r>
          </a:p>
          <a:p>
            <a:r>
              <a:rPr lang="es-ES" dirty="0" err="1">
                <a:cs typeface="Segoe UI"/>
              </a:rPr>
              <a:t>git</a:t>
            </a:r>
            <a:r>
              <a:rPr lang="es-ES" dirty="0">
                <a:cs typeface="Segoe UI"/>
              </a:rPr>
              <a:t> </a:t>
            </a:r>
            <a:r>
              <a:rPr lang="es-ES" dirty="0" err="1">
                <a:cs typeface="Segoe UI"/>
              </a:rPr>
              <a:t>checkout</a:t>
            </a:r>
            <a:r>
              <a:rPr lang="es-ES" dirty="0">
                <a:cs typeface="Segoe UI"/>
              </a:rPr>
              <a:t> -b [nombre]</a:t>
            </a:r>
            <a:r>
              <a:rPr lang="en-US" dirty="0">
                <a:cs typeface="Segoe UI"/>
              </a:rPr>
              <a:t>​</a:t>
            </a:r>
            <a:endParaRPr lang="en-US" dirty="0"/>
          </a:p>
          <a:p>
            <a:r>
              <a:rPr lang="es-ES" dirty="0">
                <a:cs typeface="Segoe UI"/>
              </a:rPr>
              <a:t>​</a:t>
            </a:r>
          </a:p>
          <a:p>
            <a:r>
              <a:rPr lang="es-ES" dirty="0" err="1">
                <a:cs typeface="Segoe UI"/>
              </a:rPr>
              <a:t>git</a:t>
            </a:r>
            <a:r>
              <a:rPr lang="es-ES" dirty="0">
                <a:cs typeface="Segoe UI"/>
              </a:rPr>
              <a:t> </a:t>
            </a:r>
            <a:r>
              <a:rPr lang="es-ES" dirty="0" err="1">
                <a:cs typeface="Segoe UI"/>
              </a:rPr>
              <a:t>push</a:t>
            </a:r>
            <a:r>
              <a:rPr lang="es-ES" dirty="0">
                <a:cs typeface="Segoe UI"/>
              </a:rPr>
              <a:t> </a:t>
            </a:r>
            <a:r>
              <a:rPr lang="es-ES" dirty="0" err="1">
                <a:cs typeface="Segoe UI"/>
              </a:rPr>
              <a:t>origin</a:t>
            </a:r>
            <a:r>
              <a:rPr lang="es-ES" dirty="0">
                <a:cs typeface="Segoe UI"/>
              </a:rPr>
              <a:t> [nombre]</a:t>
            </a:r>
          </a:p>
          <a:p>
            <a:br>
              <a:rPr lang="es-ES" dirty="0">
                <a:cs typeface="Segoe UI"/>
              </a:rPr>
            </a:br>
            <a:r>
              <a:rPr lang="es-ES" dirty="0" err="1">
                <a:cs typeface="Segoe UI"/>
              </a:rPr>
              <a:t>git</a:t>
            </a:r>
            <a:r>
              <a:rPr lang="es-ES" dirty="0">
                <a:cs typeface="Segoe UI"/>
              </a:rPr>
              <a:t> clone –b </a:t>
            </a:r>
            <a:r>
              <a:rPr lang="es-ES" dirty="0">
                <a:ea typeface="+mn-lt"/>
                <a:cs typeface="+mn-lt"/>
              </a:rPr>
              <a:t>[nombre]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627AD7-4119-E8F0-CC68-85B7C741B916}"/>
              </a:ext>
            </a:extLst>
          </p:cNvPr>
          <p:cNvSpPr txBox="1"/>
          <p:nvPr/>
        </p:nvSpPr>
        <p:spPr>
          <a:xfrm>
            <a:off x="3962400" y="5860212"/>
            <a:ext cx="6625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https://github.com/unloquer/AQA/network</a:t>
            </a:r>
          </a:p>
        </p:txBody>
      </p:sp>
    </p:spTree>
    <p:extLst>
      <p:ext uri="{BB962C8B-B14F-4D97-AF65-F5344CB8AC3E}">
        <p14:creationId xmlns:p14="http://schemas.microsoft.com/office/powerpoint/2010/main" val="191545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2F428-F27D-7A14-EA6A-E5AB5E0B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Fork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436B52-4574-529F-3B1C-8C17B487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ea typeface="+mn-lt"/>
                <a:cs typeface="+mn-lt"/>
              </a:rPr>
              <a:t>https://github.com/unloquer/AQA/network</a:t>
            </a:r>
            <a:endParaRPr lang="es-ES"/>
          </a:p>
        </p:txBody>
      </p:sp>
      <p:pic>
        <p:nvPicPr>
          <p:cNvPr id="6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48FF09C-6E20-9304-140F-17E4FEA9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947" y="3508109"/>
            <a:ext cx="9946257" cy="23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2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AE6DC-8139-F2F9-4632-413CFA8EA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Issues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FD091-A7EE-DBD8-F1B6-D269A92E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Discusiones</a:t>
            </a:r>
          </a:p>
          <a:p>
            <a:r>
              <a:rPr lang="es-ES" dirty="0"/>
              <a:t>Errores/bugs</a:t>
            </a:r>
          </a:p>
          <a:p>
            <a:r>
              <a:rPr lang="es-ES" dirty="0"/>
              <a:t>Mejoras peticiones</a:t>
            </a:r>
          </a:p>
          <a:p>
            <a:r>
              <a:rPr lang="es-ES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334688119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JuxtaposeVTI</vt:lpstr>
      <vt:lpstr>Manejadores de versiones  para proyectos</vt:lpstr>
      <vt:lpstr>Warning /!\</vt:lpstr>
      <vt:lpstr>Crear </vt:lpstr>
      <vt:lpstr>Comandos basicos</vt:lpstr>
      <vt:lpstr>REaDME</vt:lpstr>
      <vt:lpstr>Github pages</vt:lpstr>
      <vt:lpstr>branchs</vt:lpstr>
      <vt:lpstr>Fork</vt:lpstr>
      <vt:lpstr>Issues</vt:lpstr>
      <vt:lpstr>Pr pull request o propuesta </vt:lpstr>
      <vt:lpstr>Cómo hacer preguntas de manera inteligente</vt:lpstr>
      <vt:lpstr>Preguntas 1, antes de preguntar</vt:lpstr>
      <vt:lpstr>Preguntas 1, al preguntar</vt:lpstr>
      <vt:lpstr>Preguntas 2, presentar el problema y la pregunta</vt:lpstr>
      <vt:lpstr>Imágenes y codigo</vt:lpstr>
      <vt:lpstr>Errores frecuentes</vt:lpstr>
      <vt:lpstr>mirros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57</cp:revision>
  <dcterms:created xsi:type="dcterms:W3CDTF">2022-08-08T19:37:14Z</dcterms:created>
  <dcterms:modified xsi:type="dcterms:W3CDTF">2022-09-06T17:54:53Z</dcterms:modified>
</cp:coreProperties>
</file>