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87B01-B015-4EDE-8705-53F6BE2143B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76E9057-67E8-4327-ADF1-C3B154DA041A}">
      <dgm:prSet phldrT="[Text]"/>
      <dgm:spPr/>
      <dgm:t>
        <a:bodyPr/>
        <a:lstStyle/>
        <a:p>
          <a:r>
            <a:rPr lang="en-GB" dirty="0"/>
            <a:t>I. </a:t>
          </a:r>
          <a:r>
            <a:rPr lang="en-GB" dirty="0" err="1"/>
            <a:t>Historico</a:t>
          </a:r>
          <a:r>
            <a:rPr lang="en-GB" dirty="0"/>
            <a:t> </a:t>
          </a:r>
          <a:r>
            <a:rPr lang="en-GB" dirty="0" err="1"/>
            <a:t>compuesto</a:t>
          </a:r>
          <a:endParaRPr lang="en-GB" dirty="0"/>
        </a:p>
      </dgm:t>
    </dgm:pt>
    <dgm:pt modelId="{503806F1-359D-440B-8E67-7250F2B704DA}" type="parTrans" cxnId="{0410BC62-150D-4745-97D4-FF19A768542C}">
      <dgm:prSet/>
      <dgm:spPr/>
      <dgm:t>
        <a:bodyPr/>
        <a:lstStyle/>
        <a:p>
          <a:endParaRPr lang="en-GB"/>
        </a:p>
      </dgm:t>
    </dgm:pt>
    <dgm:pt modelId="{4A966E26-C2EB-4E8C-AD13-F6744FB6167F}" type="sibTrans" cxnId="{0410BC62-150D-4745-97D4-FF19A768542C}">
      <dgm:prSet/>
      <dgm:spPr/>
      <dgm:t>
        <a:bodyPr/>
        <a:lstStyle/>
        <a:p>
          <a:endParaRPr lang="en-GB"/>
        </a:p>
      </dgm:t>
    </dgm:pt>
    <dgm:pt modelId="{1CD5AD41-F2B8-4AF8-A947-DB2CB1184924}">
      <dgm:prSet phldrT="[Text]"/>
      <dgm:spPr/>
      <dgm:t>
        <a:bodyPr/>
        <a:lstStyle/>
        <a:p>
          <a:r>
            <a:rPr lang="en-GB" dirty="0"/>
            <a:t>A. 4 </a:t>
          </a:r>
          <a:r>
            <a:rPr lang="en-GB" dirty="0" err="1"/>
            <a:t>semanas</a:t>
          </a:r>
          <a:r>
            <a:rPr lang="en-GB" dirty="0"/>
            <a:t> </a:t>
          </a:r>
          <a:br>
            <a:rPr lang="en-GB" dirty="0"/>
          </a:br>
          <a:r>
            <a:rPr lang="en-GB" dirty="0"/>
            <a:t>(patron </a:t>
          </a:r>
          <a:r>
            <a:rPr lang="en-GB" dirty="0" err="1"/>
            <a:t>semanal</a:t>
          </a:r>
          <a:r>
            <a:rPr lang="en-GB" dirty="0"/>
            <a:t>)</a:t>
          </a:r>
        </a:p>
      </dgm:t>
    </dgm:pt>
    <dgm:pt modelId="{6A2179C5-D0FD-4C56-8451-BB25CD949500}" type="parTrans" cxnId="{811BC276-BEF0-4654-95DD-740ECB6E0454}">
      <dgm:prSet/>
      <dgm:spPr/>
      <dgm:t>
        <a:bodyPr/>
        <a:lstStyle/>
        <a:p>
          <a:endParaRPr lang="en-GB"/>
        </a:p>
      </dgm:t>
    </dgm:pt>
    <dgm:pt modelId="{F7CA9BCC-490F-46E6-AF6F-2AD622CAF467}" type="sibTrans" cxnId="{811BC276-BEF0-4654-95DD-740ECB6E0454}">
      <dgm:prSet/>
      <dgm:spPr/>
      <dgm:t>
        <a:bodyPr/>
        <a:lstStyle/>
        <a:p>
          <a:endParaRPr lang="en-GB"/>
        </a:p>
      </dgm:t>
    </dgm:pt>
    <dgm:pt modelId="{AFB429A0-F0A6-4689-8096-E4032E3E3300}">
      <dgm:prSet phldrT="[Text]"/>
      <dgm:spPr/>
      <dgm:t>
        <a:bodyPr/>
        <a:lstStyle/>
        <a:p>
          <a:r>
            <a:rPr lang="en-GB" dirty="0"/>
            <a:t>B. </a:t>
          </a:r>
          <a:r>
            <a:rPr lang="en-GB" dirty="0" err="1"/>
            <a:t>Ultimos</a:t>
          </a:r>
          <a:r>
            <a:rPr lang="en-GB" dirty="0"/>
            <a:t> 15 </a:t>
          </a:r>
          <a:r>
            <a:rPr lang="en-GB" dirty="0" err="1"/>
            <a:t>dias</a:t>
          </a:r>
          <a:br>
            <a:rPr lang="en-GB" dirty="0"/>
          </a:br>
          <a:r>
            <a:rPr lang="en-GB" dirty="0"/>
            <a:t>(patron </a:t>
          </a:r>
          <a:r>
            <a:rPr lang="en-GB" dirty="0" err="1"/>
            <a:t>diario</a:t>
          </a:r>
          <a:r>
            <a:rPr lang="en-GB" dirty="0"/>
            <a:t>)</a:t>
          </a:r>
        </a:p>
      </dgm:t>
    </dgm:pt>
    <dgm:pt modelId="{77F2E377-2E66-4D2D-87D9-4F515D547F47}" type="parTrans" cxnId="{AAB04AE9-9D92-44FB-8E4D-8AC44594D683}">
      <dgm:prSet/>
      <dgm:spPr/>
      <dgm:t>
        <a:bodyPr/>
        <a:lstStyle/>
        <a:p>
          <a:endParaRPr lang="en-GB"/>
        </a:p>
      </dgm:t>
    </dgm:pt>
    <dgm:pt modelId="{D7C3CFC8-E4F6-4246-B724-944A2897E32E}" type="sibTrans" cxnId="{AAB04AE9-9D92-44FB-8E4D-8AC44594D683}">
      <dgm:prSet/>
      <dgm:spPr/>
      <dgm:t>
        <a:bodyPr/>
        <a:lstStyle/>
        <a:p>
          <a:endParaRPr lang="en-GB"/>
        </a:p>
      </dgm:t>
    </dgm:pt>
    <dgm:pt modelId="{E721EADF-1D96-4C71-BF3C-5D14C32D0E9A}">
      <dgm:prSet phldrT="[Text]"/>
      <dgm:spPr/>
      <dgm:t>
        <a:bodyPr/>
        <a:lstStyle/>
        <a:p>
          <a:r>
            <a:rPr lang="en-GB" dirty="0"/>
            <a:t>II. </a:t>
          </a:r>
          <a:r>
            <a:rPr lang="en-GB" dirty="0" err="1"/>
            <a:t>Producir</a:t>
          </a:r>
          <a:r>
            <a:rPr lang="en-GB" dirty="0"/>
            <a:t> </a:t>
          </a:r>
          <a:r>
            <a:rPr lang="en-GB" dirty="0" err="1"/>
            <a:t>pronostico</a:t>
          </a:r>
          <a:endParaRPr lang="en-GB" dirty="0"/>
        </a:p>
      </dgm:t>
    </dgm:pt>
    <dgm:pt modelId="{E448C507-E4A7-4525-BC72-C25BDFC28220}" type="parTrans" cxnId="{43D2941B-9507-4543-9579-77AEFEA6ED92}">
      <dgm:prSet/>
      <dgm:spPr/>
      <dgm:t>
        <a:bodyPr/>
        <a:lstStyle/>
        <a:p>
          <a:endParaRPr lang="en-GB"/>
        </a:p>
      </dgm:t>
    </dgm:pt>
    <dgm:pt modelId="{F136F136-0E6F-4A74-B734-F84AEA885C49}" type="sibTrans" cxnId="{43D2941B-9507-4543-9579-77AEFEA6ED92}">
      <dgm:prSet/>
      <dgm:spPr/>
      <dgm:t>
        <a:bodyPr/>
        <a:lstStyle/>
        <a:p>
          <a:endParaRPr lang="en-GB"/>
        </a:p>
      </dgm:t>
    </dgm:pt>
    <dgm:pt modelId="{058A567D-8E35-4DDD-9BF2-9DAF7CC1C5B8}">
      <dgm:prSet phldrT="[Text]"/>
      <dgm:spPr/>
      <dgm:t>
        <a:bodyPr/>
        <a:lstStyle/>
        <a:p>
          <a:r>
            <a:rPr lang="en-GB" dirty="0"/>
            <a:t> A. Media </a:t>
          </a:r>
          <a:r>
            <a:rPr lang="en-GB" dirty="0" err="1"/>
            <a:t>dia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dirty="0" err="1"/>
            <a:t>curso</a:t>
          </a:r>
          <a:br>
            <a:rPr lang="en-GB" dirty="0"/>
          </a:br>
          <a:r>
            <a:rPr lang="en-GB" dirty="0"/>
            <a:t>(</a:t>
          </a:r>
          <a:r>
            <a:rPr lang="en-GB" dirty="0" err="1"/>
            <a:t>Aplicar</a:t>
          </a:r>
          <a:r>
            <a:rPr lang="en-GB" dirty="0"/>
            <a:t> patron </a:t>
          </a:r>
          <a:r>
            <a:rPr lang="en-GB" dirty="0" err="1"/>
            <a:t>semanal</a:t>
          </a:r>
          <a:r>
            <a:rPr lang="en-GB" dirty="0"/>
            <a:t>)</a:t>
          </a:r>
        </a:p>
      </dgm:t>
    </dgm:pt>
    <dgm:pt modelId="{B59D8E45-2CF7-42FC-B930-4685B907FFE1}" type="parTrans" cxnId="{718B43BA-A0E6-4506-B970-EBF7A1B7791D}">
      <dgm:prSet/>
      <dgm:spPr/>
      <dgm:t>
        <a:bodyPr/>
        <a:lstStyle/>
        <a:p>
          <a:endParaRPr lang="en-GB"/>
        </a:p>
      </dgm:t>
    </dgm:pt>
    <dgm:pt modelId="{F6C183B8-EC26-4343-BEDD-60F851EE9DD1}" type="sibTrans" cxnId="{718B43BA-A0E6-4506-B970-EBF7A1B7791D}">
      <dgm:prSet/>
      <dgm:spPr/>
      <dgm:t>
        <a:bodyPr/>
        <a:lstStyle/>
        <a:p>
          <a:endParaRPr lang="en-GB"/>
        </a:p>
      </dgm:t>
    </dgm:pt>
    <dgm:pt modelId="{EF48623F-2046-4F0E-A331-C3CD1AF2EE00}">
      <dgm:prSet phldrT="[Text]"/>
      <dgm:spPr/>
      <dgm:t>
        <a:bodyPr/>
        <a:lstStyle/>
        <a:p>
          <a:r>
            <a:rPr lang="en-GB" dirty="0"/>
            <a:t> III. </a:t>
          </a:r>
          <a:r>
            <a:rPr lang="en-GB" dirty="0" err="1"/>
            <a:t>Ajustar</a:t>
          </a:r>
          <a:r>
            <a:rPr lang="en-GB" dirty="0"/>
            <a:t> </a:t>
          </a:r>
          <a:r>
            <a:rPr lang="en-GB" dirty="0" err="1"/>
            <a:t>pronostico</a:t>
          </a:r>
          <a:endParaRPr lang="en-GB" dirty="0"/>
        </a:p>
      </dgm:t>
    </dgm:pt>
    <dgm:pt modelId="{A5A44776-5D69-4347-AED6-93B172458096}" type="parTrans" cxnId="{94D48DFF-88EE-4465-86E0-4AC835A96AD4}">
      <dgm:prSet/>
      <dgm:spPr/>
      <dgm:t>
        <a:bodyPr/>
        <a:lstStyle/>
        <a:p>
          <a:endParaRPr lang="en-GB"/>
        </a:p>
      </dgm:t>
    </dgm:pt>
    <dgm:pt modelId="{D22A9433-C453-41C0-8F70-2255981BB518}" type="sibTrans" cxnId="{94D48DFF-88EE-4465-86E0-4AC835A96AD4}">
      <dgm:prSet/>
      <dgm:spPr/>
      <dgm:t>
        <a:bodyPr/>
        <a:lstStyle/>
        <a:p>
          <a:endParaRPr lang="en-GB"/>
        </a:p>
      </dgm:t>
    </dgm:pt>
    <dgm:pt modelId="{39973DCE-F36C-40D3-88F0-0DD85CE08AAE}">
      <dgm:prSet phldrT="[Text]"/>
      <dgm:spPr/>
      <dgm:t>
        <a:bodyPr/>
        <a:lstStyle/>
        <a:p>
          <a:r>
            <a:rPr lang="en-GB" dirty="0"/>
            <a:t>6 horas AM</a:t>
          </a:r>
          <a:br>
            <a:rPr lang="en-GB" dirty="0"/>
          </a:br>
          <a:r>
            <a:rPr lang="en-GB" dirty="0"/>
            <a:t>(</a:t>
          </a:r>
        </a:p>
      </dgm:t>
    </dgm:pt>
    <dgm:pt modelId="{06D9707E-7549-4CA8-BC5D-16DD2C167892}" type="parTrans" cxnId="{043671AB-0621-48F7-80AB-55346611F850}">
      <dgm:prSet/>
      <dgm:spPr/>
      <dgm:t>
        <a:bodyPr/>
        <a:lstStyle/>
        <a:p>
          <a:endParaRPr lang="en-GB"/>
        </a:p>
      </dgm:t>
    </dgm:pt>
    <dgm:pt modelId="{C6689FBB-49E5-4BD3-8A47-05EAF4BD5294}" type="sibTrans" cxnId="{043671AB-0621-48F7-80AB-55346611F850}">
      <dgm:prSet/>
      <dgm:spPr/>
      <dgm:t>
        <a:bodyPr/>
        <a:lstStyle/>
        <a:p>
          <a:endParaRPr lang="en-GB"/>
        </a:p>
      </dgm:t>
    </dgm:pt>
    <dgm:pt modelId="{4A955C95-6456-4D8C-936D-6B17615D0159}" type="pres">
      <dgm:prSet presAssocID="{ED087B01-B015-4EDE-8705-53F6BE2143B0}" presName="Name0" presStyleCnt="0">
        <dgm:presLayoutVars>
          <dgm:dir/>
          <dgm:animLvl val="lvl"/>
          <dgm:resizeHandles val="exact"/>
        </dgm:presLayoutVars>
      </dgm:prSet>
      <dgm:spPr/>
    </dgm:pt>
    <dgm:pt modelId="{BE119EF0-1803-4C69-AB42-31631431397E}" type="pres">
      <dgm:prSet presAssocID="{EF48623F-2046-4F0E-A331-C3CD1AF2EE00}" presName="boxAndChildren" presStyleCnt="0"/>
      <dgm:spPr/>
    </dgm:pt>
    <dgm:pt modelId="{7580CFD1-8155-4595-BA96-041BF05943E8}" type="pres">
      <dgm:prSet presAssocID="{EF48623F-2046-4F0E-A331-C3CD1AF2EE00}" presName="parentTextBox" presStyleLbl="node1" presStyleIdx="0" presStyleCnt="3"/>
      <dgm:spPr/>
    </dgm:pt>
    <dgm:pt modelId="{D742CB79-F745-4FAD-89AA-8B11BE708FFB}" type="pres">
      <dgm:prSet presAssocID="{EF48623F-2046-4F0E-A331-C3CD1AF2EE00}" presName="entireBox" presStyleLbl="node1" presStyleIdx="0" presStyleCnt="3"/>
      <dgm:spPr/>
    </dgm:pt>
    <dgm:pt modelId="{CAD74F21-8A28-4967-B597-39AAA41A7909}" type="pres">
      <dgm:prSet presAssocID="{EF48623F-2046-4F0E-A331-C3CD1AF2EE00}" presName="descendantBox" presStyleCnt="0"/>
      <dgm:spPr/>
    </dgm:pt>
    <dgm:pt modelId="{A7BCA8EB-9587-472A-B058-A3E614CA8B2E}" type="pres">
      <dgm:prSet presAssocID="{39973DCE-F36C-40D3-88F0-0DD85CE08AAE}" presName="childTextBox" presStyleLbl="fgAccFollowNode1" presStyleIdx="0" presStyleCnt="4">
        <dgm:presLayoutVars>
          <dgm:bulletEnabled val="1"/>
        </dgm:presLayoutVars>
      </dgm:prSet>
      <dgm:spPr/>
    </dgm:pt>
    <dgm:pt modelId="{11DD9478-2155-4BF5-A804-972F04E7FC49}" type="pres">
      <dgm:prSet presAssocID="{F136F136-0E6F-4A74-B734-F84AEA885C49}" presName="sp" presStyleCnt="0"/>
      <dgm:spPr/>
    </dgm:pt>
    <dgm:pt modelId="{E5FF312A-E56F-40BC-AAA2-BC7A22861A2B}" type="pres">
      <dgm:prSet presAssocID="{E721EADF-1D96-4C71-BF3C-5D14C32D0E9A}" presName="arrowAndChildren" presStyleCnt="0"/>
      <dgm:spPr/>
    </dgm:pt>
    <dgm:pt modelId="{053891DF-D51D-4463-BA2F-B769C174770B}" type="pres">
      <dgm:prSet presAssocID="{E721EADF-1D96-4C71-BF3C-5D14C32D0E9A}" presName="parentTextArrow" presStyleLbl="node1" presStyleIdx="0" presStyleCnt="3"/>
      <dgm:spPr/>
    </dgm:pt>
    <dgm:pt modelId="{4CED2496-8D4C-46CA-9FFC-5B30A473A9C3}" type="pres">
      <dgm:prSet presAssocID="{E721EADF-1D96-4C71-BF3C-5D14C32D0E9A}" presName="arrow" presStyleLbl="node1" presStyleIdx="1" presStyleCnt="3"/>
      <dgm:spPr/>
    </dgm:pt>
    <dgm:pt modelId="{7CB39B65-BBA4-4DDB-9270-DADE7127CB09}" type="pres">
      <dgm:prSet presAssocID="{E721EADF-1D96-4C71-BF3C-5D14C32D0E9A}" presName="descendantArrow" presStyleCnt="0"/>
      <dgm:spPr/>
    </dgm:pt>
    <dgm:pt modelId="{2D4C2BA7-0117-4F74-9487-B0D2D00FDB00}" type="pres">
      <dgm:prSet presAssocID="{058A567D-8E35-4DDD-9BF2-9DAF7CC1C5B8}" presName="childTextArrow" presStyleLbl="fgAccFollowNode1" presStyleIdx="1" presStyleCnt="4">
        <dgm:presLayoutVars>
          <dgm:bulletEnabled val="1"/>
        </dgm:presLayoutVars>
      </dgm:prSet>
      <dgm:spPr/>
    </dgm:pt>
    <dgm:pt modelId="{F5608F80-6757-4C10-81F3-0F5DFC19A7FE}" type="pres">
      <dgm:prSet presAssocID="{4A966E26-C2EB-4E8C-AD13-F6744FB6167F}" presName="sp" presStyleCnt="0"/>
      <dgm:spPr/>
    </dgm:pt>
    <dgm:pt modelId="{8AE529CA-3317-428C-BDB7-395ED0CD1BA8}" type="pres">
      <dgm:prSet presAssocID="{D76E9057-67E8-4327-ADF1-C3B154DA041A}" presName="arrowAndChildren" presStyleCnt="0"/>
      <dgm:spPr/>
    </dgm:pt>
    <dgm:pt modelId="{405AEBAB-929A-4B24-8097-F916E854E243}" type="pres">
      <dgm:prSet presAssocID="{D76E9057-67E8-4327-ADF1-C3B154DA041A}" presName="parentTextArrow" presStyleLbl="node1" presStyleIdx="1" presStyleCnt="3"/>
      <dgm:spPr/>
    </dgm:pt>
    <dgm:pt modelId="{FC171932-F5CC-4AB5-A82C-10BC7B74B40C}" type="pres">
      <dgm:prSet presAssocID="{D76E9057-67E8-4327-ADF1-C3B154DA041A}" presName="arrow" presStyleLbl="node1" presStyleIdx="2" presStyleCnt="3"/>
      <dgm:spPr/>
    </dgm:pt>
    <dgm:pt modelId="{74BF5F55-B245-4ED2-A508-8C90963EEC26}" type="pres">
      <dgm:prSet presAssocID="{D76E9057-67E8-4327-ADF1-C3B154DA041A}" presName="descendantArrow" presStyleCnt="0"/>
      <dgm:spPr/>
    </dgm:pt>
    <dgm:pt modelId="{C1E470EE-1A99-47F9-B62D-D4B399A5BED2}" type="pres">
      <dgm:prSet presAssocID="{1CD5AD41-F2B8-4AF8-A947-DB2CB1184924}" presName="childTextArrow" presStyleLbl="fgAccFollowNode1" presStyleIdx="2" presStyleCnt="4">
        <dgm:presLayoutVars>
          <dgm:bulletEnabled val="1"/>
        </dgm:presLayoutVars>
      </dgm:prSet>
      <dgm:spPr/>
    </dgm:pt>
    <dgm:pt modelId="{29EC4721-C978-45F5-B5A1-F33834130F97}" type="pres">
      <dgm:prSet presAssocID="{AFB429A0-F0A6-4689-8096-E4032E3E330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1C94111-8104-46A1-98E4-C3BD24666236}" type="presOf" srcId="{1CD5AD41-F2B8-4AF8-A947-DB2CB1184924}" destId="{C1E470EE-1A99-47F9-B62D-D4B399A5BED2}" srcOrd="0" destOrd="0" presId="urn:microsoft.com/office/officeart/2005/8/layout/process4"/>
    <dgm:cxn modelId="{43D2941B-9507-4543-9579-77AEFEA6ED92}" srcId="{ED087B01-B015-4EDE-8705-53F6BE2143B0}" destId="{E721EADF-1D96-4C71-BF3C-5D14C32D0E9A}" srcOrd="1" destOrd="0" parTransId="{E448C507-E4A7-4525-BC72-C25BDFC28220}" sibTransId="{F136F136-0E6F-4A74-B734-F84AEA885C49}"/>
    <dgm:cxn modelId="{B235DB26-A750-45A6-BBA3-32467D44FB4A}" type="presOf" srcId="{E721EADF-1D96-4C71-BF3C-5D14C32D0E9A}" destId="{053891DF-D51D-4463-BA2F-B769C174770B}" srcOrd="0" destOrd="0" presId="urn:microsoft.com/office/officeart/2005/8/layout/process4"/>
    <dgm:cxn modelId="{7D6D3660-39ED-4F3F-992D-DDFF3FA2D778}" type="presOf" srcId="{D76E9057-67E8-4327-ADF1-C3B154DA041A}" destId="{405AEBAB-929A-4B24-8097-F916E854E243}" srcOrd="0" destOrd="0" presId="urn:microsoft.com/office/officeart/2005/8/layout/process4"/>
    <dgm:cxn modelId="{0410BC62-150D-4745-97D4-FF19A768542C}" srcId="{ED087B01-B015-4EDE-8705-53F6BE2143B0}" destId="{D76E9057-67E8-4327-ADF1-C3B154DA041A}" srcOrd="0" destOrd="0" parTransId="{503806F1-359D-440B-8E67-7250F2B704DA}" sibTransId="{4A966E26-C2EB-4E8C-AD13-F6744FB6167F}"/>
    <dgm:cxn modelId="{BC695C6E-089E-44E7-AD5A-0981E15D518F}" type="presOf" srcId="{E721EADF-1D96-4C71-BF3C-5D14C32D0E9A}" destId="{4CED2496-8D4C-46CA-9FFC-5B30A473A9C3}" srcOrd="1" destOrd="0" presId="urn:microsoft.com/office/officeart/2005/8/layout/process4"/>
    <dgm:cxn modelId="{CF1B8B6E-2F62-4A19-9ECB-7964BFAE630B}" type="presOf" srcId="{39973DCE-F36C-40D3-88F0-0DD85CE08AAE}" destId="{A7BCA8EB-9587-472A-B058-A3E614CA8B2E}" srcOrd="0" destOrd="0" presId="urn:microsoft.com/office/officeart/2005/8/layout/process4"/>
    <dgm:cxn modelId="{811BC276-BEF0-4654-95DD-740ECB6E0454}" srcId="{D76E9057-67E8-4327-ADF1-C3B154DA041A}" destId="{1CD5AD41-F2B8-4AF8-A947-DB2CB1184924}" srcOrd="0" destOrd="0" parTransId="{6A2179C5-D0FD-4C56-8451-BB25CD949500}" sibTransId="{F7CA9BCC-490F-46E6-AF6F-2AD622CAF467}"/>
    <dgm:cxn modelId="{F5425881-A2AF-4B67-BE20-8EA03E01A277}" type="presOf" srcId="{ED087B01-B015-4EDE-8705-53F6BE2143B0}" destId="{4A955C95-6456-4D8C-936D-6B17615D0159}" srcOrd="0" destOrd="0" presId="urn:microsoft.com/office/officeart/2005/8/layout/process4"/>
    <dgm:cxn modelId="{4941CD8D-60B6-47A8-92E9-F9005EC559E8}" type="presOf" srcId="{D76E9057-67E8-4327-ADF1-C3B154DA041A}" destId="{FC171932-F5CC-4AB5-A82C-10BC7B74B40C}" srcOrd="1" destOrd="0" presId="urn:microsoft.com/office/officeart/2005/8/layout/process4"/>
    <dgm:cxn modelId="{BA32498E-F5AA-4336-98A6-34ABD57B5626}" type="presOf" srcId="{EF48623F-2046-4F0E-A331-C3CD1AF2EE00}" destId="{D742CB79-F745-4FAD-89AA-8B11BE708FFB}" srcOrd="1" destOrd="0" presId="urn:microsoft.com/office/officeart/2005/8/layout/process4"/>
    <dgm:cxn modelId="{043671AB-0621-48F7-80AB-55346611F850}" srcId="{EF48623F-2046-4F0E-A331-C3CD1AF2EE00}" destId="{39973DCE-F36C-40D3-88F0-0DD85CE08AAE}" srcOrd="0" destOrd="0" parTransId="{06D9707E-7549-4CA8-BC5D-16DD2C167892}" sibTransId="{C6689FBB-49E5-4BD3-8A47-05EAF4BD5294}"/>
    <dgm:cxn modelId="{3C5164B7-E8EB-46E3-B248-FD18939A00D8}" type="presOf" srcId="{EF48623F-2046-4F0E-A331-C3CD1AF2EE00}" destId="{7580CFD1-8155-4595-BA96-041BF05943E8}" srcOrd="0" destOrd="0" presId="urn:microsoft.com/office/officeart/2005/8/layout/process4"/>
    <dgm:cxn modelId="{718B43BA-A0E6-4506-B970-EBF7A1B7791D}" srcId="{E721EADF-1D96-4C71-BF3C-5D14C32D0E9A}" destId="{058A567D-8E35-4DDD-9BF2-9DAF7CC1C5B8}" srcOrd="0" destOrd="0" parTransId="{B59D8E45-2CF7-42FC-B930-4685B907FFE1}" sibTransId="{F6C183B8-EC26-4343-BEDD-60F851EE9DD1}"/>
    <dgm:cxn modelId="{CFB916E9-4623-4ACF-8960-B69992B08EA1}" type="presOf" srcId="{058A567D-8E35-4DDD-9BF2-9DAF7CC1C5B8}" destId="{2D4C2BA7-0117-4F74-9487-B0D2D00FDB00}" srcOrd="0" destOrd="0" presId="urn:microsoft.com/office/officeart/2005/8/layout/process4"/>
    <dgm:cxn modelId="{AAB04AE9-9D92-44FB-8E4D-8AC44594D683}" srcId="{D76E9057-67E8-4327-ADF1-C3B154DA041A}" destId="{AFB429A0-F0A6-4689-8096-E4032E3E3300}" srcOrd="1" destOrd="0" parTransId="{77F2E377-2E66-4D2D-87D9-4F515D547F47}" sibTransId="{D7C3CFC8-E4F6-4246-B724-944A2897E32E}"/>
    <dgm:cxn modelId="{14C447F0-8C71-4CAB-80BC-F7CBB55508C2}" type="presOf" srcId="{AFB429A0-F0A6-4689-8096-E4032E3E3300}" destId="{29EC4721-C978-45F5-B5A1-F33834130F97}" srcOrd="0" destOrd="0" presId="urn:microsoft.com/office/officeart/2005/8/layout/process4"/>
    <dgm:cxn modelId="{94D48DFF-88EE-4465-86E0-4AC835A96AD4}" srcId="{ED087B01-B015-4EDE-8705-53F6BE2143B0}" destId="{EF48623F-2046-4F0E-A331-C3CD1AF2EE00}" srcOrd="2" destOrd="0" parTransId="{A5A44776-5D69-4347-AED6-93B172458096}" sibTransId="{D22A9433-C453-41C0-8F70-2255981BB518}"/>
    <dgm:cxn modelId="{A0AE8903-1448-4332-8C82-B87714B00B45}" type="presParOf" srcId="{4A955C95-6456-4D8C-936D-6B17615D0159}" destId="{BE119EF0-1803-4C69-AB42-31631431397E}" srcOrd="0" destOrd="0" presId="urn:microsoft.com/office/officeart/2005/8/layout/process4"/>
    <dgm:cxn modelId="{57B31294-0AD7-4584-BB4B-0531E944F309}" type="presParOf" srcId="{BE119EF0-1803-4C69-AB42-31631431397E}" destId="{7580CFD1-8155-4595-BA96-041BF05943E8}" srcOrd="0" destOrd="0" presId="urn:microsoft.com/office/officeart/2005/8/layout/process4"/>
    <dgm:cxn modelId="{7985B1F2-2F29-4BFD-9E11-408E5DFE2BBA}" type="presParOf" srcId="{BE119EF0-1803-4C69-AB42-31631431397E}" destId="{D742CB79-F745-4FAD-89AA-8B11BE708FFB}" srcOrd="1" destOrd="0" presId="urn:microsoft.com/office/officeart/2005/8/layout/process4"/>
    <dgm:cxn modelId="{B2115640-EBDB-437F-B524-07324A3ADCB7}" type="presParOf" srcId="{BE119EF0-1803-4C69-AB42-31631431397E}" destId="{CAD74F21-8A28-4967-B597-39AAA41A7909}" srcOrd="2" destOrd="0" presId="urn:microsoft.com/office/officeart/2005/8/layout/process4"/>
    <dgm:cxn modelId="{EAFC5A34-30C8-4BA0-99B4-4EB75D40BF8A}" type="presParOf" srcId="{CAD74F21-8A28-4967-B597-39AAA41A7909}" destId="{A7BCA8EB-9587-472A-B058-A3E614CA8B2E}" srcOrd="0" destOrd="0" presId="urn:microsoft.com/office/officeart/2005/8/layout/process4"/>
    <dgm:cxn modelId="{B8557065-0971-4747-9DA5-48F5834DF566}" type="presParOf" srcId="{4A955C95-6456-4D8C-936D-6B17615D0159}" destId="{11DD9478-2155-4BF5-A804-972F04E7FC49}" srcOrd="1" destOrd="0" presId="urn:microsoft.com/office/officeart/2005/8/layout/process4"/>
    <dgm:cxn modelId="{D6C3EA5A-A400-4198-9910-F8CC0A61526A}" type="presParOf" srcId="{4A955C95-6456-4D8C-936D-6B17615D0159}" destId="{E5FF312A-E56F-40BC-AAA2-BC7A22861A2B}" srcOrd="2" destOrd="0" presId="urn:microsoft.com/office/officeart/2005/8/layout/process4"/>
    <dgm:cxn modelId="{46185E98-6467-4313-8402-2D226A9B0653}" type="presParOf" srcId="{E5FF312A-E56F-40BC-AAA2-BC7A22861A2B}" destId="{053891DF-D51D-4463-BA2F-B769C174770B}" srcOrd="0" destOrd="0" presId="urn:microsoft.com/office/officeart/2005/8/layout/process4"/>
    <dgm:cxn modelId="{FB3004FF-3F07-4663-929D-EF653B76C45C}" type="presParOf" srcId="{E5FF312A-E56F-40BC-AAA2-BC7A22861A2B}" destId="{4CED2496-8D4C-46CA-9FFC-5B30A473A9C3}" srcOrd="1" destOrd="0" presId="urn:microsoft.com/office/officeart/2005/8/layout/process4"/>
    <dgm:cxn modelId="{3F50618F-7767-431B-88AB-F8F0EE43947A}" type="presParOf" srcId="{E5FF312A-E56F-40BC-AAA2-BC7A22861A2B}" destId="{7CB39B65-BBA4-4DDB-9270-DADE7127CB09}" srcOrd="2" destOrd="0" presId="urn:microsoft.com/office/officeart/2005/8/layout/process4"/>
    <dgm:cxn modelId="{C997AF55-5C0B-4188-819D-2AA85109EC86}" type="presParOf" srcId="{7CB39B65-BBA4-4DDB-9270-DADE7127CB09}" destId="{2D4C2BA7-0117-4F74-9487-B0D2D00FDB00}" srcOrd="0" destOrd="0" presId="urn:microsoft.com/office/officeart/2005/8/layout/process4"/>
    <dgm:cxn modelId="{1A20A1EF-DCDA-47B1-B035-70686748533A}" type="presParOf" srcId="{4A955C95-6456-4D8C-936D-6B17615D0159}" destId="{F5608F80-6757-4C10-81F3-0F5DFC19A7FE}" srcOrd="3" destOrd="0" presId="urn:microsoft.com/office/officeart/2005/8/layout/process4"/>
    <dgm:cxn modelId="{DC3955E3-514C-41AE-B70C-FEA9D95FE4E8}" type="presParOf" srcId="{4A955C95-6456-4D8C-936D-6B17615D0159}" destId="{8AE529CA-3317-428C-BDB7-395ED0CD1BA8}" srcOrd="4" destOrd="0" presId="urn:microsoft.com/office/officeart/2005/8/layout/process4"/>
    <dgm:cxn modelId="{2E7F7848-F3A6-4F86-8774-04A50BE80409}" type="presParOf" srcId="{8AE529CA-3317-428C-BDB7-395ED0CD1BA8}" destId="{405AEBAB-929A-4B24-8097-F916E854E243}" srcOrd="0" destOrd="0" presId="urn:microsoft.com/office/officeart/2005/8/layout/process4"/>
    <dgm:cxn modelId="{5235D4B5-15F0-4FFF-A408-82C1D5E57D26}" type="presParOf" srcId="{8AE529CA-3317-428C-BDB7-395ED0CD1BA8}" destId="{FC171932-F5CC-4AB5-A82C-10BC7B74B40C}" srcOrd="1" destOrd="0" presId="urn:microsoft.com/office/officeart/2005/8/layout/process4"/>
    <dgm:cxn modelId="{EF21E2FD-30AC-49D4-BBF4-51E72FC0F492}" type="presParOf" srcId="{8AE529CA-3317-428C-BDB7-395ED0CD1BA8}" destId="{74BF5F55-B245-4ED2-A508-8C90963EEC26}" srcOrd="2" destOrd="0" presId="urn:microsoft.com/office/officeart/2005/8/layout/process4"/>
    <dgm:cxn modelId="{73485AE4-6495-4C4D-8977-14F939575865}" type="presParOf" srcId="{74BF5F55-B245-4ED2-A508-8C90963EEC26}" destId="{C1E470EE-1A99-47F9-B62D-D4B399A5BED2}" srcOrd="0" destOrd="0" presId="urn:microsoft.com/office/officeart/2005/8/layout/process4"/>
    <dgm:cxn modelId="{3BB85D95-D584-440D-A708-2FFA2BE4ECF3}" type="presParOf" srcId="{74BF5F55-B245-4ED2-A508-8C90963EEC26}" destId="{29EC4721-C978-45F5-B5A1-F33834130F9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CB79-F745-4FAD-89AA-8B11BE708FFB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III. </a:t>
          </a:r>
          <a:r>
            <a:rPr lang="en-GB" sz="2500" kern="1200" dirty="0" err="1"/>
            <a:t>Ajustar</a:t>
          </a:r>
          <a:r>
            <a:rPr lang="en-GB" sz="2500" kern="1200" dirty="0"/>
            <a:t> </a:t>
          </a:r>
          <a:r>
            <a:rPr lang="en-GB" sz="2500" kern="1200" dirty="0" err="1"/>
            <a:t>pronostico</a:t>
          </a:r>
          <a:endParaRPr lang="en-GB" sz="2500" kern="1200" dirty="0"/>
        </a:p>
      </dsp:txBody>
      <dsp:txXfrm>
        <a:off x="0" y="4078917"/>
        <a:ext cx="8128000" cy="722947"/>
      </dsp:txXfrm>
    </dsp:sp>
    <dsp:sp modelId="{A7BCA8EB-9587-472A-B058-A3E614CA8B2E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6 horas AM</a:t>
          </a:r>
          <a:br>
            <a:rPr lang="en-GB" sz="2000" kern="1200" dirty="0"/>
          </a:br>
          <a:r>
            <a:rPr lang="en-GB" sz="2000" kern="1200" dirty="0"/>
            <a:t>(</a:t>
          </a:r>
        </a:p>
      </dsp:txBody>
      <dsp:txXfrm>
        <a:off x="0" y="4775089"/>
        <a:ext cx="8128000" cy="615844"/>
      </dsp:txXfrm>
    </dsp:sp>
    <dsp:sp modelId="{4CED2496-8D4C-46CA-9FFC-5B30A473A9C3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II. </a:t>
          </a:r>
          <a:r>
            <a:rPr lang="en-GB" sz="2500" kern="1200" dirty="0" err="1"/>
            <a:t>Producir</a:t>
          </a:r>
          <a:r>
            <a:rPr lang="en-GB" sz="2500" kern="1200" dirty="0"/>
            <a:t> </a:t>
          </a:r>
          <a:r>
            <a:rPr lang="en-GB" sz="2500" kern="1200" dirty="0" err="1"/>
            <a:t>pronostico</a:t>
          </a:r>
          <a:endParaRPr lang="en-GB" sz="2500" kern="1200" dirty="0"/>
        </a:p>
      </dsp:txBody>
      <dsp:txXfrm rot="-10800000">
        <a:off x="0" y="2039937"/>
        <a:ext cx="8128000" cy="722730"/>
      </dsp:txXfrm>
    </dsp:sp>
    <dsp:sp modelId="{2D4C2BA7-0117-4F74-9487-B0D2D00FDB00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A. Media </a:t>
          </a:r>
          <a:r>
            <a:rPr lang="en-GB" sz="2000" kern="1200" dirty="0" err="1"/>
            <a:t>dia</a:t>
          </a:r>
          <a:r>
            <a:rPr lang="en-GB" sz="2000" kern="1200" dirty="0"/>
            <a:t> </a:t>
          </a:r>
          <a:r>
            <a:rPr lang="en-GB" sz="2000" kern="1200" dirty="0" err="1"/>
            <a:t>en</a:t>
          </a:r>
          <a:r>
            <a:rPr lang="en-GB" sz="2000" kern="1200" dirty="0"/>
            <a:t> </a:t>
          </a:r>
          <a:r>
            <a:rPr lang="en-GB" sz="2000" kern="1200" dirty="0" err="1"/>
            <a:t>curso</a:t>
          </a:r>
          <a:br>
            <a:rPr lang="en-GB" sz="2000" kern="1200" dirty="0"/>
          </a:br>
          <a:r>
            <a:rPr lang="en-GB" sz="2000" kern="1200" dirty="0"/>
            <a:t>(</a:t>
          </a:r>
          <a:r>
            <a:rPr lang="en-GB" sz="2000" kern="1200" dirty="0" err="1"/>
            <a:t>Aplicar</a:t>
          </a:r>
          <a:r>
            <a:rPr lang="en-GB" sz="2000" kern="1200" dirty="0"/>
            <a:t> patron </a:t>
          </a:r>
          <a:r>
            <a:rPr lang="en-GB" sz="2000" kern="1200" dirty="0" err="1"/>
            <a:t>semanal</a:t>
          </a:r>
          <a:r>
            <a:rPr lang="en-GB" sz="2000" kern="1200" dirty="0"/>
            <a:t>)</a:t>
          </a:r>
        </a:p>
      </dsp:txBody>
      <dsp:txXfrm>
        <a:off x="0" y="2762668"/>
        <a:ext cx="8128000" cy="615659"/>
      </dsp:txXfrm>
    </dsp:sp>
    <dsp:sp modelId="{FC171932-F5CC-4AB5-A82C-10BC7B74B40C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I. </a:t>
          </a:r>
          <a:r>
            <a:rPr lang="en-GB" sz="2500" kern="1200" dirty="0" err="1"/>
            <a:t>Historico</a:t>
          </a:r>
          <a:r>
            <a:rPr lang="en-GB" sz="2500" kern="1200" dirty="0"/>
            <a:t> </a:t>
          </a:r>
          <a:r>
            <a:rPr lang="en-GB" sz="2500" kern="1200" dirty="0" err="1"/>
            <a:t>compuesto</a:t>
          </a:r>
          <a:endParaRPr lang="en-GB" sz="2500" kern="1200" dirty="0"/>
        </a:p>
      </dsp:txBody>
      <dsp:txXfrm rot="-10800000">
        <a:off x="0" y="957"/>
        <a:ext cx="8128000" cy="722730"/>
      </dsp:txXfrm>
    </dsp:sp>
    <dsp:sp modelId="{C1E470EE-1A99-47F9-B62D-D4B399A5BED2}">
      <dsp:nvSpPr>
        <dsp:cNvPr id="0" name=""/>
        <dsp:cNvSpPr/>
      </dsp:nvSpPr>
      <dsp:spPr>
        <a:xfrm>
          <a:off x="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A. 4 </a:t>
          </a:r>
          <a:r>
            <a:rPr lang="en-GB" sz="2000" kern="1200" dirty="0" err="1"/>
            <a:t>semanas</a:t>
          </a:r>
          <a:r>
            <a:rPr lang="en-GB" sz="2000" kern="1200" dirty="0"/>
            <a:t> </a:t>
          </a:r>
          <a:br>
            <a:rPr lang="en-GB" sz="2000" kern="1200" dirty="0"/>
          </a:br>
          <a:r>
            <a:rPr lang="en-GB" sz="2000" kern="1200" dirty="0"/>
            <a:t>(patron </a:t>
          </a:r>
          <a:r>
            <a:rPr lang="en-GB" sz="2000" kern="1200" dirty="0" err="1"/>
            <a:t>semanal</a:t>
          </a:r>
          <a:r>
            <a:rPr lang="en-GB" sz="2000" kern="1200" dirty="0"/>
            <a:t>)</a:t>
          </a:r>
        </a:p>
      </dsp:txBody>
      <dsp:txXfrm>
        <a:off x="0" y="723688"/>
        <a:ext cx="4064000" cy="615659"/>
      </dsp:txXfrm>
    </dsp:sp>
    <dsp:sp modelId="{29EC4721-C978-45F5-B5A1-F33834130F97}">
      <dsp:nvSpPr>
        <dsp:cNvPr id="0" name=""/>
        <dsp:cNvSpPr/>
      </dsp:nvSpPr>
      <dsp:spPr>
        <a:xfrm>
          <a:off x="406400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B. </a:t>
          </a:r>
          <a:r>
            <a:rPr lang="en-GB" sz="2000" kern="1200" dirty="0" err="1"/>
            <a:t>Ultimos</a:t>
          </a:r>
          <a:r>
            <a:rPr lang="en-GB" sz="2000" kern="1200" dirty="0"/>
            <a:t> 15 </a:t>
          </a:r>
          <a:r>
            <a:rPr lang="en-GB" sz="2000" kern="1200" dirty="0" err="1"/>
            <a:t>dias</a:t>
          </a:r>
          <a:br>
            <a:rPr lang="en-GB" sz="2000" kern="1200" dirty="0"/>
          </a:br>
          <a:r>
            <a:rPr lang="en-GB" sz="2000" kern="1200" dirty="0"/>
            <a:t>(patron </a:t>
          </a:r>
          <a:r>
            <a:rPr lang="en-GB" sz="2000" kern="1200" dirty="0" err="1"/>
            <a:t>diario</a:t>
          </a:r>
          <a:r>
            <a:rPr lang="en-GB" sz="2000" kern="1200" dirty="0"/>
            <a:t>)</a:t>
          </a:r>
        </a:p>
      </dsp:txBody>
      <dsp:txXfrm>
        <a:off x="4064000" y="723688"/>
        <a:ext cx="4064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6D3-01A7-4918-88D7-37B5BD97F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A0868-205D-4330-8C50-88997C89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3DC1-2D51-48B8-874C-99C7703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9293-6D7C-4410-B194-7E2F211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7177-2281-4FAA-A149-801A91C5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C33-8584-4610-AE06-EC4C741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A08D-3C55-4D95-AA6D-4962CCE6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FC26-986E-422D-84D0-EC904734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7223-F41B-4501-B653-8309155D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01E5-AEA5-46CF-95E9-BB5A43C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B1757-557B-44B7-A7CC-6580DE406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198D-1F14-4091-9CC0-DB1D8277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2517-71F9-469E-9949-084A156B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AAFD-283F-4822-8F08-E43D0BA2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8A1B-1640-4B91-8BD9-1A092591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A362-E244-4EC8-8657-1FF0634E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E3A2-081D-4F66-B9F3-76626FC3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ED02-E18E-4902-865B-D68F508F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7009-41F0-487D-ABDF-E7B6D402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E9F6-E21C-41BA-8B7A-106355FB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BF66-4570-440C-BAFB-5A76AA52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2F761-D9D8-4237-9424-C5FFFBD8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4DB9-C394-4840-A7BB-8999BDC3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695-D61D-4982-A9D1-1392D949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4BD2-6FF7-478E-B01D-4B203086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6A1A-497F-4E38-892B-4525966D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09E3-1ADA-4E0C-A712-9C337F04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10296-892D-406E-B94E-54E6DF0C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08DB5-9E64-4CF2-B0F5-1C9AF890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A7D9-6FBD-46F6-BA04-B9FD5EBF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E822-06FE-4D56-99AE-7BFEEA86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1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43B-D142-49C1-96F3-2F0A4985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58F7-823E-49D8-9945-1E10F217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FAEB-0000-4F53-B1AC-6F322A00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4867B-5E69-467A-8B2B-4D2B677B0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D5DDA-724C-4915-8CF9-F8994A96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AEACD-9365-4F22-BA2F-9D1F95AF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F6A6B-261B-4768-996F-FDBBE05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C3D4D-28B7-4309-8A5B-962F76A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575-8665-4011-92E4-5AA0D24A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C04C6-B0EC-41A6-A481-163CD59E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901B-DBD5-49E6-9743-9C40501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3318-E938-4AF5-A6EA-E9235EBF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F224B-65A1-49E9-AEB3-3CEC5401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67140-385C-42F8-82A9-73FEAC2E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E8BCE-0E45-494B-BAB3-2783F446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5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720-DAC5-41B3-80F9-4024BD3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C7C7-CDA6-4715-A9E0-7537E6E5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2AE9-C828-4181-9375-3CEFB2AB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0A71-2BCE-431E-83A5-ABBD6227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2F612-45D8-4D83-A1BA-ED9DEB12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C76E-EB0F-4A62-AC28-4C7671E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6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A5C1-6011-4985-8073-648B2B5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3A68C-39D1-42E4-8CD3-7D9E6D00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43FD-100E-4C20-AC45-86ED7018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16DB0-6328-4D12-BCBD-B05BC610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8F8D-FC53-400D-AA3B-3A489E3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45FC-45A2-40AF-B83E-12DEB86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40756-CF37-427E-A04E-9E70E94B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4E30-3ED8-412C-A5A1-5BF4FC7C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90D9-30CF-4883-B9C9-965DA186D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A3-7630-43A1-97C3-02DD8036C1AC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BD52-BAF3-463B-A077-A10191F8E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533D-8347-464A-AAB9-28B0B27D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7C2B-2BDD-4470-9111-8191C0565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FFBC3-E6B6-4794-B6B0-7BAAE00B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9" y="4145377"/>
            <a:ext cx="3215592" cy="2264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41303-F75C-4427-A030-07318E15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68" y="4485689"/>
            <a:ext cx="3215592" cy="2264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BF437D-C019-4AFA-AA0C-D0064A2D4A04}"/>
              </a:ext>
            </a:extLst>
          </p:cNvPr>
          <p:cNvSpPr/>
          <p:nvPr/>
        </p:nvSpPr>
        <p:spPr>
          <a:xfrm>
            <a:off x="5087229" y="4692140"/>
            <a:ext cx="2158738" cy="138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4FBB5-E838-43E9-9066-C6E0C0B3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55" y="2710257"/>
            <a:ext cx="3215592" cy="22649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82C9B8-A980-4155-A393-695F0B728876}"/>
              </a:ext>
            </a:extLst>
          </p:cNvPr>
          <p:cNvSpPr/>
          <p:nvPr/>
        </p:nvSpPr>
        <p:spPr>
          <a:xfrm>
            <a:off x="8906216" y="2910784"/>
            <a:ext cx="2158738" cy="138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72E957-2E5F-4367-BF00-F3E0FE67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4822" t="9004" r="8046" b="30109"/>
          <a:stretch/>
        </p:blipFill>
        <p:spPr>
          <a:xfrm>
            <a:off x="8906216" y="2761309"/>
            <a:ext cx="2158738" cy="1379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D0EA5-DA77-4CF8-A1EC-4D8557104948}"/>
              </a:ext>
            </a:extLst>
          </p:cNvPr>
          <p:cNvSpPr txBox="1"/>
          <p:nvPr/>
        </p:nvSpPr>
        <p:spPr>
          <a:xfrm>
            <a:off x="2185454" y="26125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7AECA-872D-4EDE-8EDE-51803BC65F12}"/>
              </a:ext>
            </a:extLst>
          </p:cNvPr>
          <p:cNvSpPr txBox="1"/>
          <p:nvPr/>
        </p:nvSpPr>
        <p:spPr>
          <a:xfrm>
            <a:off x="6107488" y="26125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DE221-1B94-4FDA-A215-7AC2BDE735E8}"/>
              </a:ext>
            </a:extLst>
          </p:cNvPr>
          <p:cNvSpPr txBox="1"/>
          <p:nvPr/>
        </p:nvSpPr>
        <p:spPr>
          <a:xfrm>
            <a:off x="9820254" y="26125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1B3D-E545-442E-A207-83C9852FFC51}"/>
              </a:ext>
            </a:extLst>
          </p:cNvPr>
          <p:cNvSpPr txBox="1"/>
          <p:nvPr/>
        </p:nvSpPr>
        <p:spPr>
          <a:xfrm>
            <a:off x="1436914" y="1151552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Calcular</a:t>
            </a:r>
            <a:r>
              <a:rPr lang="en-GB" dirty="0"/>
              <a:t> </a:t>
            </a:r>
            <a:r>
              <a:rPr lang="en-GB" dirty="0" err="1"/>
              <a:t>Historico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79C8E-4841-4CE0-BA2A-D544DB59636C}"/>
              </a:ext>
            </a:extLst>
          </p:cNvPr>
          <p:cNvSpPr txBox="1"/>
          <p:nvPr/>
        </p:nvSpPr>
        <p:spPr>
          <a:xfrm>
            <a:off x="9019802" y="1021261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Pronostico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BA8064-EE3F-4F46-9A18-1B3FC640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0" y="1518517"/>
            <a:ext cx="3080341" cy="25766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E4121B-6333-4F58-A983-D0381D39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42" y="1472990"/>
            <a:ext cx="3080341" cy="257663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EBBE56-3309-43A1-B613-C2D857861DF0}"/>
              </a:ext>
            </a:extLst>
          </p:cNvPr>
          <p:cNvCxnSpPr/>
          <p:nvPr/>
        </p:nvCxnSpPr>
        <p:spPr>
          <a:xfrm>
            <a:off x="5087229" y="5164183"/>
            <a:ext cx="4427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8BE0C-66ED-4ED1-A061-1935FF03C0C3}"/>
              </a:ext>
            </a:extLst>
          </p:cNvPr>
          <p:cNvSpPr/>
          <p:nvPr/>
        </p:nvSpPr>
        <p:spPr>
          <a:xfrm>
            <a:off x="5164182" y="1842322"/>
            <a:ext cx="836023" cy="138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8D0AB3-814A-4566-A032-DDE121214A00}"/>
              </a:ext>
            </a:extLst>
          </p:cNvPr>
          <p:cNvSpPr/>
          <p:nvPr/>
        </p:nvSpPr>
        <p:spPr>
          <a:xfrm>
            <a:off x="6107487" y="2287309"/>
            <a:ext cx="84309" cy="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C99811-EF43-469B-808B-E8C46E10B7E3}"/>
              </a:ext>
            </a:extLst>
          </p:cNvPr>
          <p:cNvSpPr/>
          <p:nvPr/>
        </p:nvSpPr>
        <p:spPr>
          <a:xfrm>
            <a:off x="4775651" y="1842322"/>
            <a:ext cx="291738" cy="138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B9033E-ECA6-43BA-A071-71557B2E1B9A}"/>
              </a:ext>
            </a:extLst>
          </p:cNvPr>
          <p:cNvCxnSpPr>
            <a:stCxn id="30" idx="6"/>
          </p:cNvCxnSpPr>
          <p:nvPr/>
        </p:nvCxnSpPr>
        <p:spPr>
          <a:xfrm flipV="1">
            <a:off x="6191796" y="2211977"/>
            <a:ext cx="243838" cy="12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05647D-5F0D-4B98-AD2F-67462568B983}"/>
              </a:ext>
            </a:extLst>
          </p:cNvPr>
          <p:cNvSpPr txBox="1"/>
          <p:nvPr/>
        </p:nvSpPr>
        <p:spPr>
          <a:xfrm>
            <a:off x="5351533" y="1095727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Producir</a:t>
            </a:r>
            <a:r>
              <a:rPr lang="en-GB" dirty="0"/>
              <a:t> </a:t>
            </a:r>
            <a:r>
              <a:rPr lang="en-GB" dirty="0" err="1"/>
              <a:t>pronostico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70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881-00B4-46BF-A917-348C26D38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7389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55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59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Fonseca, Juan</dc:creator>
  <cp:lastModifiedBy>Fonseca, Juan</cp:lastModifiedBy>
  <cp:revision>7</cp:revision>
  <dcterms:created xsi:type="dcterms:W3CDTF">2021-04-14T21:13:25Z</dcterms:created>
  <dcterms:modified xsi:type="dcterms:W3CDTF">2021-04-16T16:11:34Z</dcterms:modified>
</cp:coreProperties>
</file>