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5" r:id="rId8"/>
    <p:sldId id="261" r:id="rId9"/>
    <p:sldId id="266" r:id="rId10"/>
    <p:sldId id="262" r:id="rId11"/>
    <p:sldId id="263" r:id="rId12"/>
    <p:sldId id="271" r:id="rId13"/>
    <p:sldId id="264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 hasCustomPrompt="1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 hasCustomPrompt="1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 hasCustomPrompt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 hasCustomPrompt="1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 hasCustomPrompt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7B67E6-5BE6-426F-85BC-07980ACC4D15}" type="slidenum">
              <a:rPr lang="es-ES" smtClean="0"/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  <a:p>
            <a:pPr lvl="1" eaLnBrk="1" latinLnBrk="0" hangingPunct="1"/>
            <a:r>
              <a:rPr kumimoji="0" lang="es-ES" smtClean="0"/>
              <a:t>Segundo nivel</a:t>
            </a:r>
            <a:endParaRPr kumimoji="0" lang="es-ES" smtClean="0"/>
          </a:p>
          <a:p>
            <a:pPr lvl="2" eaLnBrk="1" latinLnBrk="0" hangingPunct="1"/>
            <a:r>
              <a:rPr kumimoji="0" lang="es-ES" smtClean="0"/>
              <a:t>Tercer nivel</a:t>
            </a:r>
            <a:endParaRPr kumimoji="0" lang="es-ES" smtClean="0"/>
          </a:p>
          <a:p>
            <a:pPr lvl="3" eaLnBrk="1" latinLnBrk="0" hangingPunct="1"/>
            <a:r>
              <a:rPr kumimoji="0" lang="es-ES" smtClean="0"/>
              <a:t>Cuarto nivel</a:t>
            </a:r>
            <a:endParaRPr kumimoji="0" lang="es-ES" smtClean="0"/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FD184E-15D9-43C0-B74E-6B248B495181}" type="datetimeFigureOut">
              <a:rPr lang="es-ES" smtClean="0"/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7B67E6-5BE6-426F-85BC-07980ACC4D15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jero98772/creador_y_administrador_de_carpetas_y_archivos_para_tomar_nota/blob/master/clases/clase%23_16__proseso_de_tecnologia_ti__2020-08-03/canuco/concentrese.py" TargetMode="External"/><Relationship Id="rId3" Type="http://schemas.openxmlformats.org/officeDocument/2006/relationships/hyperlink" Target="https://github.com/jero98772/creador_y_administrador_de_carpetas_y_archivos_para_tomar_nota/tree/master/clases/clase%23_16__proseso_de_tecnologia_ti__2020-08-03/canuco%20" TargetMode="External"/><Relationship Id="rId2" Type="http://schemas.openxmlformats.org/officeDocument/2006/relationships/hyperlink" Target="https://github.com/jero98772/creador_y_administrador_de_carpetas_y_archivos_para_tomar_nota/blob/master/clases/clase%23_16__proseso_de_tecnologia_ti__2020-08-03/canuco/caracteristicas_tgs.org" TargetMode="External"/><Relationship Id="rId1" Type="http://schemas.openxmlformats.org/officeDocument/2006/relationships/hyperlink" Target="ai2.appinventor.mit.edu/?galleryId=6170672999301120%2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99792" y="2132856"/>
            <a:ext cx="5758408" cy="3024336"/>
          </a:xfrm>
        </p:spPr>
        <p:txBody>
          <a:bodyPr>
            <a:normAutofit/>
          </a:bodyPr>
          <a:lstStyle/>
          <a:p>
            <a:r>
              <a:rPr lang="es-ES" dirty="0" smtClean="0"/>
              <a:t>Juego Concéntrese	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Transformación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Trasformar las entradas en salidas</a:t>
            </a:r>
            <a:endParaRPr lang="es-ES" dirty="0" smtClean="0"/>
          </a:p>
          <a:p>
            <a:r>
              <a:rPr lang="es-ES" dirty="0" smtClean="0"/>
              <a:t>Al tocar la pantalla genera una reacción diferente dependiendo de donde fue seleccionada.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33909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sym typeface="+mn-ea"/>
              </a:rPr>
              <a:t>e</a:t>
            </a:r>
            <a:r>
              <a:rPr lang="en-US">
                <a:sym typeface="+mn-ea"/>
              </a:rPr>
              <a:t>nlaces de interes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>
                <a:hlinkClick r:id="rId1" tooltip="" action="ppaction://hlinkfile"/>
              </a:rPr>
              <a:t>ai2.appinventor.mit.edu/?galleryId=6170672999301120 </a:t>
            </a:r>
            <a:r>
              <a:rPr lang="en-US"/>
              <a:t> -- codigo del producto</a:t>
            </a:r>
            <a:endParaRPr lang="en-US"/>
          </a:p>
          <a:p>
            <a:r>
              <a:rPr lang="en-US">
                <a:hlinkClick r:id="rId2" tooltip="" action="ppaction://hlinkfile"/>
              </a:rPr>
              <a:t>https://github.com/jero98772/creador_y_administrador_de_carpetas_y_archivos_para_tomar_nota/blob/master/clases/clase%23_16__proseso_de_tecnologia_ti__2020-08-03/canuco/caracteristicas_tgs.org</a:t>
            </a:r>
            <a:r>
              <a:rPr lang="en-US"/>
              <a:t> -- caracteristicas habladas </a:t>
            </a:r>
            <a:endParaRPr lang="en-US"/>
          </a:p>
          <a:p>
            <a:r>
              <a:rPr lang="en-US">
                <a:hlinkClick r:id="rId3" tooltip="" action="ppaction://hlinkfile"/>
              </a:rPr>
              <a:t>https://github.com/jero98772/creador_y_administrador_de_carpetas_y_archivos_para_tomar_nota/tree/master/clases/clase%23_16__proseso_de_tecnologia_ti__2020-08-03/canuco </a:t>
            </a:r>
            <a:r>
              <a:rPr lang="en-US"/>
              <a:t>-- repositorio(o parte del repo) </a:t>
            </a:r>
            <a:endParaRPr lang="en-US"/>
          </a:p>
          <a:p>
            <a:r>
              <a:rPr lang="en-US">
                <a:hlinkClick r:id="rId4" tooltip="" action="ppaction://hlinkfile"/>
              </a:rPr>
              <a:t>https://github.com/jero98772/creador_y_administrador_de_carpetas_y_archivos_para_tomar_nota/blob/master/clases/clase%23_16__proseso_de_tecnologia_ti__2020-08-03/canuco/concentrese_python_canuco_prototipo</a:t>
            </a:r>
            <a:r>
              <a:rPr lang="es-ES_tradnl" altLang="en-US">
                <a:hlinkClick r:id="rId4" tooltip="" action="ppaction://hlinkfile"/>
              </a:rPr>
              <a:t>/</a:t>
            </a:r>
            <a:r>
              <a:rPr lang="en-US">
                <a:hlinkClick r:id="rId4" tooltip="" action="ppaction://hlinkfile"/>
              </a:rPr>
              <a:t>concentrese.py</a:t>
            </a:r>
            <a:r>
              <a:rPr lang="en-US"/>
              <a:t> -- un prototipo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5338936" cy="4032448"/>
          </a:xfrm>
        </p:spPr>
        <p:txBody>
          <a:bodyPr/>
          <a:lstStyle/>
          <a:p>
            <a:pPr algn="ctr"/>
            <a:r>
              <a:rPr lang="es-ES" dirty="0" smtClean="0"/>
              <a:t>Gracias</a:t>
            </a:r>
            <a:br>
              <a:rPr lang="es-ES" dirty="0" smtClean="0"/>
            </a:br>
            <a:br>
              <a:rPr lang="es-ES" dirty="0"/>
            </a:br>
            <a:br>
              <a:rPr lang="es-ES" dirty="0" smtClean="0"/>
            </a:br>
            <a:br>
              <a:rPr lang="es-ES" dirty="0" smtClean="0"/>
            </a:br>
            <a:r>
              <a:rPr lang="es-ES" dirty="0" smtClean="0"/>
              <a:t>Víctor Daniel Arango</a:t>
            </a:r>
            <a:br>
              <a:rPr lang="es-ES" dirty="0" smtClean="0"/>
            </a:br>
            <a:r>
              <a:rPr lang="es-ES" dirty="0" smtClean="0"/>
              <a:t>José Gaviria tapias</a:t>
            </a:r>
            <a:br>
              <a:rPr lang="es-ES" dirty="0" smtClean="0"/>
            </a:br>
            <a:r>
              <a:rPr lang="es-ES" dirty="0" smtClean="0"/>
              <a:t>Santiago Yepes Zuleta</a:t>
            </a:r>
            <a:br>
              <a:rPr lang="es-ES" dirty="0" smtClean="0"/>
            </a:br>
            <a:r>
              <a:rPr lang="es-ES" dirty="0" smtClean="0"/>
              <a:t>Cindy Bohórquez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997">
            <a:off x="5652120" y="1556792"/>
            <a:ext cx="23145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El juego de concéntrese se basa en </a:t>
            </a:r>
            <a:r>
              <a:rPr lang="es-ES" dirty="0"/>
              <a:t>ir descubriendo parejas de elementos </a:t>
            </a:r>
            <a:r>
              <a:rPr lang="es-ES" dirty="0" smtClean="0"/>
              <a:t>iguales, </a:t>
            </a:r>
            <a:r>
              <a:rPr lang="es-ES" dirty="0"/>
              <a:t>que se encuentran escondidos. En cada tirada se destapan un par de piezas que se vuelven a esconder si no hacen par. El objetivo es destapar todas las parejas.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268">
            <a:off x="1798122" y="4196681"/>
            <a:ext cx="1555626" cy="2074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149079"/>
            <a:ext cx="2249197" cy="2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Juego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Incrementar la memoria a corto </a:t>
            </a:r>
            <a:r>
              <a:rPr lang="es-ES" dirty="0" smtClean="0"/>
              <a:t>plazo.</a:t>
            </a:r>
            <a:endParaRPr lang="es-ES" dirty="0" smtClean="0"/>
          </a:p>
          <a:p>
            <a:r>
              <a:rPr lang="es-ES" dirty="0"/>
              <a:t>Mejorar el proceso de la organización </a:t>
            </a:r>
            <a:r>
              <a:rPr lang="es-ES" dirty="0" smtClean="0"/>
              <a:t>espacial.</a:t>
            </a:r>
            <a:endParaRPr lang="es-ES" dirty="0" smtClean="0"/>
          </a:p>
          <a:p>
            <a:r>
              <a:rPr lang="es-ES" dirty="0" smtClean="0"/>
              <a:t>En niños </a:t>
            </a:r>
            <a:r>
              <a:rPr lang="es-ES" dirty="0"/>
              <a:t>p</a:t>
            </a:r>
            <a:r>
              <a:rPr lang="es-ES" dirty="0" smtClean="0"/>
              <a:t>uede </a:t>
            </a:r>
            <a:r>
              <a:rPr lang="es-ES" dirty="0"/>
              <a:t>usarse para aprender </a:t>
            </a:r>
            <a:r>
              <a:rPr lang="es-ES" dirty="0" smtClean="0"/>
              <a:t>colores, letras, números, etc.</a:t>
            </a:r>
            <a:endParaRPr lang="es-ES" dirty="0" smtClean="0"/>
          </a:p>
          <a:p>
            <a:r>
              <a:rPr lang="es-ES" dirty="0"/>
              <a:t>Entretiene y es </a:t>
            </a:r>
            <a:r>
              <a:rPr lang="es-ES" dirty="0" smtClean="0"/>
              <a:t>divertido.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2671203" cy="228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73042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Características de los sistemas en nuestro juego.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Interrelación	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Cada parte del juego cumple su función.</a:t>
            </a:r>
            <a:endParaRPr lang="es-ES" dirty="0" smtClean="0"/>
          </a:p>
          <a:p>
            <a:r>
              <a:rPr lang="es-ES" dirty="0" smtClean="0"/>
              <a:t>Todas las variables tiene una tarea especifica y están relacionadas entre si para evitar que el juego falle.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728">
            <a:off x="2483768" y="3429000"/>
            <a:ext cx="2448272" cy="225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Entropía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Las cosas tienden al desorden</a:t>
            </a:r>
            <a:endParaRPr lang="es-ES" dirty="0" smtClean="0"/>
          </a:p>
          <a:p>
            <a:r>
              <a:rPr lang="es-ES" dirty="0" smtClean="0"/>
              <a:t>Se necesita de una persona para jugarlo, mejorarlo y solucionar problemas que se presenten durante el tiempo.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Objetivos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Cual es el fin del sistema.</a:t>
            </a:r>
            <a:endParaRPr lang="es-ES" dirty="0" smtClean="0"/>
          </a:p>
          <a:p>
            <a:r>
              <a:rPr lang="es-ES" dirty="0" smtClean="0"/>
              <a:t>Cada parte del juego cumpla su función, entregando así una App sin errores.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15951"/>
            <a:ext cx="2371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Insumos y productos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Recibe y lo trasforma en algo.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producto es poder jugar </a:t>
            </a:r>
            <a:endParaRPr lang="es-ES" dirty="0" smtClean="0"/>
          </a:p>
          <a:p>
            <a:r>
              <a:rPr lang="es-ES" dirty="0" smtClean="0"/>
              <a:t>Insumos es la persona que esta jugando.</a:t>
            </a:r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diferenciación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Los componentes del sistema cumplen su propia función.</a:t>
            </a:r>
            <a:endParaRPr lang="es-ES" dirty="0" smtClean="0"/>
          </a:p>
          <a:p>
            <a:r>
              <a:rPr lang="es-ES" dirty="0" smtClean="0"/>
              <a:t>Cada botón tiene una tarea, para que el juego funcione como fue diseñado.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5789">
            <a:off x="2339752" y="4037654"/>
            <a:ext cx="2552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2186</Words>
  <Application>WPS Presentation</Application>
  <PresentationFormat>Presentación en pantalla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MT Extra</vt:lpstr>
      <vt:lpstr>Wingdings 2</vt:lpstr>
      <vt:lpstr>East Syriac Adiabene</vt:lpstr>
      <vt:lpstr>Century Schoolbook</vt:lpstr>
      <vt:lpstr>DejaVu Sans</vt:lpstr>
      <vt:lpstr>Icons</vt:lpstr>
      <vt:lpstr>微软雅黑</vt:lpstr>
      <vt:lpstr>Droid Sans [1ASC]</vt:lpstr>
      <vt:lpstr>Arial Unicode MS</vt:lpstr>
      <vt:lpstr>Calibri</vt:lpstr>
      <vt:lpstr>Mirador</vt:lpstr>
      <vt:lpstr>Juego Concéntrese	 </vt:lpstr>
      <vt:lpstr>Características	</vt:lpstr>
      <vt:lpstr>Objetivos del Juego	</vt:lpstr>
      <vt:lpstr>Características de los sistemas en nuestro juego.</vt:lpstr>
      <vt:lpstr>Interrelación		</vt:lpstr>
      <vt:lpstr>Entropía	</vt:lpstr>
      <vt:lpstr>Búsqueda de Objetivos	</vt:lpstr>
      <vt:lpstr>Insumos y productos	</vt:lpstr>
      <vt:lpstr>diferenciación	</vt:lpstr>
      <vt:lpstr>Transformación	</vt:lpstr>
      <vt:lpstr>PowerPoint 演示文稿</vt:lpstr>
      <vt:lpstr>Gracias    Víctor Daniel Arango José Gaviria tapias Santiago Yepes Zuleta Cindy Bohórquez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Cindy Bohorquez</dc:creator>
  <cp:lastModifiedBy>jero98772</cp:lastModifiedBy>
  <cp:revision>18</cp:revision>
  <dcterms:created xsi:type="dcterms:W3CDTF">2020-09-03T02:56:50Z</dcterms:created>
  <dcterms:modified xsi:type="dcterms:W3CDTF">2020-09-03T02:56:50Z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