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28803600"/>
  <p:notesSz cx="6858000" cy="9144000"/>
  <p:defaultTextStyle>
    <a:defPPr>
      <a:defRPr lang="es-MX"/>
    </a:defPPr>
    <a:lvl1pPr marL="0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37186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674373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11558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348743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685928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023115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360301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697486" algn="l" defTabSz="267437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54"/>
    <a:srgbClr val="7C211E"/>
    <a:srgbClr val="1E7850"/>
    <a:srgbClr val="006432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66" d="100"/>
          <a:sy n="66" d="100"/>
        </p:scale>
        <p:origin x="-138" y="-8148"/>
      </p:cViewPr>
      <p:guideLst>
        <p:guide orient="horz" pos="9072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50170" y="8947788"/>
            <a:ext cx="15301912" cy="617410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00338" y="16322040"/>
            <a:ext cx="12601576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3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7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11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34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6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023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36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69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9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4389298" y="2606995"/>
            <a:ext cx="4466185" cy="5547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750" y="2606995"/>
            <a:ext cx="13098511" cy="55473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1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2055" y="18508983"/>
            <a:ext cx="15301912" cy="5720715"/>
          </a:xfrm>
        </p:spPr>
        <p:txBody>
          <a:bodyPr anchor="t"/>
          <a:lstStyle>
            <a:lvl1pPr algn="l">
              <a:defRPr sz="11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22055" y="12208200"/>
            <a:ext cx="15301912" cy="6300785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3718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67437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1155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4pPr>
            <a:lvl5pPr marL="53487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5pPr>
            <a:lvl6pPr marL="66859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6pPr>
            <a:lvl7pPr marL="802311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7pPr>
            <a:lvl8pPr marL="9360301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8pPr>
            <a:lvl9pPr marL="1069748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90751" y="15168566"/>
            <a:ext cx="8782348" cy="42912029"/>
          </a:xfrm>
        </p:spPr>
        <p:txBody>
          <a:bodyPr/>
          <a:lstStyle>
            <a:lvl1pPr>
              <a:defRPr sz="8300"/>
            </a:lvl1pPr>
            <a:lvl2pPr>
              <a:defRPr sz="70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073138" y="15168566"/>
            <a:ext cx="8782348" cy="42912029"/>
          </a:xfrm>
        </p:spPr>
        <p:txBody>
          <a:bodyPr/>
          <a:lstStyle>
            <a:lvl1pPr>
              <a:defRPr sz="8300"/>
            </a:lvl1pPr>
            <a:lvl2pPr>
              <a:defRPr sz="70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6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1153481"/>
            <a:ext cx="16202026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3" y="6447476"/>
            <a:ext cx="7954121" cy="2687000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37186" indent="0">
              <a:buNone/>
              <a:defRPr sz="5900" b="1"/>
            </a:lvl2pPr>
            <a:lvl3pPr marL="2674373" indent="0">
              <a:buNone/>
              <a:defRPr sz="5400" b="1"/>
            </a:lvl3pPr>
            <a:lvl4pPr marL="4011558" indent="0">
              <a:buNone/>
              <a:defRPr sz="4700" b="1"/>
            </a:lvl4pPr>
            <a:lvl5pPr marL="5348743" indent="0">
              <a:buNone/>
              <a:defRPr sz="4700" b="1"/>
            </a:lvl5pPr>
            <a:lvl6pPr marL="6685928" indent="0">
              <a:buNone/>
              <a:defRPr sz="4700" b="1"/>
            </a:lvl6pPr>
            <a:lvl7pPr marL="8023115" indent="0">
              <a:buNone/>
              <a:defRPr sz="4700" b="1"/>
            </a:lvl7pPr>
            <a:lvl8pPr marL="9360301" indent="0">
              <a:buNone/>
              <a:defRPr sz="4700" b="1"/>
            </a:lvl8pPr>
            <a:lvl9pPr marL="10697486" indent="0">
              <a:buNone/>
              <a:defRPr sz="4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00113" y="9134477"/>
            <a:ext cx="7954121" cy="1659540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144894" y="6447476"/>
            <a:ext cx="7957244" cy="2687000"/>
          </a:xfrm>
        </p:spPr>
        <p:txBody>
          <a:bodyPr anchor="b"/>
          <a:lstStyle>
            <a:lvl1pPr marL="0" indent="0">
              <a:buNone/>
              <a:defRPr sz="7000" b="1"/>
            </a:lvl1pPr>
            <a:lvl2pPr marL="1337186" indent="0">
              <a:buNone/>
              <a:defRPr sz="5900" b="1"/>
            </a:lvl2pPr>
            <a:lvl3pPr marL="2674373" indent="0">
              <a:buNone/>
              <a:defRPr sz="5400" b="1"/>
            </a:lvl3pPr>
            <a:lvl4pPr marL="4011558" indent="0">
              <a:buNone/>
              <a:defRPr sz="4700" b="1"/>
            </a:lvl4pPr>
            <a:lvl5pPr marL="5348743" indent="0">
              <a:buNone/>
              <a:defRPr sz="4700" b="1"/>
            </a:lvl5pPr>
            <a:lvl6pPr marL="6685928" indent="0">
              <a:buNone/>
              <a:defRPr sz="4700" b="1"/>
            </a:lvl6pPr>
            <a:lvl7pPr marL="8023115" indent="0">
              <a:buNone/>
              <a:defRPr sz="4700" b="1"/>
            </a:lvl7pPr>
            <a:lvl8pPr marL="9360301" indent="0">
              <a:buNone/>
              <a:defRPr sz="4700" b="1"/>
            </a:lvl8pPr>
            <a:lvl9pPr marL="10697486" indent="0">
              <a:buNone/>
              <a:defRPr sz="4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144894" y="9134477"/>
            <a:ext cx="7957244" cy="16595409"/>
          </a:xfrm>
        </p:spPr>
        <p:txBody>
          <a:bodyPr/>
          <a:lstStyle>
            <a:lvl1pPr>
              <a:defRPr sz="70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8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67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0114" y="1146810"/>
            <a:ext cx="5922616" cy="4880609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38383" y="1146813"/>
            <a:ext cx="10063757" cy="24583075"/>
          </a:xfrm>
        </p:spPr>
        <p:txBody>
          <a:bodyPr/>
          <a:lstStyle>
            <a:lvl1pPr>
              <a:defRPr sz="9300"/>
            </a:lvl1pPr>
            <a:lvl2pPr>
              <a:defRPr sz="8300"/>
            </a:lvl2pPr>
            <a:lvl3pPr>
              <a:defRPr sz="70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00114" y="6027423"/>
            <a:ext cx="5922616" cy="19702464"/>
          </a:xfrm>
        </p:spPr>
        <p:txBody>
          <a:bodyPr/>
          <a:lstStyle>
            <a:lvl1pPr marL="0" indent="0">
              <a:buNone/>
              <a:defRPr sz="4100"/>
            </a:lvl1pPr>
            <a:lvl2pPr marL="1337186" indent="0">
              <a:buNone/>
              <a:defRPr sz="3400"/>
            </a:lvl2pPr>
            <a:lvl3pPr marL="2674373" indent="0">
              <a:buNone/>
              <a:defRPr sz="2900"/>
            </a:lvl3pPr>
            <a:lvl4pPr marL="4011558" indent="0">
              <a:buNone/>
              <a:defRPr sz="2500"/>
            </a:lvl4pPr>
            <a:lvl5pPr marL="5348743" indent="0">
              <a:buNone/>
              <a:defRPr sz="2500"/>
            </a:lvl5pPr>
            <a:lvl6pPr marL="6685928" indent="0">
              <a:buNone/>
              <a:defRPr sz="2500"/>
            </a:lvl6pPr>
            <a:lvl7pPr marL="8023115" indent="0">
              <a:buNone/>
              <a:defRPr sz="2500"/>
            </a:lvl7pPr>
            <a:lvl8pPr marL="9360301" indent="0">
              <a:buNone/>
              <a:defRPr sz="2500"/>
            </a:lvl8pPr>
            <a:lvl9pPr marL="10697486" indent="0">
              <a:buNone/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0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28568" y="20162522"/>
            <a:ext cx="10801350" cy="23803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28568" y="2573655"/>
            <a:ext cx="10801350" cy="17282160"/>
          </a:xfrm>
        </p:spPr>
        <p:txBody>
          <a:bodyPr/>
          <a:lstStyle>
            <a:lvl1pPr marL="0" indent="0">
              <a:buNone/>
              <a:defRPr sz="9300"/>
            </a:lvl1pPr>
            <a:lvl2pPr marL="1337186" indent="0">
              <a:buNone/>
              <a:defRPr sz="8300"/>
            </a:lvl2pPr>
            <a:lvl3pPr marL="2674373" indent="0">
              <a:buNone/>
              <a:defRPr sz="7000"/>
            </a:lvl3pPr>
            <a:lvl4pPr marL="4011558" indent="0">
              <a:buNone/>
              <a:defRPr sz="5900"/>
            </a:lvl4pPr>
            <a:lvl5pPr marL="5348743" indent="0">
              <a:buNone/>
              <a:defRPr sz="5900"/>
            </a:lvl5pPr>
            <a:lvl6pPr marL="6685928" indent="0">
              <a:buNone/>
              <a:defRPr sz="5900"/>
            </a:lvl6pPr>
            <a:lvl7pPr marL="8023115" indent="0">
              <a:buNone/>
              <a:defRPr sz="5900"/>
            </a:lvl7pPr>
            <a:lvl8pPr marL="9360301" indent="0">
              <a:buNone/>
              <a:defRPr sz="5900"/>
            </a:lvl8pPr>
            <a:lvl9pPr marL="10697486" indent="0">
              <a:buNone/>
              <a:defRPr sz="59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28568" y="22542822"/>
            <a:ext cx="10801350" cy="3380420"/>
          </a:xfrm>
        </p:spPr>
        <p:txBody>
          <a:bodyPr/>
          <a:lstStyle>
            <a:lvl1pPr marL="0" indent="0">
              <a:buNone/>
              <a:defRPr sz="4100"/>
            </a:lvl1pPr>
            <a:lvl2pPr marL="1337186" indent="0">
              <a:buNone/>
              <a:defRPr sz="3400"/>
            </a:lvl2pPr>
            <a:lvl3pPr marL="2674373" indent="0">
              <a:buNone/>
              <a:defRPr sz="2900"/>
            </a:lvl3pPr>
            <a:lvl4pPr marL="4011558" indent="0">
              <a:buNone/>
              <a:defRPr sz="2500"/>
            </a:lvl4pPr>
            <a:lvl5pPr marL="5348743" indent="0">
              <a:buNone/>
              <a:defRPr sz="2500"/>
            </a:lvl5pPr>
            <a:lvl6pPr marL="6685928" indent="0">
              <a:buNone/>
              <a:defRPr sz="2500"/>
            </a:lvl6pPr>
            <a:lvl7pPr marL="8023115" indent="0">
              <a:buNone/>
              <a:defRPr sz="2500"/>
            </a:lvl7pPr>
            <a:lvl8pPr marL="9360301" indent="0">
              <a:buNone/>
              <a:defRPr sz="2500"/>
            </a:lvl8pPr>
            <a:lvl9pPr marL="10697486" indent="0">
              <a:buNone/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09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00114" y="1153481"/>
            <a:ext cx="16202026" cy="4800600"/>
          </a:xfrm>
          <a:prstGeom prst="rect">
            <a:avLst/>
          </a:prstGeom>
        </p:spPr>
        <p:txBody>
          <a:bodyPr vert="horz" lIns="267437" tIns="133719" rIns="267437" bIns="13371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0114" y="6720843"/>
            <a:ext cx="16202026" cy="19009044"/>
          </a:xfrm>
          <a:prstGeom prst="rect">
            <a:avLst/>
          </a:prstGeom>
        </p:spPr>
        <p:txBody>
          <a:bodyPr vert="horz" lIns="267437" tIns="133719" rIns="267437" bIns="13371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00113" y="26696672"/>
            <a:ext cx="4200525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74F4-C523-4D8A-A487-018BE722AF48}" type="datetimeFigureOut">
              <a:rPr lang="es-MX" smtClean="0"/>
              <a:t>30/05/2016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150769" y="26696672"/>
            <a:ext cx="5700713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2901613" y="26696672"/>
            <a:ext cx="4200525" cy="1533525"/>
          </a:xfrm>
          <a:prstGeom prst="rect">
            <a:avLst/>
          </a:prstGeom>
        </p:spPr>
        <p:txBody>
          <a:bodyPr vert="horz" lIns="267437" tIns="133719" rIns="267437" bIns="133719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7856-4CF8-4390-949A-2DB5F6C80F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2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4373" rtl="0" eaLnBrk="1" latinLnBrk="0" hangingPunct="1">
        <a:spcBef>
          <a:spcPct val="0"/>
        </a:spcBef>
        <a:buNone/>
        <a:defRPr sz="1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2889" indent="-1002889" algn="l" defTabSz="2674373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172926" indent="-835741" algn="l" defTabSz="2674373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3342964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4680150" indent="-668594" algn="l" defTabSz="2674373" rtl="0" eaLnBrk="1" latinLnBrk="0" hangingPunct="1">
        <a:spcBef>
          <a:spcPct val="20000"/>
        </a:spcBef>
        <a:buFont typeface="Arial" pitchFamily="34" charset="0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17337" indent="-668594" algn="l" defTabSz="2674373" rtl="0" eaLnBrk="1" latinLnBrk="0" hangingPunct="1">
        <a:spcBef>
          <a:spcPct val="20000"/>
        </a:spcBef>
        <a:buFont typeface="Arial" pitchFamily="34" charset="0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522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691707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028895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6079" indent="-668594" algn="l" defTabSz="2674373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186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674373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11558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348743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685928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115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360301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7486" algn="l" defTabSz="267437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85495" y="4096573"/>
            <a:ext cx="15431258" cy="1000052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pPr algn="ctr"/>
            <a:r>
              <a:rPr lang="es-MX" b="1" cap="small" dirty="0">
                <a:solidFill>
                  <a:srgbClr val="7C211E"/>
                </a:solidFill>
                <a:latin typeface="+mj-lt"/>
              </a:rPr>
              <a:t>Título de la Tesis o </a:t>
            </a:r>
            <a:r>
              <a:rPr lang="es-MX" b="1" cap="small" dirty="0" smtClean="0">
                <a:solidFill>
                  <a:srgbClr val="7C211E"/>
                </a:solidFill>
                <a:latin typeface="+mj-lt"/>
              </a:rPr>
              <a:t>Tesina</a:t>
            </a:r>
            <a:endParaRPr lang="es-MX" b="1" cap="small" dirty="0">
              <a:solidFill>
                <a:srgbClr val="7C211E"/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4707" y="26260403"/>
            <a:ext cx="7855370" cy="1030829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2800" b="1" dirty="0" smtClean="0">
                <a:solidFill>
                  <a:srgbClr val="7C211E"/>
                </a:solidFill>
              </a:rPr>
              <a:t>Carrera:      </a:t>
            </a:r>
            <a:r>
              <a:rPr lang="es-MX" sz="2800" b="1" dirty="0" smtClean="0">
                <a:solidFill>
                  <a:srgbClr val="006B54"/>
                </a:solidFill>
                <a:cs typeface="Times New Roman" pitchFamily="18" charset="0"/>
              </a:rPr>
              <a:t>Ingeniería …</a:t>
            </a:r>
          </a:p>
          <a:p>
            <a:r>
              <a:rPr lang="es-MX" sz="2800" b="1" dirty="0">
                <a:solidFill>
                  <a:srgbClr val="7C211E"/>
                </a:solidFill>
              </a:rPr>
              <a:t>Semestre: </a:t>
            </a:r>
            <a:r>
              <a:rPr lang="es-MX" sz="2800" b="1" dirty="0" smtClean="0">
                <a:solidFill>
                  <a:srgbClr val="7C211E"/>
                </a:solidFill>
              </a:rPr>
              <a:t> </a:t>
            </a:r>
            <a:r>
              <a:rPr lang="es-MX" sz="2800" b="1" dirty="0" smtClean="0">
                <a:solidFill>
                  <a:srgbClr val="006B54"/>
                </a:solidFill>
                <a:cs typeface="Times New Roman" pitchFamily="18" charset="0"/>
              </a:rPr>
              <a:t>Otoño 2016</a:t>
            </a:r>
            <a:endParaRPr lang="es-MX" sz="2800" b="1" dirty="0">
              <a:solidFill>
                <a:srgbClr val="006B54"/>
              </a:solidFill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66520" y="5976864"/>
            <a:ext cx="6707517" cy="1843359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3200" b="1" dirty="0" smtClean="0">
                <a:solidFill>
                  <a:srgbClr val="7C211E"/>
                </a:solidFill>
              </a:rPr>
              <a:t>OBJETIVOS: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A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Calibri" pitchFamily="34" charset="0"/>
              </a:rPr>
              <a:t>B</a:t>
            </a:r>
          </a:p>
        </p:txBody>
      </p:sp>
      <p:sp>
        <p:nvSpPr>
          <p:cNvPr id="15" name="Content Placeholder 2"/>
          <p:cNvSpPr>
            <a:spLocks/>
          </p:cNvSpPr>
          <p:nvPr/>
        </p:nvSpPr>
        <p:spPr bwMode="auto">
          <a:xfrm>
            <a:off x="1345150" y="14977864"/>
            <a:ext cx="8003662" cy="585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 smtClean="0">
                <a:solidFill>
                  <a:srgbClr val="7C211E"/>
                </a:solidFill>
                <a:latin typeface="Calibri" pitchFamily="34" charset="0"/>
              </a:rPr>
              <a:t>RESULTADOS:</a:t>
            </a:r>
            <a:endParaRPr lang="es-MX" sz="3200" b="1" dirty="0">
              <a:solidFill>
                <a:srgbClr val="7C211E"/>
              </a:solidFill>
              <a:latin typeface="Calibri" pitchFamily="34" charset="0"/>
            </a:endParaRP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A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B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C</a:t>
            </a:r>
            <a:endParaRPr lang="es-MX" sz="3200" dirty="0">
              <a:latin typeface="Calibri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900000" y="3960000"/>
            <a:ext cx="16200000" cy="0"/>
          </a:xfrm>
          <a:prstGeom prst="line">
            <a:avLst/>
          </a:prstGeom>
          <a:ln w="38100">
            <a:solidFill>
              <a:srgbClr val="006B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900000" y="25920000"/>
            <a:ext cx="16200000" cy="0"/>
          </a:xfrm>
          <a:prstGeom prst="line">
            <a:avLst/>
          </a:prstGeom>
          <a:ln w="38100">
            <a:solidFill>
              <a:srgbClr val="7C21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9505181" y="5976864"/>
            <a:ext cx="7355588" cy="4057210"/>
          </a:xfrm>
          <a:prstGeom prst="rect">
            <a:avLst/>
          </a:prstGeom>
          <a:noFill/>
        </p:spPr>
        <p:txBody>
          <a:bodyPr wrap="square" lIns="116531" tIns="58266" rIns="116531" bIns="58266" rtlCol="0">
            <a:spAutoFit/>
          </a:bodyPr>
          <a:lstStyle/>
          <a:p>
            <a:r>
              <a:rPr lang="es-MX" sz="3200" b="1" dirty="0" smtClean="0">
                <a:solidFill>
                  <a:srgbClr val="7C211E"/>
                </a:solidFill>
              </a:rPr>
              <a:t>MODELO o MÉTODO o DISEÑO DE LA SOLUCIÓN:</a:t>
            </a:r>
            <a:endParaRPr lang="es-MX" sz="3200" b="1" dirty="0">
              <a:solidFill>
                <a:srgbClr val="7C211E"/>
              </a:solidFill>
            </a:endParaRP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A</a:t>
            </a:r>
            <a:endParaRPr lang="es-MX" sz="3200" dirty="0">
              <a:latin typeface="Calibri" pitchFamily="34" charset="0"/>
            </a:endParaRP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B</a:t>
            </a:r>
            <a:endParaRPr lang="es-MX" sz="3200" dirty="0">
              <a:latin typeface="Calibri" pitchFamily="34" charset="0"/>
            </a:endParaRP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Calibri" pitchFamily="34" charset="0"/>
              </a:rPr>
              <a:t>C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>
                <a:latin typeface="Calibri" pitchFamily="34" charset="0"/>
              </a:rPr>
              <a:t>D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E</a:t>
            </a:r>
            <a:endParaRPr lang="es-MX" sz="3200" dirty="0"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0" y="27720000"/>
            <a:ext cx="17999244" cy="1080000"/>
          </a:xfrm>
          <a:prstGeom prst="rect">
            <a:avLst/>
          </a:prstGeom>
          <a:solidFill>
            <a:srgbClr val="006B54"/>
          </a:solidFill>
          <a:ln>
            <a:solidFill>
              <a:srgbClr val="006B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531" tIns="58266" rIns="116531" bIns="58266" rtlCol="0" anchor="ctr"/>
          <a:lstStyle/>
          <a:p>
            <a:pPr algn="ctr"/>
            <a:endParaRPr lang="es-MX"/>
          </a:p>
        </p:txBody>
      </p:sp>
      <p:sp>
        <p:nvSpPr>
          <p:cNvPr id="17" name="16 Rectángulo"/>
          <p:cNvSpPr/>
          <p:nvPr/>
        </p:nvSpPr>
        <p:spPr>
          <a:xfrm>
            <a:off x="502" y="0"/>
            <a:ext cx="17999244" cy="1080000"/>
          </a:xfrm>
          <a:prstGeom prst="rect">
            <a:avLst/>
          </a:prstGeom>
          <a:solidFill>
            <a:srgbClr val="7C211E"/>
          </a:solidFill>
          <a:ln>
            <a:solidFill>
              <a:srgbClr val="7C2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531" tIns="58266" rIns="116531" bIns="58266" rtlCol="0" anchor="ctr"/>
          <a:lstStyle/>
          <a:p>
            <a:pPr algn="ctr"/>
            <a:endParaRPr lang="es-MX"/>
          </a:p>
        </p:txBody>
      </p:sp>
      <p:pic>
        <p:nvPicPr>
          <p:cNvPr id="26" name="Picture 12" descr="http://mexrugby.com/website/images/stories/clubes/Logo_IT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81" y="1804874"/>
            <a:ext cx="4716000" cy="1507694"/>
          </a:xfrm>
          <a:prstGeom prst="rect">
            <a:avLst/>
          </a:prstGeom>
          <a:solidFill>
            <a:srgbClr val="5B0A0A"/>
          </a:solidFill>
        </p:spPr>
      </p:pic>
      <p:sp>
        <p:nvSpPr>
          <p:cNvPr id="28" name="3 CuadroTexto"/>
          <p:cNvSpPr txBox="1"/>
          <p:nvPr/>
        </p:nvSpPr>
        <p:spPr>
          <a:xfrm>
            <a:off x="9289157" y="1612419"/>
            <a:ext cx="7571612" cy="1892604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pPr algn="ctr"/>
            <a:r>
              <a:rPr lang="es-MX" b="1" cap="small" dirty="0" smtClean="0">
                <a:solidFill>
                  <a:srgbClr val="006B54"/>
                </a:solidFill>
                <a:latin typeface="+mj-lt"/>
                <a:cs typeface="Times New Roman" pitchFamily="18" charset="0"/>
              </a:rPr>
              <a:t>Instituto Tecnológico Autónomo de México</a:t>
            </a:r>
            <a:endParaRPr lang="es-MX" b="1" cap="small" dirty="0">
              <a:solidFill>
                <a:srgbClr val="006B54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2" name="6 CuadroTexto"/>
          <p:cNvSpPr txBox="1"/>
          <p:nvPr/>
        </p:nvSpPr>
        <p:spPr>
          <a:xfrm>
            <a:off x="900000" y="26260403"/>
            <a:ext cx="7855370" cy="1030829"/>
          </a:xfrm>
          <a:prstGeom prst="rect">
            <a:avLst/>
          </a:prstGeom>
          <a:noFill/>
        </p:spPr>
        <p:txBody>
          <a:bodyPr wrap="square" lIns="167420" tIns="83710" rIns="167420" bIns="83710" rtlCol="0">
            <a:spAutoFit/>
          </a:bodyPr>
          <a:lstStyle/>
          <a:p>
            <a:r>
              <a:rPr lang="es-MX" sz="2800" b="1" dirty="0" smtClean="0">
                <a:solidFill>
                  <a:srgbClr val="7C211E"/>
                </a:solidFill>
              </a:rPr>
              <a:t>Alumno:  </a:t>
            </a:r>
            <a:r>
              <a:rPr lang="es-MX" sz="2800" b="1" dirty="0" smtClean="0">
                <a:solidFill>
                  <a:srgbClr val="006B54"/>
                </a:solidFill>
                <a:cs typeface="Times New Roman" pitchFamily="18" charset="0"/>
              </a:rPr>
              <a:t>Nombre del alumno</a:t>
            </a:r>
            <a:endParaRPr lang="es-MX" sz="2800" b="1" dirty="0">
              <a:solidFill>
                <a:srgbClr val="006B54"/>
              </a:solidFill>
              <a:cs typeface="Times New Roman" pitchFamily="18" charset="0"/>
            </a:endParaRPr>
          </a:p>
          <a:p>
            <a:r>
              <a:rPr lang="es-MX" sz="2800" b="1" dirty="0">
                <a:solidFill>
                  <a:srgbClr val="7C211E"/>
                </a:solidFill>
              </a:rPr>
              <a:t>Asesor: </a:t>
            </a:r>
            <a:r>
              <a:rPr lang="es-MX" sz="2800" b="1" dirty="0" smtClean="0">
                <a:solidFill>
                  <a:srgbClr val="7C211E"/>
                </a:solidFill>
              </a:rPr>
              <a:t>   </a:t>
            </a:r>
            <a:r>
              <a:rPr lang="es-MX" sz="2800" b="1" dirty="0" smtClean="0">
                <a:solidFill>
                  <a:srgbClr val="006B54"/>
                </a:solidFill>
                <a:cs typeface="Times New Roman" pitchFamily="18" charset="0"/>
              </a:rPr>
              <a:t>Dr. Nombre del asesor</a:t>
            </a:r>
            <a:endParaRPr lang="es-MX" sz="2800" b="1" dirty="0">
              <a:solidFill>
                <a:srgbClr val="006B54"/>
              </a:solidFill>
              <a:cs typeface="Times New Roman" pitchFamily="18" charset="0"/>
            </a:endParaRPr>
          </a:p>
        </p:txBody>
      </p:sp>
      <p:sp>
        <p:nvSpPr>
          <p:cNvPr id="33" name="Content Placeholder 2"/>
          <p:cNvSpPr>
            <a:spLocks/>
          </p:cNvSpPr>
          <p:nvPr/>
        </p:nvSpPr>
        <p:spPr bwMode="auto">
          <a:xfrm>
            <a:off x="2269299" y="14113768"/>
            <a:ext cx="5116772" cy="7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2800" dirty="0" smtClean="0">
                <a:latin typeface="Calibri" pitchFamily="34" charset="0"/>
              </a:rPr>
              <a:t>Nombre de la figura o tabla</a:t>
            </a:r>
            <a:endParaRPr lang="es-MX" sz="2800" dirty="0">
              <a:latin typeface="Calibri" pitchFamily="34" charset="0"/>
            </a:endParaRPr>
          </a:p>
        </p:txBody>
      </p:sp>
      <p:sp>
        <p:nvSpPr>
          <p:cNvPr id="34" name="Content Placeholder 2"/>
          <p:cNvSpPr>
            <a:spLocks/>
          </p:cNvSpPr>
          <p:nvPr/>
        </p:nvSpPr>
        <p:spPr bwMode="auto">
          <a:xfrm>
            <a:off x="10369277" y="19202333"/>
            <a:ext cx="5116772" cy="7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2800" dirty="0" smtClean="0">
                <a:latin typeface="Calibri" pitchFamily="34" charset="0"/>
              </a:rPr>
              <a:t>Nombre de la figura o tabla</a:t>
            </a:r>
            <a:endParaRPr lang="es-MX" sz="2800" dirty="0">
              <a:latin typeface="Calibri" pitchFamily="34" charset="0"/>
            </a:endParaRPr>
          </a:p>
        </p:txBody>
      </p:sp>
      <p:sp>
        <p:nvSpPr>
          <p:cNvPr id="36" name="Content Placeholder 2"/>
          <p:cNvSpPr>
            <a:spLocks/>
          </p:cNvSpPr>
          <p:nvPr/>
        </p:nvSpPr>
        <p:spPr bwMode="auto">
          <a:xfrm>
            <a:off x="1345149" y="20585503"/>
            <a:ext cx="15216815" cy="25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 smtClean="0">
                <a:solidFill>
                  <a:srgbClr val="7C211E"/>
                </a:solidFill>
                <a:latin typeface="Calibri" pitchFamily="34" charset="0"/>
              </a:rPr>
              <a:t>CONCLUSIONES:</a:t>
            </a:r>
            <a:endParaRPr lang="es-MX" sz="3200" b="1" dirty="0">
              <a:solidFill>
                <a:srgbClr val="7C211E"/>
              </a:solidFill>
              <a:latin typeface="Calibri" pitchFamily="34" charset="0"/>
            </a:endParaRP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A</a:t>
            </a:r>
          </a:p>
          <a:p>
            <a:pPr marL="436992" indent="-436992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MX" sz="3200" dirty="0" smtClean="0">
                <a:latin typeface="Calibri" pitchFamily="34" charset="0"/>
              </a:rPr>
              <a:t>B</a:t>
            </a:r>
          </a:p>
          <a:p>
            <a:pPr eaLnBrk="0" hangingPunct="0">
              <a:spcBef>
                <a:spcPct val="20000"/>
              </a:spcBef>
            </a:pPr>
            <a:endParaRPr lang="es-MX" sz="3100" dirty="0">
              <a:latin typeface="Calibri" pitchFamily="34" charset="0"/>
            </a:endParaRPr>
          </a:p>
        </p:txBody>
      </p:sp>
      <p:sp>
        <p:nvSpPr>
          <p:cNvPr id="18" name="Content Placeholder 2"/>
          <p:cNvSpPr>
            <a:spLocks/>
          </p:cNvSpPr>
          <p:nvPr/>
        </p:nvSpPr>
        <p:spPr bwMode="auto">
          <a:xfrm>
            <a:off x="1345150" y="23690832"/>
            <a:ext cx="15216815" cy="252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531" tIns="58266" rIns="116531" bIns="58266"/>
          <a:lstStyle/>
          <a:p>
            <a:pPr eaLnBrk="0" hangingPunct="0">
              <a:spcBef>
                <a:spcPct val="20000"/>
              </a:spcBef>
            </a:pPr>
            <a:r>
              <a:rPr lang="es-MX" sz="3200" b="1" dirty="0" smtClean="0">
                <a:solidFill>
                  <a:srgbClr val="7C211E"/>
                </a:solidFill>
                <a:latin typeface="Calibri" pitchFamily="34" charset="0"/>
              </a:rPr>
              <a:t>REFERENCIAS:</a:t>
            </a:r>
            <a:endParaRPr lang="es-MX" sz="3200" b="1" dirty="0">
              <a:solidFill>
                <a:srgbClr val="7C211E"/>
              </a:solidFill>
              <a:latin typeface="Calibri" pitchFamily="34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MX" sz="3200" dirty="0" smtClean="0">
                <a:latin typeface="Calibri" pitchFamily="34" charset="0"/>
              </a:rPr>
              <a:t>A</a:t>
            </a:r>
          </a:p>
          <a:p>
            <a:pPr marL="514350" indent="-514350" eaLnBrk="0" hangingPunct="0">
              <a:spcBef>
                <a:spcPct val="20000"/>
              </a:spcBef>
              <a:buFont typeface="+mj-lt"/>
              <a:buAutoNum type="arabicPeriod"/>
            </a:pPr>
            <a:r>
              <a:rPr lang="es-MX" sz="3200" dirty="0" smtClean="0">
                <a:latin typeface="Calibri" pitchFamily="34" charset="0"/>
              </a:rPr>
              <a:t>B</a:t>
            </a:r>
          </a:p>
          <a:p>
            <a:pPr marL="514350" indent="-514350" eaLnBrk="0" hangingPunct="0">
              <a:spcBef>
                <a:spcPct val="20000"/>
              </a:spcBef>
              <a:buFont typeface="+mj-lt"/>
              <a:buAutoNum type="arabicPeriod"/>
            </a:pPr>
            <a:endParaRPr lang="es-MX" sz="3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74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ITAM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 Possani Espinosa</dc:creator>
  <cp:lastModifiedBy>ANDRE POSSANI ESPINOSA</cp:lastModifiedBy>
  <cp:revision>31</cp:revision>
  <dcterms:created xsi:type="dcterms:W3CDTF">2012-10-04T01:35:09Z</dcterms:created>
  <dcterms:modified xsi:type="dcterms:W3CDTF">2016-05-30T22:37:47Z</dcterms:modified>
</cp:coreProperties>
</file>