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6" r:id="rId3"/>
    <p:sldId id="257" r:id="rId4"/>
    <p:sldId id="273" r:id="rId5"/>
    <p:sldId id="274" r:id="rId6"/>
    <p:sldId id="276" r:id="rId7"/>
    <p:sldId id="258" r:id="rId8"/>
    <p:sldId id="268" r:id="rId9"/>
    <p:sldId id="259" r:id="rId10"/>
    <p:sldId id="275" r:id="rId11"/>
    <p:sldId id="261" r:id="rId12"/>
    <p:sldId id="260" r:id="rId13"/>
    <p:sldId id="263" r:id="rId14"/>
    <p:sldId id="265" r:id="rId15"/>
    <p:sldId id="267" r:id="rId16"/>
    <p:sldId id="280" r:id="rId17"/>
    <p:sldId id="271" r:id="rId18"/>
    <p:sldId id="270" r:id="rId19"/>
    <p:sldId id="279" r:id="rId20"/>
    <p:sldId id="272" r:id="rId21"/>
    <p:sldId id="269" r:id="rId22"/>
    <p:sldId id="277" r:id="rId23"/>
    <p:sldId id="26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6420"/>
  </p:normalViewPr>
  <p:slideViewPr>
    <p:cSldViewPr snapToGrid="0" snapToObjects="1">
      <p:cViewPr>
        <p:scale>
          <a:sx n="103" d="100"/>
          <a:sy n="103" d="100"/>
        </p:scale>
        <p:origin x="145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54CA1-79C3-46C6-802E-F33DFD4EB4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4412BD-1828-4DB8-8AE3-370AA3E281EB}">
      <dgm:prSet custT="1"/>
      <dgm:spPr/>
      <dgm:t>
        <a:bodyPr/>
        <a:lstStyle/>
        <a:p>
          <a:r>
            <a:rPr lang="en-US" sz="2800" dirty="0" err="1"/>
            <a:t>Asignación</a:t>
          </a:r>
          <a:r>
            <a:rPr lang="en-US" sz="2800" dirty="0"/>
            <a:t> de </a:t>
          </a:r>
          <a:r>
            <a:rPr lang="en-US" sz="2800" dirty="0" err="1"/>
            <a:t>recursos</a:t>
          </a:r>
          <a:r>
            <a:rPr lang="en-US" sz="2800" dirty="0"/>
            <a:t>.</a:t>
          </a:r>
        </a:p>
      </dgm:t>
    </dgm:pt>
    <dgm:pt modelId="{F710F885-C86A-46DB-BA55-72C662DC2312}" type="parTrans" cxnId="{DB3553ED-6F1E-480C-A0FF-92FC84F85153}">
      <dgm:prSet/>
      <dgm:spPr/>
      <dgm:t>
        <a:bodyPr/>
        <a:lstStyle/>
        <a:p>
          <a:endParaRPr lang="en-US" sz="2800"/>
        </a:p>
      </dgm:t>
    </dgm:pt>
    <dgm:pt modelId="{6B53419A-4AD0-48BF-8802-D3796BCAB0FF}" type="sibTrans" cxnId="{DB3553ED-6F1E-480C-A0FF-92FC84F85153}">
      <dgm:prSet/>
      <dgm:spPr/>
      <dgm:t>
        <a:bodyPr/>
        <a:lstStyle/>
        <a:p>
          <a:endParaRPr lang="en-US" sz="2800"/>
        </a:p>
      </dgm:t>
    </dgm:pt>
    <dgm:pt modelId="{4AD27C44-886C-4326-A1EB-B2B3D1DAA376}">
      <dgm:prSet custT="1"/>
      <dgm:spPr/>
      <dgm:t>
        <a:bodyPr/>
        <a:lstStyle/>
        <a:p>
          <a:r>
            <a:rPr lang="en-US" sz="2800" dirty="0"/>
            <a:t>Redes de </a:t>
          </a:r>
          <a:r>
            <a:rPr lang="en-US" sz="2800" dirty="0" err="1"/>
            <a:t>transporte</a:t>
          </a:r>
          <a:r>
            <a:rPr lang="en-US" sz="2800" dirty="0"/>
            <a:t>.</a:t>
          </a:r>
        </a:p>
      </dgm:t>
    </dgm:pt>
    <dgm:pt modelId="{E47C8CAB-4716-4F37-82A0-EB4673939B56}" type="parTrans" cxnId="{3E76C0B7-0D6A-4548-AE2F-54F6A2CD9260}">
      <dgm:prSet/>
      <dgm:spPr/>
      <dgm:t>
        <a:bodyPr/>
        <a:lstStyle/>
        <a:p>
          <a:endParaRPr lang="en-US" sz="2800"/>
        </a:p>
      </dgm:t>
    </dgm:pt>
    <dgm:pt modelId="{0828E862-7C6A-44A7-B969-1AC0D89A4359}" type="sibTrans" cxnId="{3E76C0B7-0D6A-4548-AE2F-54F6A2CD9260}">
      <dgm:prSet/>
      <dgm:spPr/>
      <dgm:t>
        <a:bodyPr/>
        <a:lstStyle/>
        <a:p>
          <a:endParaRPr lang="en-US" sz="2800"/>
        </a:p>
      </dgm:t>
    </dgm:pt>
    <dgm:pt modelId="{5CC05DC3-793C-41FC-A33F-65AB03305AAB}">
      <dgm:prSet custT="1"/>
      <dgm:spPr/>
      <dgm:t>
        <a:bodyPr/>
        <a:lstStyle/>
        <a:p>
          <a:r>
            <a:rPr lang="en-US" sz="2800" dirty="0" err="1"/>
            <a:t>Modelos</a:t>
          </a:r>
          <a:r>
            <a:rPr lang="en-US" sz="2800" dirty="0"/>
            <a:t> </a:t>
          </a:r>
          <a:r>
            <a:rPr lang="en-US" sz="2800" dirty="0" err="1"/>
            <a:t>basados</a:t>
          </a:r>
          <a:r>
            <a:rPr lang="en-US" sz="2800" dirty="0"/>
            <a:t> </a:t>
          </a:r>
          <a:r>
            <a:rPr lang="en-US" sz="2800" dirty="0" err="1"/>
            <a:t>en</a:t>
          </a:r>
          <a:r>
            <a:rPr lang="en-US" sz="2800" dirty="0"/>
            <a:t> </a:t>
          </a:r>
          <a:r>
            <a:rPr lang="en-US" sz="2800" dirty="0" err="1"/>
            <a:t>agentes</a:t>
          </a:r>
          <a:r>
            <a:rPr lang="en-US" sz="2800" dirty="0"/>
            <a:t>.</a:t>
          </a:r>
        </a:p>
      </dgm:t>
    </dgm:pt>
    <dgm:pt modelId="{897D80C2-BB95-4452-9B80-88F4FD294A5E}" type="parTrans" cxnId="{71DDCD54-2E52-4616-9F9C-55873A58B92F}">
      <dgm:prSet/>
      <dgm:spPr/>
      <dgm:t>
        <a:bodyPr/>
        <a:lstStyle/>
        <a:p>
          <a:endParaRPr lang="en-US" sz="2800"/>
        </a:p>
      </dgm:t>
    </dgm:pt>
    <dgm:pt modelId="{B906F5FC-9030-481B-B192-679441AF0CA7}" type="sibTrans" cxnId="{71DDCD54-2E52-4616-9F9C-55873A58B92F}">
      <dgm:prSet/>
      <dgm:spPr/>
      <dgm:t>
        <a:bodyPr/>
        <a:lstStyle/>
        <a:p>
          <a:endParaRPr lang="en-US" sz="2800"/>
        </a:p>
      </dgm:t>
    </dgm:pt>
    <dgm:pt modelId="{F696F774-31D3-404C-90AA-A33A4F6FF907}">
      <dgm:prSet custT="1"/>
      <dgm:spPr/>
      <dgm:t>
        <a:bodyPr/>
        <a:lstStyle/>
        <a:p>
          <a:r>
            <a:rPr lang="en-US" sz="2800"/>
            <a:t>Procesamiento de información.</a:t>
          </a:r>
        </a:p>
      </dgm:t>
    </dgm:pt>
    <dgm:pt modelId="{1D6843D7-C392-4947-A44C-DB41C36BB3FF}" type="parTrans" cxnId="{BFF19856-B66E-4C4B-A829-F557CBF85AD4}">
      <dgm:prSet/>
      <dgm:spPr/>
      <dgm:t>
        <a:bodyPr/>
        <a:lstStyle/>
        <a:p>
          <a:endParaRPr lang="en-US" sz="2800"/>
        </a:p>
      </dgm:t>
    </dgm:pt>
    <dgm:pt modelId="{55C9511F-E520-41E5-ABBE-D0AD8962F441}" type="sibTrans" cxnId="{BFF19856-B66E-4C4B-A829-F557CBF85AD4}">
      <dgm:prSet/>
      <dgm:spPr/>
      <dgm:t>
        <a:bodyPr/>
        <a:lstStyle/>
        <a:p>
          <a:endParaRPr lang="en-US" sz="2800"/>
        </a:p>
      </dgm:t>
    </dgm:pt>
    <dgm:pt modelId="{684287A6-0B9D-4AB6-802E-A7CD295B4CA5}">
      <dgm:prSet custT="1"/>
      <dgm:spPr/>
      <dgm:t>
        <a:bodyPr/>
        <a:lstStyle/>
        <a:p>
          <a:r>
            <a:rPr lang="en-US" sz="2800"/>
            <a:t>Redes dinámicas</a:t>
          </a:r>
        </a:p>
      </dgm:t>
    </dgm:pt>
    <dgm:pt modelId="{3BCEF730-FF8E-41CC-950C-C3D59F7FA685}" type="parTrans" cxnId="{536347A7-C743-4E1F-93B2-F367E4ED2B69}">
      <dgm:prSet/>
      <dgm:spPr/>
      <dgm:t>
        <a:bodyPr/>
        <a:lstStyle/>
        <a:p>
          <a:endParaRPr lang="en-US" sz="2800"/>
        </a:p>
      </dgm:t>
    </dgm:pt>
    <dgm:pt modelId="{4C2A4FA8-1164-4901-BC26-7B81577B132A}" type="sibTrans" cxnId="{536347A7-C743-4E1F-93B2-F367E4ED2B69}">
      <dgm:prSet/>
      <dgm:spPr/>
      <dgm:t>
        <a:bodyPr/>
        <a:lstStyle/>
        <a:p>
          <a:endParaRPr lang="en-US" sz="2800"/>
        </a:p>
      </dgm:t>
    </dgm:pt>
    <dgm:pt modelId="{B86347E0-75EB-47EC-8D0F-A86DDC1346B2}" type="pres">
      <dgm:prSet presAssocID="{A6F54CA1-79C3-46C6-802E-F33DFD4EB420}" presName="root" presStyleCnt="0">
        <dgm:presLayoutVars>
          <dgm:dir/>
          <dgm:resizeHandles val="exact"/>
        </dgm:presLayoutVars>
      </dgm:prSet>
      <dgm:spPr/>
    </dgm:pt>
    <dgm:pt modelId="{6FDFB3C9-1103-4E86-866C-5FD3383E39A8}" type="pres">
      <dgm:prSet presAssocID="{4C4412BD-1828-4DB8-8AE3-370AA3E281EB}" presName="compNode" presStyleCnt="0"/>
      <dgm:spPr/>
    </dgm:pt>
    <dgm:pt modelId="{6E6AC369-F315-4F05-8BD9-95ECE882EFAF}" type="pres">
      <dgm:prSet presAssocID="{4C4412BD-1828-4DB8-8AE3-370AA3E281EB}" presName="bgRect" presStyleLbl="bgShp" presStyleIdx="0" presStyleCnt="5"/>
      <dgm:spPr/>
    </dgm:pt>
    <dgm:pt modelId="{D4F3685A-9099-4199-A9A3-B9A5A2AF3715}" type="pres">
      <dgm:prSet presAssocID="{4C4412BD-1828-4DB8-8AE3-370AA3E281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B1FB696-B840-4108-B2BE-D7DA4BCB8584}" type="pres">
      <dgm:prSet presAssocID="{4C4412BD-1828-4DB8-8AE3-370AA3E281EB}" presName="spaceRect" presStyleCnt="0"/>
      <dgm:spPr/>
    </dgm:pt>
    <dgm:pt modelId="{C8F76E70-DDDC-4E49-899C-03C6C9BF175C}" type="pres">
      <dgm:prSet presAssocID="{4C4412BD-1828-4DB8-8AE3-370AA3E281EB}" presName="parTx" presStyleLbl="revTx" presStyleIdx="0" presStyleCnt="5">
        <dgm:presLayoutVars>
          <dgm:chMax val="0"/>
          <dgm:chPref val="0"/>
        </dgm:presLayoutVars>
      </dgm:prSet>
      <dgm:spPr/>
    </dgm:pt>
    <dgm:pt modelId="{057169C1-303D-4EED-B6B1-0070977FC69B}" type="pres">
      <dgm:prSet presAssocID="{6B53419A-4AD0-48BF-8802-D3796BCAB0FF}" presName="sibTrans" presStyleCnt="0"/>
      <dgm:spPr/>
    </dgm:pt>
    <dgm:pt modelId="{EF0A3091-B5F5-4516-96F8-C3569ABC82D7}" type="pres">
      <dgm:prSet presAssocID="{4AD27C44-886C-4326-A1EB-B2B3D1DAA376}" presName="compNode" presStyleCnt="0"/>
      <dgm:spPr/>
    </dgm:pt>
    <dgm:pt modelId="{E5B215BC-C329-4A05-9873-0DA4F4AB91EB}" type="pres">
      <dgm:prSet presAssocID="{4AD27C44-886C-4326-A1EB-B2B3D1DAA376}" presName="bgRect" presStyleLbl="bgShp" presStyleIdx="1" presStyleCnt="5"/>
      <dgm:spPr/>
    </dgm:pt>
    <dgm:pt modelId="{957E2809-B152-4793-BCAD-DFF920A3436F}" type="pres">
      <dgm:prSet presAssocID="{4AD27C44-886C-4326-A1EB-B2B3D1DAA3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  Asia"/>
        </a:ext>
      </dgm:extLst>
    </dgm:pt>
    <dgm:pt modelId="{01658474-859B-4F01-8CDF-086B5B9B5979}" type="pres">
      <dgm:prSet presAssocID="{4AD27C44-886C-4326-A1EB-B2B3D1DAA376}" presName="spaceRect" presStyleCnt="0"/>
      <dgm:spPr/>
    </dgm:pt>
    <dgm:pt modelId="{0D323638-7B1D-46A8-A86E-7C5928E4F7F2}" type="pres">
      <dgm:prSet presAssocID="{4AD27C44-886C-4326-A1EB-B2B3D1DAA376}" presName="parTx" presStyleLbl="revTx" presStyleIdx="1" presStyleCnt="5">
        <dgm:presLayoutVars>
          <dgm:chMax val="0"/>
          <dgm:chPref val="0"/>
        </dgm:presLayoutVars>
      </dgm:prSet>
      <dgm:spPr/>
    </dgm:pt>
    <dgm:pt modelId="{158ECD58-0C8D-4E2E-8812-BAE583C29691}" type="pres">
      <dgm:prSet presAssocID="{0828E862-7C6A-44A7-B969-1AC0D89A4359}" presName="sibTrans" presStyleCnt="0"/>
      <dgm:spPr/>
    </dgm:pt>
    <dgm:pt modelId="{DD7425CD-8118-4727-BB26-BF7C7E75A752}" type="pres">
      <dgm:prSet presAssocID="{5CC05DC3-793C-41FC-A33F-65AB03305AAB}" presName="compNode" presStyleCnt="0"/>
      <dgm:spPr/>
    </dgm:pt>
    <dgm:pt modelId="{BC90FF64-B816-44BE-96BA-A6DA126665E4}" type="pres">
      <dgm:prSet presAssocID="{5CC05DC3-793C-41FC-A33F-65AB03305AAB}" presName="bgRect" presStyleLbl="bgShp" presStyleIdx="2" presStyleCnt="5"/>
      <dgm:spPr/>
    </dgm:pt>
    <dgm:pt modelId="{A7593D81-E75C-4ED7-84E9-CF7AD1A84058}" type="pres">
      <dgm:prSet presAssocID="{5CC05DC3-793C-41FC-A33F-65AB03305A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FC00E124-000A-4D63-88B4-33BC178ADE4B}" type="pres">
      <dgm:prSet presAssocID="{5CC05DC3-793C-41FC-A33F-65AB03305AAB}" presName="spaceRect" presStyleCnt="0"/>
      <dgm:spPr/>
    </dgm:pt>
    <dgm:pt modelId="{D0EFFEBC-167F-4A5B-8D58-9F2B2270C23F}" type="pres">
      <dgm:prSet presAssocID="{5CC05DC3-793C-41FC-A33F-65AB03305AAB}" presName="parTx" presStyleLbl="revTx" presStyleIdx="2" presStyleCnt="5">
        <dgm:presLayoutVars>
          <dgm:chMax val="0"/>
          <dgm:chPref val="0"/>
        </dgm:presLayoutVars>
      </dgm:prSet>
      <dgm:spPr/>
    </dgm:pt>
    <dgm:pt modelId="{5AF4A8F7-F871-4A46-AB18-FD829A7D1202}" type="pres">
      <dgm:prSet presAssocID="{B906F5FC-9030-481B-B192-679441AF0CA7}" presName="sibTrans" presStyleCnt="0"/>
      <dgm:spPr/>
    </dgm:pt>
    <dgm:pt modelId="{181E4199-939E-46BA-9AC2-D0346484D450}" type="pres">
      <dgm:prSet presAssocID="{F696F774-31D3-404C-90AA-A33A4F6FF907}" presName="compNode" presStyleCnt="0"/>
      <dgm:spPr/>
    </dgm:pt>
    <dgm:pt modelId="{3233E7A4-DA87-4F6C-884C-3132992235BF}" type="pres">
      <dgm:prSet presAssocID="{F696F774-31D3-404C-90AA-A33A4F6FF907}" presName="bgRect" presStyleLbl="bgShp" presStyleIdx="3" presStyleCnt="5"/>
      <dgm:spPr/>
    </dgm:pt>
    <dgm:pt modelId="{45C6C98C-8084-4D27-8091-BA64DE447D46}" type="pres">
      <dgm:prSet presAssocID="{F696F774-31D3-404C-90AA-A33A4F6FF9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F1AE40-7600-471D-8B18-799ED04D4A77}" type="pres">
      <dgm:prSet presAssocID="{F696F774-31D3-404C-90AA-A33A4F6FF907}" presName="spaceRect" presStyleCnt="0"/>
      <dgm:spPr/>
    </dgm:pt>
    <dgm:pt modelId="{F31F00CE-65C4-46FB-87B6-743683ACAB7D}" type="pres">
      <dgm:prSet presAssocID="{F696F774-31D3-404C-90AA-A33A4F6FF907}" presName="parTx" presStyleLbl="revTx" presStyleIdx="3" presStyleCnt="5">
        <dgm:presLayoutVars>
          <dgm:chMax val="0"/>
          <dgm:chPref val="0"/>
        </dgm:presLayoutVars>
      </dgm:prSet>
      <dgm:spPr/>
    </dgm:pt>
    <dgm:pt modelId="{87A6FD6B-85B9-484F-AA9D-493F3A6A5745}" type="pres">
      <dgm:prSet presAssocID="{55C9511F-E520-41E5-ABBE-D0AD8962F441}" presName="sibTrans" presStyleCnt="0"/>
      <dgm:spPr/>
    </dgm:pt>
    <dgm:pt modelId="{188C80FA-7633-425A-A14C-E12F5D6CB021}" type="pres">
      <dgm:prSet presAssocID="{684287A6-0B9D-4AB6-802E-A7CD295B4CA5}" presName="compNode" presStyleCnt="0"/>
      <dgm:spPr/>
    </dgm:pt>
    <dgm:pt modelId="{0C55E02A-F6EB-4213-9E66-F2C200B423DF}" type="pres">
      <dgm:prSet presAssocID="{684287A6-0B9D-4AB6-802E-A7CD295B4CA5}" presName="bgRect" presStyleLbl="bgShp" presStyleIdx="4" presStyleCnt="5"/>
      <dgm:spPr/>
    </dgm:pt>
    <dgm:pt modelId="{D62C9F54-BE46-48D2-B533-DC1E5B8F8081}" type="pres">
      <dgm:prSet presAssocID="{684287A6-0B9D-4AB6-802E-A7CD295B4C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DF4A6FE6-A334-4EED-A168-F2D902A1DAA4}" type="pres">
      <dgm:prSet presAssocID="{684287A6-0B9D-4AB6-802E-A7CD295B4CA5}" presName="spaceRect" presStyleCnt="0"/>
      <dgm:spPr/>
    </dgm:pt>
    <dgm:pt modelId="{CA4FEDF8-16AF-4D8E-AE52-4140BC7D8670}" type="pres">
      <dgm:prSet presAssocID="{684287A6-0B9D-4AB6-802E-A7CD295B4C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4AAD13-E61A-4FFE-82B3-E12E1B6B02CC}" type="presOf" srcId="{684287A6-0B9D-4AB6-802E-A7CD295B4CA5}" destId="{CA4FEDF8-16AF-4D8E-AE52-4140BC7D8670}" srcOrd="0" destOrd="0" presId="urn:microsoft.com/office/officeart/2018/2/layout/IconVerticalSolidList"/>
    <dgm:cxn modelId="{F33FBE41-5C6C-4628-BD94-5358A9EC3FFF}" type="presOf" srcId="{4AD27C44-886C-4326-A1EB-B2B3D1DAA376}" destId="{0D323638-7B1D-46A8-A86E-7C5928E4F7F2}" srcOrd="0" destOrd="0" presId="urn:microsoft.com/office/officeart/2018/2/layout/IconVerticalSolidList"/>
    <dgm:cxn modelId="{7744D447-A645-4E8B-B3FB-077615D0065F}" type="presOf" srcId="{5CC05DC3-793C-41FC-A33F-65AB03305AAB}" destId="{D0EFFEBC-167F-4A5B-8D58-9F2B2270C23F}" srcOrd="0" destOrd="0" presId="urn:microsoft.com/office/officeart/2018/2/layout/IconVerticalSolidList"/>
    <dgm:cxn modelId="{71DDCD54-2E52-4616-9F9C-55873A58B92F}" srcId="{A6F54CA1-79C3-46C6-802E-F33DFD4EB420}" destId="{5CC05DC3-793C-41FC-A33F-65AB03305AAB}" srcOrd="2" destOrd="0" parTransId="{897D80C2-BB95-4452-9B80-88F4FD294A5E}" sibTransId="{B906F5FC-9030-481B-B192-679441AF0CA7}"/>
    <dgm:cxn modelId="{BFF19856-B66E-4C4B-A829-F557CBF85AD4}" srcId="{A6F54CA1-79C3-46C6-802E-F33DFD4EB420}" destId="{F696F774-31D3-404C-90AA-A33A4F6FF907}" srcOrd="3" destOrd="0" parTransId="{1D6843D7-C392-4947-A44C-DB41C36BB3FF}" sibTransId="{55C9511F-E520-41E5-ABBE-D0AD8962F441}"/>
    <dgm:cxn modelId="{5465BC82-A852-4936-95B5-2B40DC49034C}" type="presOf" srcId="{4C4412BD-1828-4DB8-8AE3-370AA3E281EB}" destId="{C8F76E70-DDDC-4E49-899C-03C6C9BF175C}" srcOrd="0" destOrd="0" presId="urn:microsoft.com/office/officeart/2018/2/layout/IconVerticalSolidList"/>
    <dgm:cxn modelId="{536347A7-C743-4E1F-93B2-F367E4ED2B69}" srcId="{A6F54CA1-79C3-46C6-802E-F33DFD4EB420}" destId="{684287A6-0B9D-4AB6-802E-A7CD295B4CA5}" srcOrd="4" destOrd="0" parTransId="{3BCEF730-FF8E-41CC-950C-C3D59F7FA685}" sibTransId="{4C2A4FA8-1164-4901-BC26-7B81577B132A}"/>
    <dgm:cxn modelId="{BB8941A8-4508-4B82-8D55-97CA093FCE3B}" type="presOf" srcId="{A6F54CA1-79C3-46C6-802E-F33DFD4EB420}" destId="{B86347E0-75EB-47EC-8D0F-A86DDC1346B2}" srcOrd="0" destOrd="0" presId="urn:microsoft.com/office/officeart/2018/2/layout/IconVerticalSolidList"/>
    <dgm:cxn modelId="{3E76C0B7-0D6A-4548-AE2F-54F6A2CD9260}" srcId="{A6F54CA1-79C3-46C6-802E-F33DFD4EB420}" destId="{4AD27C44-886C-4326-A1EB-B2B3D1DAA376}" srcOrd="1" destOrd="0" parTransId="{E47C8CAB-4716-4F37-82A0-EB4673939B56}" sibTransId="{0828E862-7C6A-44A7-B969-1AC0D89A4359}"/>
    <dgm:cxn modelId="{DB3553ED-6F1E-480C-A0FF-92FC84F85153}" srcId="{A6F54CA1-79C3-46C6-802E-F33DFD4EB420}" destId="{4C4412BD-1828-4DB8-8AE3-370AA3E281EB}" srcOrd="0" destOrd="0" parTransId="{F710F885-C86A-46DB-BA55-72C662DC2312}" sibTransId="{6B53419A-4AD0-48BF-8802-D3796BCAB0FF}"/>
    <dgm:cxn modelId="{7A0858FE-E91B-42F3-B98E-9510BCFECC2B}" type="presOf" srcId="{F696F774-31D3-404C-90AA-A33A4F6FF907}" destId="{F31F00CE-65C4-46FB-87B6-743683ACAB7D}" srcOrd="0" destOrd="0" presId="urn:microsoft.com/office/officeart/2018/2/layout/IconVerticalSolidList"/>
    <dgm:cxn modelId="{F4695B52-468C-47EC-B7F1-FF243E67C18B}" type="presParOf" srcId="{B86347E0-75EB-47EC-8D0F-A86DDC1346B2}" destId="{6FDFB3C9-1103-4E86-866C-5FD3383E39A8}" srcOrd="0" destOrd="0" presId="urn:microsoft.com/office/officeart/2018/2/layout/IconVerticalSolidList"/>
    <dgm:cxn modelId="{16BB77C4-809E-4480-8130-69C1A40EF98D}" type="presParOf" srcId="{6FDFB3C9-1103-4E86-866C-5FD3383E39A8}" destId="{6E6AC369-F315-4F05-8BD9-95ECE882EFAF}" srcOrd="0" destOrd="0" presId="urn:microsoft.com/office/officeart/2018/2/layout/IconVerticalSolidList"/>
    <dgm:cxn modelId="{A7EAEEA6-366D-4A38-A880-6D902C15E63E}" type="presParOf" srcId="{6FDFB3C9-1103-4E86-866C-5FD3383E39A8}" destId="{D4F3685A-9099-4199-A9A3-B9A5A2AF3715}" srcOrd="1" destOrd="0" presId="urn:microsoft.com/office/officeart/2018/2/layout/IconVerticalSolidList"/>
    <dgm:cxn modelId="{1316E8A0-75EE-43FF-9DDD-E7FB68A199A6}" type="presParOf" srcId="{6FDFB3C9-1103-4E86-866C-5FD3383E39A8}" destId="{BB1FB696-B840-4108-B2BE-D7DA4BCB8584}" srcOrd="2" destOrd="0" presId="urn:microsoft.com/office/officeart/2018/2/layout/IconVerticalSolidList"/>
    <dgm:cxn modelId="{93DF72F9-2D7A-4605-8764-E2ECF641FBB6}" type="presParOf" srcId="{6FDFB3C9-1103-4E86-866C-5FD3383E39A8}" destId="{C8F76E70-DDDC-4E49-899C-03C6C9BF175C}" srcOrd="3" destOrd="0" presId="urn:microsoft.com/office/officeart/2018/2/layout/IconVerticalSolidList"/>
    <dgm:cxn modelId="{BEB0F7A3-11C4-4ABD-A20B-836355E11211}" type="presParOf" srcId="{B86347E0-75EB-47EC-8D0F-A86DDC1346B2}" destId="{057169C1-303D-4EED-B6B1-0070977FC69B}" srcOrd="1" destOrd="0" presId="urn:microsoft.com/office/officeart/2018/2/layout/IconVerticalSolidList"/>
    <dgm:cxn modelId="{71433C52-C0E3-4431-81B4-A9DB71C3709B}" type="presParOf" srcId="{B86347E0-75EB-47EC-8D0F-A86DDC1346B2}" destId="{EF0A3091-B5F5-4516-96F8-C3569ABC82D7}" srcOrd="2" destOrd="0" presId="urn:microsoft.com/office/officeart/2018/2/layout/IconVerticalSolidList"/>
    <dgm:cxn modelId="{6FFD663C-2602-4DD7-AA6D-B76BBAA6A80A}" type="presParOf" srcId="{EF0A3091-B5F5-4516-96F8-C3569ABC82D7}" destId="{E5B215BC-C329-4A05-9873-0DA4F4AB91EB}" srcOrd="0" destOrd="0" presId="urn:microsoft.com/office/officeart/2018/2/layout/IconVerticalSolidList"/>
    <dgm:cxn modelId="{E02F46A7-32CA-42B1-A1AC-B8DAF0B0A257}" type="presParOf" srcId="{EF0A3091-B5F5-4516-96F8-C3569ABC82D7}" destId="{957E2809-B152-4793-BCAD-DFF920A3436F}" srcOrd="1" destOrd="0" presId="urn:microsoft.com/office/officeart/2018/2/layout/IconVerticalSolidList"/>
    <dgm:cxn modelId="{1BF485A9-B525-4BD4-905A-4E84574AEB30}" type="presParOf" srcId="{EF0A3091-B5F5-4516-96F8-C3569ABC82D7}" destId="{01658474-859B-4F01-8CDF-086B5B9B5979}" srcOrd="2" destOrd="0" presId="urn:microsoft.com/office/officeart/2018/2/layout/IconVerticalSolidList"/>
    <dgm:cxn modelId="{9B9A370A-A8EF-44CE-9406-960EEFF91B31}" type="presParOf" srcId="{EF0A3091-B5F5-4516-96F8-C3569ABC82D7}" destId="{0D323638-7B1D-46A8-A86E-7C5928E4F7F2}" srcOrd="3" destOrd="0" presId="urn:microsoft.com/office/officeart/2018/2/layout/IconVerticalSolidList"/>
    <dgm:cxn modelId="{8D5A6D04-081D-412E-87A2-C22BD4ED73ED}" type="presParOf" srcId="{B86347E0-75EB-47EC-8D0F-A86DDC1346B2}" destId="{158ECD58-0C8D-4E2E-8812-BAE583C29691}" srcOrd="3" destOrd="0" presId="urn:microsoft.com/office/officeart/2018/2/layout/IconVerticalSolidList"/>
    <dgm:cxn modelId="{E44151B3-26D0-41A3-BF1E-9C3852340E5C}" type="presParOf" srcId="{B86347E0-75EB-47EC-8D0F-A86DDC1346B2}" destId="{DD7425CD-8118-4727-BB26-BF7C7E75A752}" srcOrd="4" destOrd="0" presId="urn:microsoft.com/office/officeart/2018/2/layout/IconVerticalSolidList"/>
    <dgm:cxn modelId="{04E272F9-7BEC-402C-95D7-C5F071A11D9D}" type="presParOf" srcId="{DD7425CD-8118-4727-BB26-BF7C7E75A752}" destId="{BC90FF64-B816-44BE-96BA-A6DA126665E4}" srcOrd="0" destOrd="0" presId="urn:microsoft.com/office/officeart/2018/2/layout/IconVerticalSolidList"/>
    <dgm:cxn modelId="{FA65D0D3-C81A-42D8-B9FB-945F0E9EE71B}" type="presParOf" srcId="{DD7425CD-8118-4727-BB26-BF7C7E75A752}" destId="{A7593D81-E75C-4ED7-84E9-CF7AD1A84058}" srcOrd="1" destOrd="0" presId="urn:microsoft.com/office/officeart/2018/2/layout/IconVerticalSolidList"/>
    <dgm:cxn modelId="{256DD319-C474-4A22-A40C-94AE72AE60BD}" type="presParOf" srcId="{DD7425CD-8118-4727-BB26-BF7C7E75A752}" destId="{FC00E124-000A-4D63-88B4-33BC178ADE4B}" srcOrd="2" destOrd="0" presId="urn:microsoft.com/office/officeart/2018/2/layout/IconVerticalSolidList"/>
    <dgm:cxn modelId="{C9227E82-7962-49E4-9574-1152F0900ED8}" type="presParOf" srcId="{DD7425CD-8118-4727-BB26-BF7C7E75A752}" destId="{D0EFFEBC-167F-4A5B-8D58-9F2B2270C23F}" srcOrd="3" destOrd="0" presId="urn:microsoft.com/office/officeart/2018/2/layout/IconVerticalSolidList"/>
    <dgm:cxn modelId="{6B81201D-1704-44DB-B016-9E178B3DD00F}" type="presParOf" srcId="{B86347E0-75EB-47EC-8D0F-A86DDC1346B2}" destId="{5AF4A8F7-F871-4A46-AB18-FD829A7D1202}" srcOrd="5" destOrd="0" presId="urn:microsoft.com/office/officeart/2018/2/layout/IconVerticalSolidList"/>
    <dgm:cxn modelId="{3243D994-DB70-401D-87B2-CC33FAC09259}" type="presParOf" srcId="{B86347E0-75EB-47EC-8D0F-A86DDC1346B2}" destId="{181E4199-939E-46BA-9AC2-D0346484D450}" srcOrd="6" destOrd="0" presId="urn:microsoft.com/office/officeart/2018/2/layout/IconVerticalSolidList"/>
    <dgm:cxn modelId="{9356EE90-AC80-4AB3-9876-0AC97F7E5539}" type="presParOf" srcId="{181E4199-939E-46BA-9AC2-D0346484D450}" destId="{3233E7A4-DA87-4F6C-884C-3132992235BF}" srcOrd="0" destOrd="0" presId="urn:microsoft.com/office/officeart/2018/2/layout/IconVerticalSolidList"/>
    <dgm:cxn modelId="{9C4E1669-5D4A-41D6-BD1A-D9F22D9BF468}" type="presParOf" srcId="{181E4199-939E-46BA-9AC2-D0346484D450}" destId="{45C6C98C-8084-4D27-8091-BA64DE447D46}" srcOrd="1" destOrd="0" presId="urn:microsoft.com/office/officeart/2018/2/layout/IconVerticalSolidList"/>
    <dgm:cxn modelId="{525F10D3-B352-4283-9D69-6F4A55054594}" type="presParOf" srcId="{181E4199-939E-46BA-9AC2-D0346484D450}" destId="{00F1AE40-7600-471D-8B18-799ED04D4A77}" srcOrd="2" destOrd="0" presId="urn:microsoft.com/office/officeart/2018/2/layout/IconVerticalSolidList"/>
    <dgm:cxn modelId="{CC91A8E0-A94E-49F5-A164-1CBE6184084F}" type="presParOf" srcId="{181E4199-939E-46BA-9AC2-D0346484D450}" destId="{F31F00CE-65C4-46FB-87B6-743683ACAB7D}" srcOrd="3" destOrd="0" presId="urn:microsoft.com/office/officeart/2018/2/layout/IconVerticalSolidList"/>
    <dgm:cxn modelId="{5C0A50B7-E293-42FE-B4CE-FCA1BF9018B3}" type="presParOf" srcId="{B86347E0-75EB-47EC-8D0F-A86DDC1346B2}" destId="{87A6FD6B-85B9-484F-AA9D-493F3A6A5745}" srcOrd="7" destOrd="0" presId="urn:microsoft.com/office/officeart/2018/2/layout/IconVerticalSolidList"/>
    <dgm:cxn modelId="{00D6D785-2098-4BF7-A965-6CFC5B36AABC}" type="presParOf" srcId="{B86347E0-75EB-47EC-8D0F-A86DDC1346B2}" destId="{188C80FA-7633-425A-A14C-E12F5D6CB021}" srcOrd="8" destOrd="0" presId="urn:microsoft.com/office/officeart/2018/2/layout/IconVerticalSolidList"/>
    <dgm:cxn modelId="{3DD5C020-ABC6-4DE6-AA93-9CA0E62B9C12}" type="presParOf" srcId="{188C80FA-7633-425A-A14C-E12F5D6CB021}" destId="{0C55E02A-F6EB-4213-9E66-F2C200B423DF}" srcOrd="0" destOrd="0" presId="urn:microsoft.com/office/officeart/2018/2/layout/IconVerticalSolidList"/>
    <dgm:cxn modelId="{5A8585DA-BC1D-436A-BA50-6709E86DF70C}" type="presParOf" srcId="{188C80FA-7633-425A-A14C-E12F5D6CB021}" destId="{D62C9F54-BE46-48D2-B533-DC1E5B8F8081}" srcOrd="1" destOrd="0" presId="urn:microsoft.com/office/officeart/2018/2/layout/IconVerticalSolidList"/>
    <dgm:cxn modelId="{61F6DBD4-04F6-4632-9432-508171BE1391}" type="presParOf" srcId="{188C80FA-7633-425A-A14C-E12F5D6CB021}" destId="{DF4A6FE6-A334-4EED-A168-F2D902A1DAA4}" srcOrd="2" destOrd="0" presId="urn:microsoft.com/office/officeart/2018/2/layout/IconVerticalSolidList"/>
    <dgm:cxn modelId="{9B4F5B3E-F238-489B-B09B-C1E33BDD8BC8}" type="presParOf" srcId="{188C80FA-7633-425A-A14C-E12F5D6CB021}" destId="{CA4FEDF8-16AF-4D8E-AE52-4140BC7D86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B2527-67B9-4478-A179-0D56A3CEFF7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31E2B9-467F-4F0C-8D73-16A403666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Una </a:t>
          </a:r>
          <a:r>
            <a:rPr lang="en-US" b="1" dirty="0" err="1"/>
            <a:t>solución</a:t>
          </a:r>
          <a:r>
            <a:rPr lang="en-US" dirty="0"/>
            <a:t> al </a:t>
          </a:r>
          <a:r>
            <a:rPr lang="en-US" dirty="0" err="1"/>
            <a:t>problema</a:t>
          </a:r>
          <a:r>
            <a:rPr lang="en-US" dirty="0"/>
            <a:t> 1 debe </a:t>
          </a:r>
          <a:r>
            <a:rPr lang="en-US" dirty="0" err="1"/>
            <a:t>asignar</a:t>
          </a:r>
          <a:r>
            <a:rPr lang="en-US" dirty="0"/>
            <a:t> una </a:t>
          </a:r>
          <a:r>
            <a:rPr lang="en-US" dirty="0" err="1"/>
            <a:t>cantidad</a:t>
          </a:r>
          <a:r>
            <a:rPr lang="en-US" dirty="0"/>
            <a:t> de los </a:t>
          </a:r>
          <a:r>
            <a:rPr lang="en-US" dirty="0" err="1"/>
            <a:t>recursos</a:t>
          </a:r>
          <a:r>
            <a:rPr lang="en-US" dirty="0"/>
            <a:t> </a:t>
          </a:r>
          <a:r>
            <a:rPr lang="en-US" dirty="0" err="1"/>
            <a:t>disponibles</a:t>
          </a:r>
          <a:r>
            <a:rPr lang="en-US" dirty="0"/>
            <a:t> a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agente</a:t>
          </a:r>
          <a:r>
            <a:rPr lang="en-US" dirty="0"/>
            <a:t>.</a:t>
          </a:r>
        </a:p>
      </dgm:t>
    </dgm:pt>
    <dgm:pt modelId="{FD271FE6-C543-4E81-B428-0FD774A83D8D}" type="parTrans" cxnId="{8DD9B409-F943-4BAC-B8BF-6D61E9207A01}">
      <dgm:prSet/>
      <dgm:spPr/>
      <dgm:t>
        <a:bodyPr/>
        <a:lstStyle/>
        <a:p>
          <a:endParaRPr lang="en-US"/>
        </a:p>
      </dgm:t>
    </dgm:pt>
    <dgm:pt modelId="{E1A0E512-509A-43FF-A9D4-CDDF9DA1F033}" type="sibTrans" cxnId="{8DD9B409-F943-4BAC-B8BF-6D61E9207A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3F1A0C-7FA8-47F6-8086-CDA2726D1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Una </a:t>
          </a:r>
          <a:r>
            <a:rPr lang="en-US" b="1" dirty="0" err="1"/>
            <a:t>solución</a:t>
          </a:r>
          <a:r>
            <a:rPr lang="en-US" dirty="0"/>
            <a:t> al </a:t>
          </a:r>
          <a:r>
            <a:rPr lang="en-US" dirty="0" err="1"/>
            <a:t>problema</a:t>
          </a:r>
          <a:r>
            <a:rPr lang="en-US" dirty="0"/>
            <a:t> 2 debe </a:t>
          </a:r>
          <a:r>
            <a:rPr lang="en-US" dirty="0" err="1"/>
            <a:t>definir</a:t>
          </a:r>
          <a:r>
            <a:rPr lang="en-US" dirty="0"/>
            <a:t> una red de </a:t>
          </a:r>
          <a:r>
            <a:rPr lang="en-US" dirty="0" err="1"/>
            <a:t>tal</a:t>
          </a:r>
          <a:r>
            <a:rPr lang="en-US" dirty="0"/>
            <a:t> forma que </a:t>
          </a:r>
          <a:r>
            <a:rPr lang="en-US" dirty="0" err="1"/>
            <a:t>todos</a:t>
          </a:r>
          <a:r>
            <a:rPr lang="en-US" dirty="0"/>
            <a:t> los </a:t>
          </a:r>
          <a:r>
            <a:rPr lang="en-US" dirty="0" err="1"/>
            <a:t>nodos</a:t>
          </a:r>
          <a:r>
            <a:rPr lang="en-US" dirty="0"/>
            <a:t> </a:t>
          </a:r>
          <a:r>
            <a:rPr lang="en-US" dirty="0" err="1"/>
            <a:t>estén</a:t>
          </a:r>
          <a:r>
            <a:rPr lang="en-US" dirty="0"/>
            <a:t> </a:t>
          </a:r>
          <a:r>
            <a:rPr lang="en-US" dirty="0" err="1"/>
            <a:t>conectados</a:t>
          </a:r>
          <a:r>
            <a:rPr lang="en-US" dirty="0"/>
            <a:t>.</a:t>
          </a:r>
        </a:p>
      </dgm:t>
    </dgm:pt>
    <dgm:pt modelId="{42DAFE03-ED71-4617-81FC-4881A3CE6C29}" type="parTrans" cxnId="{833C3EE3-8A94-414D-9BDE-41370F284216}">
      <dgm:prSet/>
      <dgm:spPr/>
      <dgm:t>
        <a:bodyPr/>
        <a:lstStyle/>
        <a:p>
          <a:endParaRPr lang="en-US"/>
        </a:p>
      </dgm:t>
    </dgm:pt>
    <dgm:pt modelId="{1750E6E0-5185-4E60-8DCA-54878DBDE71E}" type="sibTrans" cxnId="{833C3EE3-8A94-414D-9BDE-41370F284216}">
      <dgm:prSet/>
      <dgm:spPr/>
      <dgm:t>
        <a:bodyPr/>
        <a:lstStyle/>
        <a:p>
          <a:endParaRPr lang="en-US"/>
        </a:p>
      </dgm:t>
    </dgm:pt>
    <dgm:pt modelId="{EBDDAF2B-0761-4362-9DD4-90063F1FA1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u="none" dirty="0" err="1"/>
            <a:t>Explorar</a:t>
          </a:r>
          <a:r>
            <a:rPr lang="en-US" sz="2000" b="0" i="0" u="none" dirty="0"/>
            <a:t> </a:t>
          </a:r>
          <a:r>
            <a:rPr lang="en-US" sz="2000" b="0" i="0" u="none" dirty="0" err="1"/>
            <a:t>como</a:t>
          </a:r>
          <a:r>
            <a:rPr lang="en-US" sz="2000" b="0" i="0" u="none" dirty="0"/>
            <a:t> una </a:t>
          </a:r>
          <a:r>
            <a:rPr lang="en-US" sz="2000" b="0" i="0" u="none" dirty="0" err="1"/>
            <a:t>estrategia</a:t>
          </a:r>
          <a:r>
            <a:rPr lang="en-US" sz="2000" b="0" i="0" u="none" dirty="0"/>
            <a:t> de </a:t>
          </a:r>
          <a:r>
            <a:rPr lang="en-US" sz="2000" b="1" i="0" u="none" dirty="0"/>
            <a:t>liquid brains</a:t>
          </a:r>
          <a:r>
            <a:rPr lang="en-US" sz="2000" b="0" i="0" u="none" dirty="0"/>
            <a:t> </a:t>
          </a:r>
          <a:r>
            <a:rPr lang="en-US" sz="2000" b="0" i="0" u="none" dirty="0" err="1"/>
            <a:t>puede</a:t>
          </a:r>
          <a:r>
            <a:rPr lang="en-US" sz="2000" b="0" i="0" u="none" dirty="0"/>
            <a:t> ser </a:t>
          </a:r>
          <a:r>
            <a:rPr lang="en-US" sz="2000" b="0" i="0" u="none" dirty="0" err="1"/>
            <a:t>usada</a:t>
          </a:r>
          <a:r>
            <a:rPr lang="en-US" sz="2000" b="0" i="0" u="none" dirty="0"/>
            <a:t> para resolver </a:t>
          </a:r>
          <a:r>
            <a:rPr lang="en-US" sz="2000" b="0" i="0" u="none" dirty="0" err="1"/>
            <a:t>problemas</a:t>
          </a:r>
          <a:r>
            <a:rPr lang="en-US" sz="2000" b="0" i="0" u="none" dirty="0"/>
            <a:t> </a:t>
          </a:r>
          <a:r>
            <a:rPr lang="en-US" sz="2000" b="0" i="0" u="none" dirty="0" err="1"/>
            <a:t>como</a:t>
          </a:r>
          <a:r>
            <a:rPr lang="en-US" sz="2000" b="0" i="0" u="none" dirty="0"/>
            <a:t> los </a:t>
          </a:r>
          <a:r>
            <a:rPr lang="en-US" sz="2000" b="0" i="0" u="none" dirty="0" err="1"/>
            <a:t>elegidos</a:t>
          </a:r>
          <a:r>
            <a:rPr lang="en-US" sz="2000" b="0" i="0" u="none" dirty="0"/>
            <a:t> y </a:t>
          </a:r>
          <a:r>
            <a:rPr lang="en-US" sz="2000" b="0" i="0" u="none" dirty="0" err="1"/>
            <a:t>algunas</a:t>
          </a:r>
          <a:r>
            <a:rPr lang="en-US" sz="2000" b="0" i="0" u="none" dirty="0"/>
            <a:t> de sus </a:t>
          </a:r>
          <a:r>
            <a:rPr lang="en-US" sz="2000" b="0" i="0" u="none" dirty="0" err="1"/>
            <a:t>variantes</a:t>
          </a:r>
          <a:r>
            <a:rPr lang="en-US" sz="2000" b="0" i="0" u="none" dirty="0"/>
            <a:t>.</a:t>
          </a:r>
          <a:endParaRPr lang="en-US" sz="2000" dirty="0"/>
        </a:p>
      </dgm:t>
    </dgm:pt>
    <dgm:pt modelId="{86E08F98-D4B6-4DDD-9DE7-4D3952A5FE23}" type="parTrans" cxnId="{C60209B0-C584-4171-8750-579A593E174D}">
      <dgm:prSet/>
      <dgm:spPr/>
      <dgm:t>
        <a:bodyPr/>
        <a:lstStyle/>
        <a:p>
          <a:endParaRPr lang="en-US"/>
        </a:p>
      </dgm:t>
    </dgm:pt>
    <dgm:pt modelId="{71079629-F37D-4F4D-902D-F6E31D8D4313}" type="sibTrans" cxnId="{C60209B0-C584-4171-8750-579A593E17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7674C3-EB4C-4E96-B050-A984D8FCF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 err="1"/>
            <a:t>Qué</a:t>
          </a:r>
          <a:r>
            <a:rPr lang="en-US" b="0" i="0" u="none" dirty="0"/>
            <a:t> </a:t>
          </a:r>
          <a:r>
            <a:rPr lang="en-US" b="0" i="0" u="none" dirty="0" err="1"/>
            <a:t>características</a:t>
          </a:r>
          <a:r>
            <a:rPr lang="en-US" b="0" i="0" u="none" dirty="0"/>
            <a:t> (</a:t>
          </a:r>
          <a:r>
            <a:rPr lang="en-US" b="1" i="0" u="none" dirty="0" err="1"/>
            <a:t>especificaciones</a:t>
          </a:r>
          <a:r>
            <a:rPr lang="en-US" b="1" i="0" u="none" dirty="0"/>
            <a:t> de </a:t>
          </a:r>
          <a:r>
            <a:rPr lang="en-US" b="1" i="0" u="none" dirty="0" err="1"/>
            <a:t>cómputo</a:t>
          </a:r>
          <a:r>
            <a:rPr lang="en-US" b="0" i="0" u="none" dirty="0"/>
            <a:t>) </a:t>
          </a:r>
          <a:r>
            <a:rPr lang="en-US" b="0" i="0" u="none" dirty="0" err="1"/>
            <a:t>deben</a:t>
          </a:r>
          <a:r>
            <a:rPr lang="en-US" b="0" i="0" u="none" dirty="0"/>
            <a:t> </a:t>
          </a:r>
          <a:r>
            <a:rPr lang="en-US" b="0" i="0" u="none" dirty="0" err="1"/>
            <a:t>tener</a:t>
          </a:r>
          <a:r>
            <a:rPr lang="en-US" b="0" i="0" u="none" dirty="0"/>
            <a:t> y que </a:t>
          </a:r>
          <a:r>
            <a:rPr lang="en-US" b="0" i="0" u="none" dirty="0" err="1"/>
            <a:t>resultados</a:t>
          </a:r>
          <a:r>
            <a:rPr lang="en-US" b="0" i="0" u="none" dirty="0"/>
            <a:t> </a:t>
          </a:r>
          <a:r>
            <a:rPr lang="en-US" b="0" i="0" u="none" dirty="0" err="1"/>
            <a:t>obtienen</a:t>
          </a:r>
          <a:r>
            <a:rPr lang="en-US" b="0" i="0" u="none" dirty="0"/>
            <a:t>.</a:t>
          </a:r>
          <a:endParaRPr lang="en-US" dirty="0"/>
        </a:p>
      </dgm:t>
    </dgm:pt>
    <dgm:pt modelId="{5B7CA86B-5C1F-440C-BBD6-C8AE1DB7BB6C}" type="parTrans" cxnId="{A01DB8D8-C077-4E97-B95C-261BD96F8BF4}">
      <dgm:prSet/>
      <dgm:spPr/>
      <dgm:t>
        <a:bodyPr/>
        <a:lstStyle/>
        <a:p>
          <a:endParaRPr lang="en-US"/>
        </a:p>
      </dgm:t>
    </dgm:pt>
    <dgm:pt modelId="{86E2A47B-CA06-4CB9-8979-ACD1D94006D1}" type="sibTrans" cxnId="{A01DB8D8-C077-4E97-B95C-261BD96F8B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996329-84DA-44FD-97D6-4AF52FD5A5A0}" type="pres">
      <dgm:prSet presAssocID="{A2AB2527-67B9-4478-A179-0D56A3CEFF76}" presName="root" presStyleCnt="0">
        <dgm:presLayoutVars>
          <dgm:dir/>
          <dgm:resizeHandles val="exact"/>
        </dgm:presLayoutVars>
      </dgm:prSet>
      <dgm:spPr/>
    </dgm:pt>
    <dgm:pt modelId="{A5017BF5-705B-4562-A967-325AF805B262}" type="pres">
      <dgm:prSet presAssocID="{A2AB2527-67B9-4478-A179-0D56A3CEFF76}" presName="container" presStyleCnt="0">
        <dgm:presLayoutVars>
          <dgm:dir/>
          <dgm:resizeHandles val="exact"/>
        </dgm:presLayoutVars>
      </dgm:prSet>
      <dgm:spPr/>
    </dgm:pt>
    <dgm:pt modelId="{C49DE79D-AF7A-4B2B-94A4-7D5ABC1BD0A8}" type="pres">
      <dgm:prSet presAssocID="{EBDDAF2B-0761-4362-9DD4-90063F1FA1AD}" presName="compNode" presStyleCnt="0"/>
      <dgm:spPr/>
    </dgm:pt>
    <dgm:pt modelId="{2FB91F9C-81C2-4D7F-B2B7-F002EEE6A3FB}" type="pres">
      <dgm:prSet presAssocID="{EBDDAF2B-0761-4362-9DD4-90063F1FA1AD}" presName="iconBgRect" presStyleLbl="bgShp" presStyleIdx="0" presStyleCnt="4"/>
      <dgm:spPr/>
    </dgm:pt>
    <dgm:pt modelId="{BFEE80AE-5CA6-4AA5-91C5-0ED1DBD13340}" type="pres">
      <dgm:prSet presAssocID="{EBDDAF2B-0761-4362-9DD4-90063F1FA1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FE88166-775F-4A05-A380-696A67BE11D3}" type="pres">
      <dgm:prSet presAssocID="{EBDDAF2B-0761-4362-9DD4-90063F1FA1AD}" presName="spaceRect" presStyleCnt="0"/>
      <dgm:spPr/>
    </dgm:pt>
    <dgm:pt modelId="{8FEA883B-5588-498E-ADD2-57C116AAE97B}" type="pres">
      <dgm:prSet presAssocID="{EBDDAF2B-0761-4362-9DD4-90063F1FA1AD}" presName="textRect" presStyleLbl="revTx" presStyleIdx="0" presStyleCnt="4">
        <dgm:presLayoutVars>
          <dgm:chMax val="1"/>
          <dgm:chPref val="1"/>
        </dgm:presLayoutVars>
      </dgm:prSet>
      <dgm:spPr/>
    </dgm:pt>
    <dgm:pt modelId="{E28C9CC7-D122-4760-B0CF-FDAF519148DF}" type="pres">
      <dgm:prSet presAssocID="{71079629-F37D-4F4D-902D-F6E31D8D4313}" presName="sibTrans" presStyleLbl="sibTrans2D1" presStyleIdx="0" presStyleCnt="0"/>
      <dgm:spPr/>
    </dgm:pt>
    <dgm:pt modelId="{04E78EF0-6855-4BF9-B78A-3770A0C4A587}" type="pres">
      <dgm:prSet presAssocID="{257674C3-EB4C-4E96-B050-A984D8FCF912}" presName="compNode" presStyleCnt="0"/>
      <dgm:spPr/>
    </dgm:pt>
    <dgm:pt modelId="{1969CD51-8853-4634-9AF8-6D96AB0768AE}" type="pres">
      <dgm:prSet presAssocID="{257674C3-EB4C-4E96-B050-A984D8FCF912}" presName="iconBgRect" presStyleLbl="bgShp" presStyleIdx="1" presStyleCnt="4"/>
      <dgm:spPr/>
    </dgm:pt>
    <dgm:pt modelId="{EA28811B-4632-4E96-A9BA-8F2633F381E4}" type="pres">
      <dgm:prSet presAssocID="{257674C3-EB4C-4E96-B050-A984D8FCF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EDCD888-4EC4-40F1-9655-106519C90DC9}" type="pres">
      <dgm:prSet presAssocID="{257674C3-EB4C-4E96-B050-A984D8FCF912}" presName="spaceRect" presStyleCnt="0"/>
      <dgm:spPr/>
    </dgm:pt>
    <dgm:pt modelId="{DC113899-9358-40B5-9B2D-5F8AD33FF686}" type="pres">
      <dgm:prSet presAssocID="{257674C3-EB4C-4E96-B050-A984D8FCF912}" presName="textRect" presStyleLbl="revTx" presStyleIdx="1" presStyleCnt="4">
        <dgm:presLayoutVars>
          <dgm:chMax val="1"/>
          <dgm:chPref val="1"/>
        </dgm:presLayoutVars>
      </dgm:prSet>
      <dgm:spPr/>
    </dgm:pt>
    <dgm:pt modelId="{F0F3C680-0378-404B-B0BD-CC0E812B9E43}" type="pres">
      <dgm:prSet presAssocID="{86E2A47B-CA06-4CB9-8979-ACD1D94006D1}" presName="sibTrans" presStyleLbl="sibTrans2D1" presStyleIdx="0" presStyleCnt="0"/>
      <dgm:spPr/>
    </dgm:pt>
    <dgm:pt modelId="{16410876-7DBC-45B5-89E7-A4ED50D7009B}" type="pres">
      <dgm:prSet presAssocID="{1F31E2B9-467F-4F0C-8D73-16A403666165}" presName="compNode" presStyleCnt="0"/>
      <dgm:spPr/>
    </dgm:pt>
    <dgm:pt modelId="{BA142CEA-71D5-47F4-8ED7-A0D38E8E7796}" type="pres">
      <dgm:prSet presAssocID="{1F31E2B9-467F-4F0C-8D73-16A403666165}" presName="iconBgRect" presStyleLbl="bgShp" presStyleIdx="2" presStyleCnt="4"/>
      <dgm:spPr/>
    </dgm:pt>
    <dgm:pt modelId="{1EAF063E-993C-4391-803B-E994FF12F646}" type="pres">
      <dgm:prSet presAssocID="{1F31E2B9-467F-4F0C-8D73-16A4036661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98BA6AB1-935D-4FCE-B2AD-4F9BF7D29BF7}" type="pres">
      <dgm:prSet presAssocID="{1F31E2B9-467F-4F0C-8D73-16A403666165}" presName="spaceRect" presStyleCnt="0"/>
      <dgm:spPr/>
    </dgm:pt>
    <dgm:pt modelId="{ADA17452-B983-4FE7-8B2E-2EC5373C64BA}" type="pres">
      <dgm:prSet presAssocID="{1F31E2B9-467F-4F0C-8D73-16A403666165}" presName="textRect" presStyleLbl="revTx" presStyleIdx="2" presStyleCnt="4">
        <dgm:presLayoutVars>
          <dgm:chMax val="1"/>
          <dgm:chPref val="1"/>
        </dgm:presLayoutVars>
      </dgm:prSet>
      <dgm:spPr/>
    </dgm:pt>
    <dgm:pt modelId="{76E83191-2BD1-4310-8974-609DE45E7301}" type="pres">
      <dgm:prSet presAssocID="{E1A0E512-509A-43FF-A9D4-CDDF9DA1F033}" presName="sibTrans" presStyleLbl="sibTrans2D1" presStyleIdx="0" presStyleCnt="0"/>
      <dgm:spPr/>
    </dgm:pt>
    <dgm:pt modelId="{9745BAF0-6F6E-4D2A-AFD5-668408E6A9BC}" type="pres">
      <dgm:prSet presAssocID="{D43F1A0C-7FA8-47F6-8086-CDA2726D164D}" presName="compNode" presStyleCnt="0"/>
      <dgm:spPr/>
    </dgm:pt>
    <dgm:pt modelId="{F68CE9EC-DAE0-4FAE-A0EE-11AB625FB57E}" type="pres">
      <dgm:prSet presAssocID="{D43F1A0C-7FA8-47F6-8086-CDA2726D164D}" presName="iconBgRect" presStyleLbl="bgShp" presStyleIdx="3" presStyleCnt="4"/>
      <dgm:spPr/>
    </dgm:pt>
    <dgm:pt modelId="{A84AA21F-97F5-4125-A8C7-52A21F415274}" type="pres">
      <dgm:prSet presAssocID="{D43F1A0C-7FA8-47F6-8086-CDA2726D1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D32C8D3B-9D74-4A7C-9275-5570F5AB8A38}" type="pres">
      <dgm:prSet presAssocID="{D43F1A0C-7FA8-47F6-8086-CDA2726D164D}" presName="spaceRect" presStyleCnt="0"/>
      <dgm:spPr/>
    </dgm:pt>
    <dgm:pt modelId="{97E35060-1257-46E0-B4A1-36343518576E}" type="pres">
      <dgm:prSet presAssocID="{D43F1A0C-7FA8-47F6-8086-CDA2726D16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B3B706-E3B7-E045-B190-34394671BAC3}" type="presOf" srcId="{E1A0E512-509A-43FF-A9D4-CDDF9DA1F033}" destId="{76E83191-2BD1-4310-8974-609DE45E7301}" srcOrd="0" destOrd="0" presId="urn:microsoft.com/office/officeart/2018/2/layout/IconCircleList"/>
    <dgm:cxn modelId="{8DD9B409-F943-4BAC-B8BF-6D61E9207A01}" srcId="{A2AB2527-67B9-4478-A179-0D56A3CEFF76}" destId="{1F31E2B9-467F-4F0C-8D73-16A403666165}" srcOrd="2" destOrd="0" parTransId="{FD271FE6-C543-4E81-B428-0FD774A83D8D}" sibTransId="{E1A0E512-509A-43FF-A9D4-CDDF9DA1F033}"/>
    <dgm:cxn modelId="{B372AC61-1A63-234C-AB30-71ED38D20D93}" type="presOf" srcId="{86E2A47B-CA06-4CB9-8979-ACD1D94006D1}" destId="{F0F3C680-0378-404B-B0BD-CC0E812B9E43}" srcOrd="0" destOrd="0" presId="urn:microsoft.com/office/officeart/2018/2/layout/IconCircleList"/>
    <dgm:cxn modelId="{21674573-5FB6-434A-8CC0-2ABC7B2488E3}" type="presOf" srcId="{A2AB2527-67B9-4478-A179-0D56A3CEFF76}" destId="{1B996329-84DA-44FD-97D6-4AF52FD5A5A0}" srcOrd="0" destOrd="0" presId="urn:microsoft.com/office/officeart/2018/2/layout/IconCircleList"/>
    <dgm:cxn modelId="{CC315B79-C472-A84A-8722-DEB827987324}" type="presOf" srcId="{1F31E2B9-467F-4F0C-8D73-16A403666165}" destId="{ADA17452-B983-4FE7-8B2E-2EC5373C64BA}" srcOrd="0" destOrd="0" presId="urn:microsoft.com/office/officeart/2018/2/layout/IconCircleList"/>
    <dgm:cxn modelId="{E022D082-638D-0041-945B-1D64007B8DB5}" type="presOf" srcId="{EBDDAF2B-0761-4362-9DD4-90063F1FA1AD}" destId="{8FEA883B-5588-498E-ADD2-57C116AAE97B}" srcOrd="0" destOrd="0" presId="urn:microsoft.com/office/officeart/2018/2/layout/IconCircleList"/>
    <dgm:cxn modelId="{0A2DDAAB-8900-4740-B352-38F8332F93EC}" type="presOf" srcId="{D43F1A0C-7FA8-47F6-8086-CDA2726D164D}" destId="{97E35060-1257-46E0-B4A1-36343518576E}" srcOrd="0" destOrd="0" presId="urn:microsoft.com/office/officeart/2018/2/layout/IconCircleList"/>
    <dgm:cxn modelId="{C60209B0-C584-4171-8750-579A593E174D}" srcId="{A2AB2527-67B9-4478-A179-0D56A3CEFF76}" destId="{EBDDAF2B-0761-4362-9DD4-90063F1FA1AD}" srcOrd="0" destOrd="0" parTransId="{86E08F98-D4B6-4DDD-9DE7-4D3952A5FE23}" sibTransId="{71079629-F37D-4F4D-902D-F6E31D8D4313}"/>
    <dgm:cxn modelId="{EFE800D2-A71A-4C48-AE76-B9457868A123}" type="presOf" srcId="{257674C3-EB4C-4E96-B050-A984D8FCF912}" destId="{DC113899-9358-40B5-9B2D-5F8AD33FF686}" srcOrd="0" destOrd="0" presId="urn:microsoft.com/office/officeart/2018/2/layout/IconCircleList"/>
    <dgm:cxn modelId="{A01DB8D8-C077-4E97-B95C-261BD96F8BF4}" srcId="{A2AB2527-67B9-4478-A179-0D56A3CEFF76}" destId="{257674C3-EB4C-4E96-B050-A984D8FCF912}" srcOrd="1" destOrd="0" parTransId="{5B7CA86B-5C1F-440C-BBD6-C8AE1DB7BB6C}" sibTransId="{86E2A47B-CA06-4CB9-8979-ACD1D94006D1}"/>
    <dgm:cxn modelId="{67D587E0-486C-6A4B-AE77-11A1D32E13BE}" type="presOf" srcId="{71079629-F37D-4F4D-902D-F6E31D8D4313}" destId="{E28C9CC7-D122-4760-B0CF-FDAF519148DF}" srcOrd="0" destOrd="0" presId="urn:microsoft.com/office/officeart/2018/2/layout/IconCircleList"/>
    <dgm:cxn modelId="{833C3EE3-8A94-414D-9BDE-41370F284216}" srcId="{A2AB2527-67B9-4478-A179-0D56A3CEFF76}" destId="{D43F1A0C-7FA8-47F6-8086-CDA2726D164D}" srcOrd="3" destOrd="0" parTransId="{42DAFE03-ED71-4617-81FC-4881A3CE6C29}" sibTransId="{1750E6E0-5185-4E60-8DCA-54878DBDE71E}"/>
    <dgm:cxn modelId="{96C6E3C7-3CAA-7548-B7B3-F3E6E9730FFA}" type="presParOf" srcId="{1B996329-84DA-44FD-97D6-4AF52FD5A5A0}" destId="{A5017BF5-705B-4562-A967-325AF805B262}" srcOrd="0" destOrd="0" presId="urn:microsoft.com/office/officeart/2018/2/layout/IconCircleList"/>
    <dgm:cxn modelId="{BC3D15D6-4CE6-1643-BEE8-F80A05D3BB58}" type="presParOf" srcId="{A5017BF5-705B-4562-A967-325AF805B262}" destId="{C49DE79D-AF7A-4B2B-94A4-7D5ABC1BD0A8}" srcOrd="0" destOrd="0" presId="urn:microsoft.com/office/officeart/2018/2/layout/IconCircleList"/>
    <dgm:cxn modelId="{0E6180B3-1FEB-5644-B9D4-D8C7ECEEBBF8}" type="presParOf" srcId="{C49DE79D-AF7A-4B2B-94A4-7D5ABC1BD0A8}" destId="{2FB91F9C-81C2-4D7F-B2B7-F002EEE6A3FB}" srcOrd="0" destOrd="0" presId="urn:microsoft.com/office/officeart/2018/2/layout/IconCircleList"/>
    <dgm:cxn modelId="{BB36451C-15A9-504A-8DDA-5D55E2293492}" type="presParOf" srcId="{C49DE79D-AF7A-4B2B-94A4-7D5ABC1BD0A8}" destId="{BFEE80AE-5CA6-4AA5-91C5-0ED1DBD13340}" srcOrd="1" destOrd="0" presId="urn:microsoft.com/office/officeart/2018/2/layout/IconCircleList"/>
    <dgm:cxn modelId="{D80D802D-883A-3F4B-A769-78F74D6E3470}" type="presParOf" srcId="{C49DE79D-AF7A-4B2B-94A4-7D5ABC1BD0A8}" destId="{8FE88166-775F-4A05-A380-696A67BE11D3}" srcOrd="2" destOrd="0" presId="urn:microsoft.com/office/officeart/2018/2/layout/IconCircleList"/>
    <dgm:cxn modelId="{AA42942C-8342-9342-9D16-28FC304667AF}" type="presParOf" srcId="{C49DE79D-AF7A-4B2B-94A4-7D5ABC1BD0A8}" destId="{8FEA883B-5588-498E-ADD2-57C116AAE97B}" srcOrd="3" destOrd="0" presId="urn:microsoft.com/office/officeart/2018/2/layout/IconCircleList"/>
    <dgm:cxn modelId="{02D8D108-AB0B-7C42-BE9D-BF3096399AC9}" type="presParOf" srcId="{A5017BF5-705B-4562-A967-325AF805B262}" destId="{E28C9CC7-D122-4760-B0CF-FDAF519148DF}" srcOrd="1" destOrd="0" presId="urn:microsoft.com/office/officeart/2018/2/layout/IconCircleList"/>
    <dgm:cxn modelId="{791C81AA-0D98-9443-9BE9-48BE92E0E47C}" type="presParOf" srcId="{A5017BF5-705B-4562-A967-325AF805B262}" destId="{04E78EF0-6855-4BF9-B78A-3770A0C4A587}" srcOrd="2" destOrd="0" presId="urn:microsoft.com/office/officeart/2018/2/layout/IconCircleList"/>
    <dgm:cxn modelId="{FD32BF2F-C6BC-0C42-95A1-292AEFD2BCA3}" type="presParOf" srcId="{04E78EF0-6855-4BF9-B78A-3770A0C4A587}" destId="{1969CD51-8853-4634-9AF8-6D96AB0768AE}" srcOrd="0" destOrd="0" presId="urn:microsoft.com/office/officeart/2018/2/layout/IconCircleList"/>
    <dgm:cxn modelId="{4BAFA66E-7DC4-3C4C-95ED-0343273B437B}" type="presParOf" srcId="{04E78EF0-6855-4BF9-B78A-3770A0C4A587}" destId="{EA28811B-4632-4E96-A9BA-8F2633F381E4}" srcOrd="1" destOrd="0" presId="urn:microsoft.com/office/officeart/2018/2/layout/IconCircleList"/>
    <dgm:cxn modelId="{67CCB73C-4180-DF4D-A289-14404C39A35E}" type="presParOf" srcId="{04E78EF0-6855-4BF9-B78A-3770A0C4A587}" destId="{7EDCD888-4EC4-40F1-9655-106519C90DC9}" srcOrd="2" destOrd="0" presId="urn:microsoft.com/office/officeart/2018/2/layout/IconCircleList"/>
    <dgm:cxn modelId="{A00695AC-124C-3846-BE9A-70E9B86DFDFF}" type="presParOf" srcId="{04E78EF0-6855-4BF9-B78A-3770A0C4A587}" destId="{DC113899-9358-40B5-9B2D-5F8AD33FF686}" srcOrd="3" destOrd="0" presId="urn:microsoft.com/office/officeart/2018/2/layout/IconCircleList"/>
    <dgm:cxn modelId="{E87AB000-B58D-C341-A2E0-6909C191E106}" type="presParOf" srcId="{A5017BF5-705B-4562-A967-325AF805B262}" destId="{F0F3C680-0378-404B-B0BD-CC0E812B9E43}" srcOrd="3" destOrd="0" presId="urn:microsoft.com/office/officeart/2018/2/layout/IconCircleList"/>
    <dgm:cxn modelId="{7A55F0E5-E38C-4F45-973E-05E82ADE6E3B}" type="presParOf" srcId="{A5017BF5-705B-4562-A967-325AF805B262}" destId="{16410876-7DBC-45B5-89E7-A4ED50D7009B}" srcOrd="4" destOrd="0" presId="urn:microsoft.com/office/officeart/2018/2/layout/IconCircleList"/>
    <dgm:cxn modelId="{FC1B2CDE-52F3-CB41-A6A1-97F99018AAAC}" type="presParOf" srcId="{16410876-7DBC-45B5-89E7-A4ED50D7009B}" destId="{BA142CEA-71D5-47F4-8ED7-A0D38E8E7796}" srcOrd="0" destOrd="0" presId="urn:microsoft.com/office/officeart/2018/2/layout/IconCircleList"/>
    <dgm:cxn modelId="{B566B405-2C5D-2C4B-8CE1-AF4B73021A78}" type="presParOf" srcId="{16410876-7DBC-45B5-89E7-A4ED50D7009B}" destId="{1EAF063E-993C-4391-803B-E994FF12F646}" srcOrd="1" destOrd="0" presId="urn:microsoft.com/office/officeart/2018/2/layout/IconCircleList"/>
    <dgm:cxn modelId="{6C142F45-2ACC-4049-8B72-B751ADADFD2C}" type="presParOf" srcId="{16410876-7DBC-45B5-89E7-A4ED50D7009B}" destId="{98BA6AB1-935D-4FCE-B2AD-4F9BF7D29BF7}" srcOrd="2" destOrd="0" presId="urn:microsoft.com/office/officeart/2018/2/layout/IconCircleList"/>
    <dgm:cxn modelId="{7777E70C-85A1-0F4C-950F-AE1C13F436E3}" type="presParOf" srcId="{16410876-7DBC-45B5-89E7-A4ED50D7009B}" destId="{ADA17452-B983-4FE7-8B2E-2EC5373C64BA}" srcOrd="3" destOrd="0" presId="urn:microsoft.com/office/officeart/2018/2/layout/IconCircleList"/>
    <dgm:cxn modelId="{FB30AEAF-BC9A-0847-AE2D-55EE229902CD}" type="presParOf" srcId="{A5017BF5-705B-4562-A967-325AF805B262}" destId="{76E83191-2BD1-4310-8974-609DE45E7301}" srcOrd="5" destOrd="0" presId="urn:microsoft.com/office/officeart/2018/2/layout/IconCircleList"/>
    <dgm:cxn modelId="{48787F05-BA87-5143-A568-1EA507559B1D}" type="presParOf" srcId="{A5017BF5-705B-4562-A967-325AF805B262}" destId="{9745BAF0-6F6E-4D2A-AFD5-668408E6A9BC}" srcOrd="6" destOrd="0" presId="urn:microsoft.com/office/officeart/2018/2/layout/IconCircleList"/>
    <dgm:cxn modelId="{0313E12E-675B-4B4A-AEFD-E63302021E5D}" type="presParOf" srcId="{9745BAF0-6F6E-4D2A-AFD5-668408E6A9BC}" destId="{F68CE9EC-DAE0-4FAE-A0EE-11AB625FB57E}" srcOrd="0" destOrd="0" presId="urn:microsoft.com/office/officeart/2018/2/layout/IconCircleList"/>
    <dgm:cxn modelId="{94F0A31C-AD5F-654F-9862-84E2CB428B2B}" type="presParOf" srcId="{9745BAF0-6F6E-4D2A-AFD5-668408E6A9BC}" destId="{A84AA21F-97F5-4125-A8C7-52A21F415274}" srcOrd="1" destOrd="0" presId="urn:microsoft.com/office/officeart/2018/2/layout/IconCircleList"/>
    <dgm:cxn modelId="{B4ACEC39-8A16-5C4C-BFD5-4E03E4077946}" type="presParOf" srcId="{9745BAF0-6F6E-4D2A-AFD5-668408E6A9BC}" destId="{D32C8D3B-9D74-4A7C-9275-5570F5AB8A38}" srcOrd="2" destOrd="0" presId="urn:microsoft.com/office/officeart/2018/2/layout/IconCircleList"/>
    <dgm:cxn modelId="{0D2C73E0-FA00-2147-99B8-2C7042CCD9D3}" type="presParOf" srcId="{9745BAF0-6F6E-4D2A-AFD5-668408E6A9BC}" destId="{97E35060-1257-46E0-B4A1-3634351857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8DFEE-D420-4FF0-A106-612A95D740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E998E5-DFF6-4DC8-AF85-8B3E4977FE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La </a:t>
          </a:r>
          <a:r>
            <a:rPr lang="en-US" sz="2000" dirty="0" err="1"/>
            <a:t>soluciones</a:t>
          </a:r>
          <a:r>
            <a:rPr lang="en-US" sz="2000" dirty="0"/>
            <a:t> </a:t>
          </a:r>
          <a:r>
            <a:rPr lang="en-US" sz="2000" dirty="0" err="1"/>
            <a:t>serán</a:t>
          </a:r>
          <a:r>
            <a:rPr lang="en-US" sz="2000" dirty="0"/>
            <a:t> </a:t>
          </a:r>
          <a:r>
            <a:rPr lang="en-US" sz="2000" dirty="0" err="1"/>
            <a:t>computadas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una </a:t>
          </a:r>
          <a:r>
            <a:rPr lang="es-MX" sz="2000" dirty="0"/>
            <a:t>MacBook Air (13-inch, 2017), processor 1.8 GHz Intel i5, memory 8 GB 1600 MHz DDCoreR3 and graphics Intel HD Graphics 6000 1536 MB.</a:t>
          </a:r>
          <a:r>
            <a:rPr lang="en-US" sz="2000" dirty="0"/>
            <a:t> </a:t>
          </a:r>
        </a:p>
      </dgm:t>
    </dgm:pt>
    <dgm:pt modelId="{12EFFA9B-2152-42CB-BF86-E34D18F1D72F}" type="parTrans" cxnId="{8652C18C-93C4-48EB-8323-96F2F1F2E908}">
      <dgm:prSet/>
      <dgm:spPr/>
      <dgm:t>
        <a:bodyPr/>
        <a:lstStyle/>
        <a:p>
          <a:endParaRPr lang="en-US" sz="3200"/>
        </a:p>
      </dgm:t>
    </dgm:pt>
    <dgm:pt modelId="{6C06ACC1-471A-4B13-9219-1E3BE63AED32}" type="sibTrans" cxnId="{8652C18C-93C4-48EB-8323-96F2F1F2E908}">
      <dgm:prSet/>
      <dgm:spPr/>
      <dgm:t>
        <a:bodyPr/>
        <a:lstStyle/>
        <a:p>
          <a:endParaRPr lang="en-US" sz="3200"/>
        </a:p>
      </dgm:t>
    </dgm:pt>
    <dgm:pt modelId="{C9BA3893-EA33-4D32-B90D-A1DB20D79B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La </a:t>
          </a:r>
          <a:r>
            <a:rPr lang="en-US" sz="2400" dirty="0" err="1"/>
            <a:t>tesis</a:t>
          </a:r>
          <a:r>
            <a:rPr lang="en-US" sz="2400" dirty="0"/>
            <a:t> </a:t>
          </a:r>
          <a:r>
            <a:rPr lang="en-US" sz="2400" dirty="0" err="1"/>
            <a:t>tiene</a:t>
          </a:r>
          <a:r>
            <a:rPr lang="en-US" sz="2400" dirty="0"/>
            <a:t> que ser </a:t>
          </a:r>
          <a:r>
            <a:rPr lang="en-US" sz="2400" dirty="0" err="1"/>
            <a:t>entregada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diciembre</a:t>
          </a:r>
          <a:r>
            <a:rPr lang="en-US" sz="2400" dirty="0"/>
            <a:t>.</a:t>
          </a:r>
        </a:p>
      </dgm:t>
    </dgm:pt>
    <dgm:pt modelId="{AEC1EFEC-1E9E-4093-884B-7195424942BB}" type="parTrans" cxnId="{D4B58B3A-3C54-4F2A-A666-E79461CB126E}">
      <dgm:prSet/>
      <dgm:spPr/>
      <dgm:t>
        <a:bodyPr/>
        <a:lstStyle/>
        <a:p>
          <a:endParaRPr lang="en-US" sz="3200"/>
        </a:p>
      </dgm:t>
    </dgm:pt>
    <dgm:pt modelId="{21E0B67A-2FB4-4711-9D01-22A4E8764494}" type="sibTrans" cxnId="{D4B58B3A-3C54-4F2A-A666-E79461CB126E}">
      <dgm:prSet/>
      <dgm:spPr/>
      <dgm:t>
        <a:bodyPr/>
        <a:lstStyle/>
        <a:p>
          <a:endParaRPr lang="en-US" sz="3200"/>
        </a:p>
      </dgm:t>
    </dgm:pt>
    <dgm:pt modelId="{C0C67FC9-03FF-44BA-A9E6-666BDA2EFD8F}" type="pres">
      <dgm:prSet presAssocID="{CBA8DFEE-D420-4FF0-A106-612A95D740B6}" presName="root" presStyleCnt="0">
        <dgm:presLayoutVars>
          <dgm:dir/>
          <dgm:resizeHandles val="exact"/>
        </dgm:presLayoutVars>
      </dgm:prSet>
      <dgm:spPr/>
    </dgm:pt>
    <dgm:pt modelId="{868DF8CA-3759-4C7B-890B-D73D47CF8A7F}" type="pres">
      <dgm:prSet presAssocID="{BBE998E5-DFF6-4DC8-AF85-8B3E4977FEC0}" presName="compNode" presStyleCnt="0"/>
      <dgm:spPr/>
    </dgm:pt>
    <dgm:pt modelId="{81047F32-9F83-43D3-B484-EEE31811753E}" type="pres">
      <dgm:prSet presAssocID="{BBE998E5-DFF6-4DC8-AF85-8B3E4977FE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87CA05F-CB9E-4A76-9FBF-67E8F1E8848C}" type="pres">
      <dgm:prSet presAssocID="{BBE998E5-DFF6-4DC8-AF85-8B3E4977FEC0}" presName="spaceRect" presStyleCnt="0"/>
      <dgm:spPr/>
    </dgm:pt>
    <dgm:pt modelId="{F3D8C023-1B9F-45A7-BFDB-36CC4ECCB76D}" type="pres">
      <dgm:prSet presAssocID="{BBE998E5-DFF6-4DC8-AF85-8B3E4977FEC0}" presName="textRect" presStyleLbl="revTx" presStyleIdx="0" presStyleCnt="2" custScaleX="87569">
        <dgm:presLayoutVars>
          <dgm:chMax val="1"/>
          <dgm:chPref val="1"/>
        </dgm:presLayoutVars>
      </dgm:prSet>
      <dgm:spPr/>
    </dgm:pt>
    <dgm:pt modelId="{F225C2F5-64EE-4012-9092-9EA9930C696B}" type="pres">
      <dgm:prSet presAssocID="{6C06ACC1-471A-4B13-9219-1E3BE63AED32}" presName="sibTrans" presStyleCnt="0"/>
      <dgm:spPr/>
    </dgm:pt>
    <dgm:pt modelId="{58CE276E-136B-44AF-AC97-AD08D4CB90BF}" type="pres">
      <dgm:prSet presAssocID="{C9BA3893-EA33-4D32-B90D-A1DB20D79BE2}" presName="compNode" presStyleCnt="0"/>
      <dgm:spPr/>
    </dgm:pt>
    <dgm:pt modelId="{A9D9855E-196C-4308-A0F4-51D700E32A82}" type="pres">
      <dgm:prSet presAssocID="{C9BA3893-EA33-4D32-B90D-A1DB20D79B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0B39B2AB-DF20-40D5-8FD6-883893763AF8}" type="pres">
      <dgm:prSet presAssocID="{C9BA3893-EA33-4D32-B90D-A1DB20D79BE2}" presName="spaceRect" presStyleCnt="0"/>
      <dgm:spPr/>
    </dgm:pt>
    <dgm:pt modelId="{9CCC06F0-96EA-433D-86F6-20C5E3537BCE}" type="pres">
      <dgm:prSet presAssocID="{C9BA3893-EA33-4D32-B90D-A1DB20D79BE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B58B3A-3C54-4F2A-A666-E79461CB126E}" srcId="{CBA8DFEE-D420-4FF0-A106-612A95D740B6}" destId="{C9BA3893-EA33-4D32-B90D-A1DB20D79BE2}" srcOrd="1" destOrd="0" parTransId="{AEC1EFEC-1E9E-4093-884B-7195424942BB}" sibTransId="{21E0B67A-2FB4-4711-9D01-22A4E8764494}"/>
    <dgm:cxn modelId="{00BB407B-C69B-404C-9D14-23F3171D3B32}" type="presOf" srcId="{BBE998E5-DFF6-4DC8-AF85-8B3E4977FEC0}" destId="{F3D8C023-1B9F-45A7-BFDB-36CC4ECCB76D}" srcOrd="0" destOrd="0" presId="urn:microsoft.com/office/officeart/2018/2/layout/IconLabelList"/>
    <dgm:cxn modelId="{8652C18C-93C4-48EB-8323-96F2F1F2E908}" srcId="{CBA8DFEE-D420-4FF0-A106-612A95D740B6}" destId="{BBE998E5-DFF6-4DC8-AF85-8B3E4977FEC0}" srcOrd="0" destOrd="0" parTransId="{12EFFA9B-2152-42CB-BF86-E34D18F1D72F}" sibTransId="{6C06ACC1-471A-4B13-9219-1E3BE63AED32}"/>
    <dgm:cxn modelId="{3CCB0FC0-0C86-46BE-9B91-2A19C39DD1D4}" type="presOf" srcId="{C9BA3893-EA33-4D32-B90D-A1DB20D79BE2}" destId="{9CCC06F0-96EA-433D-86F6-20C5E3537BCE}" srcOrd="0" destOrd="0" presId="urn:microsoft.com/office/officeart/2018/2/layout/IconLabelList"/>
    <dgm:cxn modelId="{7DC9D1F3-9817-414F-8FCE-106EC7FF88BB}" type="presOf" srcId="{CBA8DFEE-D420-4FF0-A106-612A95D740B6}" destId="{C0C67FC9-03FF-44BA-A9E6-666BDA2EFD8F}" srcOrd="0" destOrd="0" presId="urn:microsoft.com/office/officeart/2018/2/layout/IconLabelList"/>
    <dgm:cxn modelId="{BFFFF075-222B-4DFC-A646-1B9FF56A7126}" type="presParOf" srcId="{C0C67FC9-03FF-44BA-A9E6-666BDA2EFD8F}" destId="{868DF8CA-3759-4C7B-890B-D73D47CF8A7F}" srcOrd="0" destOrd="0" presId="urn:microsoft.com/office/officeart/2018/2/layout/IconLabelList"/>
    <dgm:cxn modelId="{E417DBE4-0444-466F-87F4-AD4BBC99B34A}" type="presParOf" srcId="{868DF8CA-3759-4C7B-890B-D73D47CF8A7F}" destId="{81047F32-9F83-43D3-B484-EEE31811753E}" srcOrd="0" destOrd="0" presId="urn:microsoft.com/office/officeart/2018/2/layout/IconLabelList"/>
    <dgm:cxn modelId="{55C5377A-8800-4A37-A736-F4B7E4BA552C}" type="presParOf" srcId="{868DF8CA-3759-4C7B-890B-D73D47CF8A7F}" destId="{187CA05F-CB9E-4A76-9FBF-67E8F1E8848C}" srcOrd="1" destOrd="0" presId="urn:microsoft.com/office/officeart/2018/2/layout/IconLabelList"/>
    <dgm:cxn modelId="{98870B37-5357-470D-B934-D7B2A98C050B}" type="presParOf" srcId="{868DF8CA-3759-4C7B-890B-D73D47CF8A7F}" destId="{F3D8C023-1B9F-45A7-BFDB-36CC4ECCB76D}" srcOrd="2" destOrd="0" presId="urn:microsoft.com/office/officeart/2018/2/layout/IconLabelList"/>
    <dgm:cxn modelId="{A2608BD5-9BAD-447C-86B1-BB281104EDB5}" type="presParOf" srcId="{C0C67FC9-03FF-44BA-A9E6-666BDA2EFD8F}" destId="{F225C2F5-64EE-4012-9092-9EA9930C696B}" srcOrd="1" destOrd="0" presId="urn:microsoft.com/office/officeart/2018/2/layout/IconLabelList"/>
    <dgm:cxn modelId="{8CF276DF-980A-4EB1-AB4E-48F37BBCD283}" type="presParOf" srcId="{C0C67FC9-03FF-44BA-A9E6-666BDA2EFD8F}" destId="{58CE276E-136B-44AF-AC97-AD08D4CB90BF}" srcOrd="2" destOrd="0" presId="urn:microsoft.com/office/officeart/2018/2/layout/IconLabelList"/>
    <dgm:cxn modelId="{7070DEE9-F22E-45E1-9EB9-7B9F1C4F9769}" type="presParOf" srcId="{58CE276E-136B-44AF-AC97-AD08D4CB90BF}" destId="{A9D9855E-196C-4308-A0F4-51D700E32A82}" srcOrd="0" destOrd="0" presId="urn:microsoft.com/office/officeart/2018/2/layout/IconLabelList"/>
    <dgm:cxn modelId="{3E7A5291-A06B-4D7B-AD81-E2890DA069EE}" type="presParOf" srcId="{58CE276E-136B-44AF-AC97-AD08D4CB90BF}" destId="{0B39B2AB-DF20-40D5-8FD6-883893763AF8}" srcOrd="1" destOrd="0" presId="urn:microsoft.com/office/officeart/2018/2/layout/IconLabelList"/>
    <dgm:cxn modelId="{37B42482-C163-419F-988D-B85D8348BD97}" type="presParOf" srcId="{58CE276E-136B-44AF-AC97-AD08D4CB90BF}" destId="{9CCC06F0-96EA-433D-86F6-20C5E3537B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C369-F315-4F05-8BD9-95ECE882EFAF}">
      <dsp:nvSpPr>
        <dsp:cNvPr id="0" name=""/>
        <dsp:cNvSpPr/>
      </dsp:nvSpPr>
      <dsp:spPr>
        <a:xfrm>
          <a:off x="0" y="4357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3685A-9099-4199-A9A3-B9A5A2AF3715}">
      <dsp:nvSpPr>
        <dsp:cNvPr id="0" name=""/>
        <dsp:cNvSpPr/>
      </dsp:nvSpPr>
      <dsp:spPr>
        <a:xfrm>
          <a:off x="280776" y="213199"/>
          <a:ext cx="510503" cy="51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6E70-DDDC-4E49-899C-03C6C9BF175C}">
      <dsp:nvSpPr>
        <dsp:cNvPr id="0" name=""/>
        <dsp:cNvSpPr/>
      </dsp:nvSpPr>
      <dsp:spPr>
        <a:xfrm>
          <a:off x="1072056" y="4357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Asignación</a:t>
          </a:r>
          <a:r>
            <a:rPr lang="en-US" sz="2800" kern="1200" dirty="0"/>
            <a:t> de </a:t>
          </a:r>
          <a:r>
            <a:rPr lang="en-US" sz="2800" kern="1200" dirty="0" err="1"/>
            <a:t>recursos</a:t>
          </a:r>
          <a:r>
            <a:rPr lang="en-US" sz="2800" kern="1200" dirty="0"/>
            <a:t>.</a:t>
          </a:r>
        </a:p>
      </dsp:txBody>
      <dsp:txXfrm>
        <a:off x="1072056" y="4357"/>
        <a:ext cx="5434247" cy="928187"/>
      </dsp:txXfrm>
    </dsp:sp>
    <dsp:sp modelId="{E5B215BC-C329-4A05-9873-0DA4F4AB91EB}">
      <dsp:nvSpPr>
        <dsp:cNvPr id="0" name=""/>
        <dsp:cNvSpPr/>
      </dsp:nvSpPr>
      <dsp:spPr>
        <a:xfrm>
          <a:off x="0" y="1164591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E2809-B152-4793-BCAD-DFF920A3436F}">
      <dsp:nvSpPr>
        <dsp:cNvPr id="0" name=""/>
        <dsp:cNvSpPr/>
      </dsp:nvSpPr>
      <dsp:spPr>
        <a:xfrm>
          <a:off x="280776" y="1373434"/>
          <a:ext cx="510503" cy="51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3638-7B1D-46A8-A86E-7C5928E4F7F2}">
      <dsp:nvSpPr>
        <dsp:cNvPr id="0" name=""/>
        <dsp:cNvSpPr/>
      </dsp:nvSpPr>
      <dsp:spPr>
        <a:xfrm>
          <a:off x="1072056" y="1164591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Redes de </a:t>
          </a:r>
          <a:r>
            <a:rPr lang="en-US" sz="2800" kern="1200" dirty="0" err="1"/>
            <a:t>transporte</a:t>
          </a:r>
          <a:r>
            <a:rPr lang="en-US" sz="2800" kern="1200" dirty="0"/>
            <a:t>.</a:t>
          </a:r>
        </a:p>
      </dsp:txBody>
      <dsp:txXfrm>
        <a:off x="1072056" y="1164591"/>
        <a:ext cx="5434247" cy="928187"/>
      </dsp:txXfrm>
    </dsp:sp>
    <dsp:sp modelId="{BC90FF64-B816-44BE-96BA-A6DA126665E4}">
      <dsp:nvSpPr>
        <dsp:cNvPr id="0" name=""/>
        <dsp:cNvSpPr/>
      </dsp:nvSpPr>
      <dsp:spPr>
        <a:xfrm>
          <a:off x="0" y="2324826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93D81-E75C-4ED7-84E9-CF7AD1A84058}">
      <dsp:nvSpPr>
        <dsp:cNvPr id="0" name=""/>
        <dsp:cNvSpPr/>
      </dsp:nvSpPr>
      <dsp:spPr>
        <a:xfrm>
          <a:off x="280776" y="2533668"/>
          <a:ext cx="510503" cy="510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FEBC-167F-4A5B-8D58-9F2B2270C23F}">
      <dsp:nvSpPr>
        <dsp:cNvPr id="0" name=""/>
        <dsp:cNvSpPr/>
      </dsp:nvSpPr>
      <dsp:spPr>
        <a:xfrm>
          <a:off x="1072056" y="2324826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Modelos</a:t>
          </a:r>
          <a:r>
            <a:rPr lang="en-US" sz="2800" kern="1200" dirty="0"/>
            <a:t> </a:t>
          </a:r>
          <a:r>
            <a:rPr lang="en-US" sz="2800" kern="1200" dirty="0" err="1"/>
            <a:t>basados</a:t>
          </a:r>
          <a:r>
            <a:rPr lang="en-US" sz="2800" kern="1200" dirty="0"/>
            <a:t> </a:t>
          </a:r>
          <a:r>
            <a:rPr lang="en-US" sz="2800" kern="1200" dirty="0" err="1"/>
            <a:t>en</a:t>
          </a:r>
          <a:r>
            <a:rPr lang="en-US" sz="2800" kern="1200" dirty="0"/>
            <a:t> </a:t>
          </a:r>
          <a:r>
            <a:rPr lang="en-US" sz="2800" kern="1200" dirty="0" err="1"/>
            <a:t>agentes</a:t>
          </a:r>
          <a:r>
            <a:rPr lang="en-US" sz="2800" kern="1200" dirty="0"/>
            <a:t>.</a:t>
          </a:r>
        </a:p>
      </dsp:txBody>
      <dsp:txXfrm>
        <a:off x="1072056" y="2324826"/>
        <a:ext cx="5434247" cy="928187"/>
      </dsp:txXfrm>
    </dsp:sp>
    <dsp:sp modelId="{3233E7A4-DA87-4F6C-884C-3132992235BF}">
      <dsp:nvSpPr>
        <dsp:cNvPr id="0" name=""/>
        <dsp:cNvSpPr/>
      </dsp:nvSpPr>
      <dsp:spPr>
        <a:xfrm>
          <a:off x="0" y="3485060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6C98C-8084-4D27-8091-BA64DE447D46}">
      <dsp:nvSpPr>
        <dsp:cNvPr id="0" name=""/>
        <dsp:cNvSpPr/>
      </dsp:nvSpPr>
      <dsp:spPr>
        <a:xfrm>
          <a:off x="280776" y="3693902"/>
          <a:ext cx="510503" cy="510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F00CE-65C4-46FB-87B6-743683ACAB7D}">
      <dsp:nvSpPr>
        <dsp:cNvPr id="0" name=""/>
        <dsp:cNvSpPr/>
      </dsp:nvSpPr>
      <dsp:spPr>
        <a:xfrm>
          <a:off x="1072056" y="3485060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Procesamiento de información.</a:t>
          </a:r>
        </a:p>
      </dsp:txBody>
      <dsp:txXfrm>
        <a:off x="1072056" y="3485060"/>
        <a:ext cx="5434247" cy="928187"/>
      </dsp:txXfrm>
    </dsp:sp>
    <dsp:sp modelId="{0C55E02A-F6EB-4213-9E66-F2C200B423DF}">
      <dsp:nvSpPr>
        <dsp:cNvPr id="0" name=""/>
        <dsp:cNvSpPr/>
      </dsp:nvSpPr>
      <dsp:spPr>
        <a:xfrm>
          <a:off x="0" y="4645294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C9F54-BE46-48D2-B533-DC1E5B8F8081}">
      <dsp:nvSpPr>
        <dsp:cNvPr id="0" name=""/>
        <dsp:cNvSpPr/>
      </dsp:nvSpPr>
      <dsp:spPr>
        <a:xfrm>
          <a:off x="280776" y="4854137"/>
          <a:ext cx="510503" cy="510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FEDF8-16AF-4D8E-AE52-4140BC7D8670}">
      <dsp:nvSpPr>
        <dsp:cNvPr id="0" name=""/>
        <dsp:cNvSpPr/>
      </dsp:nvSpPr>
      <dsp:spPr>
        <a:xfrm>
          <a:off x="1072056" y="4645294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Redes dinámicas</a:t>
          </a:r>
        </a:p>
      </dsp:txBody>
      <dsp:txXfrm>
        <a:off x="1072056" y="4645294"/>
        <a:ext cx="5434247" cy="92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91F9C-81C2-4D7F-B2B7-F002EEE6A3FB}">
      <dsp:nvSpPr>
        <dsp:cNvPr id="0" name=""/>
        <dsp:cNvSpPr/>
      </dsp:nvSpPr>
      <dsp:spPr>
        <a:xfrm>
          <a:off x="115779" y="200201"/>
          <a:ext cx="1286079" cy="12860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E80AE-5CA6-4AA5-91C5-0ED1DBD13340}">
      <dsp:nvSpPr>
        <dsp:cNvPr id="0" name=""/>
        <dsp:cNvSpPr/>
      </dsp:nvSpPr>
      <dsp:spPr>
        <a:xfrm>
          <a:off x="385856" y="470277"/>
          <a:ext cx="745926" cy="745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883B-5588-498E-ADD2-57C116AAE97B}">
      <dsp:nvSpPr>
        <dsp:cNvPr id="0" name=""/>
        <dsp:cNvSpPr/>
      </dsp:nvSpPr>
      <dsp:spPr>
        <a:xfrm>
          <a:off x="1677448" y="200201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 err="1"/>
            <a:t>Explorar</a:t>
          </a:r>
          <a:r>
            <a:rPr lang="en-US" sz="2000" b="0" i="0" u="none" kern="1200" dirty="0"/>
            <a:t> </a:t>
          </a:r>
          <a:r>
            <a:rPr lang="en-US" sz="2000" b="0" i="0" u="none" kern="1200" dirty="0" err="1"/>
            <a:t>como</a:t>
          </a:r>
          <a:r>
            <a:rPr lang="en-US" sz="2000" b="0" i="0" u="none" kern="1200" dirty="0"/>
            <a:t> una </a:t>
          </a:r>
          <a:r>
            <a:rPr lang="en-US" sz="2000" b="0" i="0" u="none" kern="1200" dirty="0" err="1"/>
            <a:t>estrategia</a:t>
          </a:r>
          <a:r>
            <a:rPr lang="en-US" sz="2000" b="0" i="0" u="none" kern="1200" dirty="0"/>
            <a:t> de </a:t>
          </a:r>
          <a:r>
            <a:rPr lang="en-US" sz="2000" b="1" i="0" u="none" kern="1200" dirty="0"/>
            <a:t>liquid brains</a:t>
          </a:r>
          <a:r>
            <a:rPr lang="en-US" sz="2000" b="0" i="0" u="none" kern="1200" dirty="0"/>
            <a:t> </a:t>
          </a:r>
          <a:r>
            <a:rPr lang="en-US" sz="2000" b="0" i="0" u="none" kern="1200" dirty="0" err="1"/>
            <a:t>puede</a:t>
          </a:r>
          <a:r>
            <a:rPr lang="en-US" sz="2000" b="0" i="0" u="none" kern="1200" dirty="0"/>
            <a:t> ser </a:t>
          </a:r>
          <a:r>
            <a:rPr lang="en-US" sz="2000" b="0" i="0" u="none" kern="1200" dirty="0" err="1"/>
            <a:t>usada</a:t>
          </a:r>
          <a:r>
            <a:rPr lang="en-US" sz="2000" b="0" i="0" u="none" kern="1200" dirty="0"/>
            <a:t> para resolver </a:t>
          </a:r>
          <a:r>
            <a:rPr lang="en-US" sz="2000" b="0" i="0" u="none" kern="1200" dirty="0" err="1"/>
            <a:t>problemas</a:t>
          </a:r>
          <a:r>
            <a:rPr lang="en-US" sz="2000" b="0" i="0" u="none" kern="1200" dirty="0"/>
            <a:t> </a:t>
          </a:r>
          <a:r>
            <a:rPr lang="en-US" sz="2000" b="0" i="0" u="none" kern="1200" dirty="0" err="1"/>
            <a:t>como</a:t>
          </a:r>
          <a:r>
            <a:rPr lang="en-US" sz="2000" b="0" i="0" u="none" kern="1200" dirty="0"/>
            <a:t> los </a:t>
          </a:r>
          <a:r>
            <a:rPr lang="en-US" sz="2000" b="0" i="0" u="none" kern="1200" dirty="0" err="1"/>
            <a:t>elegidos</a:t>
          </a:r>
          <a:r>
            <a:rPr lang="en-US" sz="2000" b="0" i="0" u="none" kern="1200" dirty="0"/>
            <a:t> y </a:t>
          </a:r>
          <a:r>
            <a:rPr lang="en-US" sz="2000" b="0" i="0" u="none" kern="1200" dirty="0" err="1"/>
            <a:t>algunas</a:t>
          </a:r>
          <a:r>
            <a:rPr lang="en-US" sz="2000" b="0" i="0" u="none" kern="1200" dirty="0"/>
            <a:t> de sus </a:t>
          </a:r>
          <a:r>
            <a:rPr lang="en-US" sz="2000" b="0" i="0" u="none" kern="1200" dirty="0" err="1"/>
            <a:t>variantes</a:t>
          </a:r>
          <a:r>
            <a:rPr lang="en-US" sz="2000" b="0" i="0" u="none" kern="1200" dirty="0"/>
            <a:t>.</a:t>
          </a:r>
          <a:endParaRPr lang="en-US" sz="2000" kern="1200" dirty="0"/>
        </a:p>
      </dsp:txBody>
      <dsp:txXfrm>
        <a:off x="1677448" y="200201"/>
        <a:ext cx="3031474" cy="1286079"/>
      </dsp:txXfrm>
    </dsp:sp>
    <dsp:sp modelId="{1969CD51-8853-4634-9AF8-6D96AB0768AE}">
      <dsp:nvSpPr>
        <dsp:cNvPr id="0" name=""/>
        <dsp:cNvSpPr/>
      </dsp:nvSpPr>
      <dsp:spPr>
        <a:xfrm>
          <a:off x="5237133" y="200201"/>
          <a:ext cx="1286079" cy="12860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8811B-4632-4E96-A9BA-8F2633F381E4}">
      <dsp:nvSpPr>
        <dsp:cNvPr id="0" name=""/>
        <dsp:cNvSpPr/>
      </dsp:nvSpPr>
      <dsp:spPr>
        <a:xfrm>
          <a:off x="5507210" y="470277"/>
          <a:ext cx="745926" cy="745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13899-9358-40B5-9B2D-5F8AD33FF686}">
      <dsp:nvSpPr>
        <dsp:cNvPr id="0" name=""/>
        <dsp:cNvSpPr/>
      </dsp:nvSpPr>
      <dsp:spPr>
        <a:xfrm>
          <a:off x="6798802" y="200201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 err="1"/>
            <a:t>Qué</a:t>
          </a:r>
          <a:r>
            <a:rPr lang="en-US" sz="2100" b="0" i="0" u="none" kern="1200" dirty="0"/>
            <a:t> </a:t>
          </a:r>
          <a:r>
            <a:rPr lang="en-US" sz="2100" b="0" i="0" u="none" kern="1200" dirty="0" err="1"/>
            <a:t>características</a:t>
          </a:r>
          <a:r>
            <a:rPr lang="en-US" sz="2100" b="0" i="0" u="none" kern="1200" dirty="0"/>
            <a:t> (</a:t>
          </a:r>
          <a:r>
            <a:rPr lang="en-US" sz="2100" b="1" i="0" u="none" kern="1200" dirty="0" err="1"/>
            <a:t>especificaciones</a:t>
          </a:r>
          <a:r>
            <a:rPr lang="en-US" sz="2100" b="1" i="0" u="none" kern="1200" dirty="0"/>
            <a:t> de </a:t>
          </a:r>
          <a:r>
            <a:rPr lang="en-US" sz="2100" b="1" i="0" u="none" kern="1200" dirty="0" err="1"/>
            <a:t>cómputo</a:t>
          </a:r>
          <a:r>
            <a:rPr lang="en-US" sz="2100" b="0" i="0" u="none" kern="1200" dirty="0"/>
            <a:t>) </a:t>
          </a:r>
          <a:r>
            <a:rPr lang="en-US" sz="2100" b="0" i="0" u="none" kern="1200" dirty="0" err="1"/>
            <a:t>deben</a:t>
          </a:r>
          <a:r>
            <a:rPr lang="en-US" sz="2100" b="0" i="0" u="none" kern="1200" dirty="0"/>
            <a:t> </a:t>
          </a:r>
          <a:r>
            <a:rPr lang="en-US" sz="2100" b="0" i="0" u="none" kern="1200" dirty="0" err="1"/>
            <a:t>tener</a:t>
          </a:r>
          <a:r>
            <a:rPr lang="en-US" sz="2100" b="0" i="0" u="none" kern="1200" dirty="0"/>
            <a:t> y que </a:t>
          </a:r>
          <a:r>
            <a:rPr lang="en-US" sz="2100" b="0" i="0" u="none" kern="1200" dirty="0" err="1"/>
            <a:t>resultados</a:t>
          </a:r>
          <a:r>
            <a:rPr lang="en-US" sz="2100" b="0" i="0" u="none" kern="1200" dirty="0"/>
            <a:t> </a:t>
          </a:r>
          <a:r>
            <a:rPr lang="en-US" sz="2100" b="0" i="0" u="none" kern="1200" dirty="0" err="1"/>
            <a:t>obtienen</a:t>
          </a:r>
          <a:r>
            <a:rPr lang="en-US" sz="2100" b="0" i="0" u="none" kern="1200" dirty="0"/>
            <a:t>.</a:t>
          </a:r>
          <a:endParaRPr lang="en-US" sz="2100" kern="1200" dirty="0"/>
        </a:p>
      </dsp:txBody>
      <dsp:txXfrm>
        <a:off x="6798802" y="200201"/>
        <a:ext cx="3031474" cy="1286079"/>
      </dsp:txXfrm>
    </dsp:sp>
    <dsp:sp modelId="{BA142CEA-71D5-47F4-8ED7-A0D38E8E7796}">
      <dsp:nvSpPr>
        <dsp:cNvPr id="0" name=""/>
        <dsp:cNvSpPr/>
      </dsp:nvSpPr>
      <dsp:spPr>
        <a:xfrm>
          <a:off x="115779" y="2095119"/>
          <a:ext cx="1286079" cy="12860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F063E-993C-4391-803B-E994FF12F646}">
      <dsp:nvSpPr>
        <dsp:cNvPr id="0" name=""/>
        <dsp:cNvSpPr/>
      </dsp:nvSpPr>
      <dsp:spPr>
        <a:xfrm>
          <a:off x="385856" y="2365195"/>
          <a:ext cx="745926" cy="7459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17452-B983-4FE7-8B2E-2EC5373C64BA}">
      <dsp:nvSpPr>
        <dsp:cNvPr id="0" name=""/>
        <dsp:cNvSpPr/>
      </dsp:nvSpPr>
      <dsp:spPr>
        <a:xfrm>
          <a:off x="1677448" y="2095119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Una </a:t>
          </a:r>
          <a:r>
            <a:rPr lang="en-US" sz="2100" b="1" kern="1200" dirty="0" err="1"/>
            <a:t>solución</a:t>
          </a:r>
          <a:r>
            <a:rPr lang="en-US" sz="2100" kern="1200" dirty="0"/>
            <a:t> al </a:t>
          </a:r>
          <a:r>
            <a:rPr lang="en-US" sz="2100" kern="1200" dirty="0" err="1"/>
            <a:t>problema</a:t>
          </a:r>
          <a:r>
            <a:rPr lang="en-US" sz="2100" kern="1200" dirty="0"/>
            <a:t> 1 debe </a:t>
          </a:r>
          <a:r>
            <a:rPr lang="en-US" sz="2100" kern="1200" dirty="0" err="1"/>
            <a:t>asignar</a:t>
          </a:r>
          <a:r>
            <a:rPr lang="en-US" sz="2100" kern="1200" dirty="0"/>
            <a:t> una </a:t>
          </a:r>
          <a:r>
            <a:rPr lang="en-US" sz="2100" kern="1200" dirty="0" err="1"/>
            <a:t>cantidad</a:t>
          </a:r>
          <a:r>
            <a:rPr lang="en-US" sz="2100" kern="1200" dirty="0"/>
            <a:t> de los </a:t>
          </a:r>
          <a:r>
            <a:rPr lang="en-US" sz="2100" kern="1200" dirty="0" err="1"/>
            <a:t>recursos</a:t>
          </a:r>
          <a:r>
            <a:rPr lang="en-US" sz="2100" kern="1200" dirty="0"/>
            <a:t> </a:t>
          </a:r>
          <a:r>
            <a:rPr lang="en-US" sz="2100" kern="1200" dirty="0" err="1"/>
            <a:t>disponibles</a:t>
          </a:r>
          <a:r>
            <a:rPr lang="en-US" sz="2100" kern="1200" dirty="0"/>
            <a:t> a </a:t>
          </a:r>
          <a:r>
            <a:rPr lang="en-US" sz="2100" kern="1200" dirty="0" err="1"/>
            <a:t>cada</a:t>
          </a:r>
          <a:r>
            <a:rPr lang="en-US" sz="2100" kern="1200" dirty="0"/>
            <a:t> </a:t>
          </a:r>
          <a:r>
            <a:rPr lang="en-US" sz="2100" kern="1200" dirty="0" err="1"/>
            <a:t>agente</a:t>
          </a:r>
          <a:r>
            <a:rPr lang="en-US" sz="2100" kern="1200" dirty="0"/>
            <a:t>.</a:t>
          </a:r>
        </a:p>
      </dsp:txBody>
      <dsp:txXfrm>
        <a:off x="1677448" y="2095119"/>
        <a:ext cx="3031474" cy="1286079"/>
      </dsp:txXfrm>
    </dsp:sp>
    <dsp:sp modelId="{F68CE9EC-DAE0-4FAE-A0EE-11AB625FB57E}">
      <dsp:nvSpPr>
        <dsp:cNvPr id="0" name=""/>
        <dsp:cNvSpPr/>
      </dsp:nvSpPr>
      <dsp:spPr>
        <a:xfrm>
          <a:off x="5237133" y="2095119"/>
          <a:ext cx="1286079" cy="12860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AA21F-97F5-4125-A8C7-52A21F415274}">
      <dsp:nvSpPr>
        <dsp:cNvPr id="0" name=""/>
        <dsp:cNvSpPr/>
      </dsp:nvSpPr>
      <dsp:spPr>
        <a:xfrm>
          <a:off x="5507210" y="2365195"/>
          <a:ext cx="745926" cy="7459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35060-1257-46E0-B4A1-36343518576E}">
      <dsp:nvSpPr>
        <dsp:cNvPr id="0" name=""/>
        <dsp:cNvSpPr/>
      </dsp:nvSpPr>
      <dsp:spPr>
        <a:xfrm>
          <a:off x="6798802" y="2095119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Una </a:t>
          </a:r>
          <a:r>
            <a:rPr lang="en-US" sz="2100" b="1" kern="1200" dirty="0" err="1"/>
            <a:t>solución</a:t>
          </a:r>
          <a:r>
            <a:rPr lang="en-US" sz="2100" kern="1200" dirty="0"/>
            <a:t> al </a:t>
          </a:r>
          <a:r>
            <a:rPr lang="en-US" sz="2100" kern="1200" dirty="0" err="1"/>
            <a:t>problema</a:t>
          </a:r>
          <a:r>
            <a:rPr lang="en-US" sz="2100" kern="1200" dirty="0"/>
            <a:t> 2 debe </a:t>
          </a:r>
          <a:r>
            <a:rPr lang="en-US" sz="2100" kern="1200" dirty="0" err="1"/>
            <a:t>definir</a:t>
          </a:r>
          <a:r>
            <a:rPr lang="en-US" sz="2100" kern="1200" dirty="0"/>
            <a:t> una red de </a:t>
          </a:r>
          <a:r>
            <a:rPr lang="en-US" sz="2100" kern="1200" dirty="0" err="1"/>
            <a:t>tal</a:t>
          </a:r>
          <a:r>
            <a:rPr lang="en-US" sz="2100" kern="1200" dirty="0"/>
            <a:t> forma que </a:t>
          </a:r>
          <a:r>
            <a:rPr lang="en-US" sz="2100" kern="1200" dirty="0" err="1"/>
            <a:t>todos</a:t>
          </a:r>
          <a:r>
            <a:rPr lang="en-US" sz="2100" kern="1200" dirty="0"/>
            <a:t> los </a:t>
          </a:r>
          <a:r>
            <a:rPr lang="en-US" sz="2100" kern="1200" dirty="0" err="1"/>
            <a:t>nodos</a:t>
          </a:r>
          <a:r>
            <a:rPr lang="en-US" sz="2100" kern="1200" dirty="0"/>
            <a:t> </a:t>
          </a:r>
          <a:r>
            <a:rPr lang="en-US" sz="2100" kern="1200" dirty="0" err="1"/>
            <a:t>estén</a:t>
          </a:r>
          <a:r>
            <a:rPr lang="en-US" sz="2100" kern="1200" dirty="0"/>
            <a:t> </a:t>
          </a:r>
          <a:r>
            <a:rPr lang="en-US" sz="2100" kern="1200" dirty="0" err="1"/>
            <a:t>conectados</a:t>
          </a:r>
          <a:r>
            <a:rPr lang="en-US" sz="2100" kern="1200" dirty="0"/>
            <a:t>.</a:t>
          </a:r>
        </a:p>
      </dsp:txBody>
      <dsp:txXfrm>
        <a:off x="6798802" y="2095119"/>
        <a:ext cx="3031474" cy="1286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47F32-9F83-43D3-B484-EEE31811753E}">
      <dsp:nvSpPr>
        <dsp:cNvPr id="0" name=""/>
        <dsp:cNvSpPr/>
      </dsp:nvSpPr>
      <dsp:spPr>
        <a:xfrm>
          <a:off x="1873848" y="36695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8C023-1B9F-45A7-BFDB-36CC4ECCB76D}">
      <dsp:nvSpPr>
        <dsp:cNvPr id="0" name=""/>
        <dsp:cNvSpPr/>
      </dsp:nvSpPr>
      <dsp:spPr>
        <a:xfrm>
          <a:off x="920979" y="2964211"/>
          <a:ext cx="3312718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 </a:t>
          </a:r>
          <a:r>
            <a:rPr lang="en-US" sz="2000" kern="1200" dirty="0" err="1"/>
            <a:t>soluciones</a:t>
          </a:r>
          <a:r>
            <a:rPr lang="en-US" sz="2000" kern="1200" dirty="0"/>
            <a:t> </a:t>
          </a:r>
          <a:r>
            <a:rPr lang="en-US" sz="2000" kern="1200" dirty="0" err="1"/>
            <a:t>serán</a:t>
          </a:r>
          <a:r>
            <a:rPr lang="en-US" sz="2000" kern="1200" dirty="0"/>
            <a:t> </a:t>
          </a:r>
          <a:r>
            <a:rPr lang="en-US" sz="2000" kern="1200" dirty="0" err="1"/>
            <a:t>computadas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una </a:t>
          </a:r>
          <a:r>
            <a:rPr lang="es-MX" sz="2000" kern="1200" dirty="0"/>
            <a:t>MacBook Air (13-inch, 2017), processor 1.8 GHz Intel i5, memory 8 GB 1600 MHz DDCoreR3 and graphics Intel HD Graphics 6000 1536 MB.</a:t>
          </a:r>
          <a:r>
            <a:rPr lang="en-US" sz="2000" kern="1200" dirty="0"/>
            <a:t> </a:t>
          </a:r>
        </a:p>
      </dsp:txBody>
      <dsp:txXfrm>
        <a:off x="920979" y="2964211"/>
        <a:ext cx="3312718" cy="1755000"/>
      </dsp:txXfrm>
    </dsp:sp>
    <dsp:sp modelId="{A9D9855E-196C-4308-A0F4-51D700E32A82}">
      <dsp:nvSpPr>
        <dsp:cNvPr id="0" name=""/>
        <dsp:cNvSpPr/>
      </dsp:nvSpPr>
      <dsp:spPr>
        <a:xfrm>
          <a:off x="6949848" y="36695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C06F0-96EA-433D-86F6-20C5E3537BCE}">
      <dsp:nvSpPr>
        <dsp:cNvPr id="0" name=""/>
        <dsp:cNvSpPr/>
      </dsp:nvSpPr>
      <dsp:spPr>
        <a:xfrm>
          <a:off x="5761848" y="2964211"/>
          <a:ext cx="4320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 </a:t>
          </a:r>
          <a:r>
            <a:rPr lang="en-US" sz="2400" kern="1200" dirty="0" err="1"/>
            <a:t>tesis</a:t>
          </a:r>
          <a:r>
            <a:rPr lang="en-US" sz="2400" kern="1200" dirty="0"/>
            <a:t> </a:t>
          </a:r>
          <a:r>
            <a:rPr lang="en-US" sz="2400" kern="1200" dirty="0" err="1"/>
            <a:t>tiene</a:t>
          </a:r>
          <a:r>
            <a:rPr lang="en-US" sz="2400" kern="1200" dirty="0"/>
            <a:t> que ser </a:t>
          </a:r>
          <a:r>
            <a:rPr lang="en-US" sz="2400" kern="1200" dirty="0" err="1"/>
            <a:t>entregada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diciembre</a:t>
          </a:r>
          <a:r>
            <a:rPr lang="en-US" sz="2400" kern="1200" dirty="0"/>
            <a:t>.</a:t>
          </a:r>
        </a:p>
      </dsp:txBody>
      <dsp:txXfrm>
        <a:off x="5761848" y="2964211"/>
        <a:ext cx="4320000" cy="17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3F49C-3C1B-D74B-84BC-032845934303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94F58-E5E4-1041-884B-C67808F3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4F58-E5E4-1041-884B-C67808F3F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4F58-E5E4-1041-884B-C67808F3F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4F58-E5E4-1041-884B-C67808F3F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94F58-E5E4-1041-884B-C67808F3FE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91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996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1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4B2C79-C232-AC40-8D13-668A19482811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CEC6C9-BF5F-8B4C-9222-28BECFE145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43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878BA-60F3-6A41-A224-5F9CABC1ECF0}"/>
              </a:ext>
            </a:extLst>
          </p:cNvPr>
          <p:cNvSpPr txBox="1"/>
          <p:nvPr/>
        </p:nvSpPr>
        <p:spPr>
          <a:xfrm>
            <a:off x="2120126" y="1374034"/>
            <a:ext cx="7658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Algoritmos</a:t>
            </a:r>
            <a:r>
              <a:rPr lang="en-US" sz="2800" b="1" dirty="0"/>
              <a:t> para resolver </a:t>
            </a:r>
            <a:r>
              <a:rPr lang="en-US" sz="2800" b="1" dirty="0" err="1"/>
              <a:t>asignación</a:t>
            </a:r>
            <a:r>
              <a:rPr lang="en-US" sz="2800" b="1" dirty="0"/>
              <a:t> de </a:t>
            </a:r>
            <a:r>
              <a:rPr lang="en-US" sz="2800" b="1" dirty="0" err="1"/>
              <a:t>recursos</a:t>
            </a:r>
            <a:r>
              <a:rPr lang="en-US" sz="2800" b="1" dirty="0"/>
              <a:t> y redes de </a:t>
            </a:r>
            <a:r>
              <a:rPr lang="en-US" sz="2800" b="1" dirty="0" err="1"/>
              <a:t>transporte</a:t>
            </a:r>
            <a:r>
              <a:rPr lang="en-US" sz="2800" b="1" dirty="0"/>
              <a:t> con </a:t>
            </a:r>
            <a:r>
              <a:rPr lang="en-US" sz="2800" b="1" dirty="0" err="1"/>
              <a:t>sistemas</a:t>
            </a:r>
            <a:r>
              <a:rPr lang="en-US" sz="2800" b="1" dirty="0"/>
              <a:t> </a:t>
            </a:r>
            <a:r>
              <a:rPr lang="en-US" sz="2800" b="1" dirty="0" err="1"/>
              <a:t>distribuídos</a:t>
            </a:r>
            <a:r>
              <a:rPr lang="en-US" sz="2800" b="1" dirty="0"/>
              <a:t> </a:t>
            </a:r>
            <a:r>
              <a:rPr lang="en-US" sz="2800" b="1" dirty="0" err="1"/>
              <a:t>poco</a:t>
            </a:r>
            <a:r>
              <a:rPr lang="en-US" sz="2800" b="1" dirty="0"/>
              <a:t> </a:t>
            </a:r>
            <a:r>
              <a:rPr lang="en-US" sz="2800" b="1" dirty="0" err="1"/>
              <a:t>acoplados</a:t>
            </a:r>
            <a:r>
              <a:rPr lang="en-US" sz="2800" b="1" dirty="0"/>
              <a:t>.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Cerebros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líquidos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E224C-C89E-234D-8CBE-53394EDB0EC0}"/>
              </a:ext>
            </a:extLst>
          </p:cNvPr>
          <p:cNvSpPr txBox="1"/>
          <p:nvPr/>
        </p:nvSpPr>
        <p:spPr>
          <a:xfrm>
            <a:off x="8219176" y="5185318"/>
            <a:ext cx="24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Jerónimo</a:t>
            </a:r>
            <a:r>
              <a:rPr lang="en-US" dirty="0"/>
              <a:t> Aranda </a:t>
            </a:r>
            <a:r>
              <a:rPr lang="en-US" dirty="0" err="1"/>
              <a:t>Barois</a:t>
            </a:r>
            <a:endParaRPr lang="en-US" dirty="0"/>
          </a:p>
        </p:txBody>
      </p:sp>
      <p:pic>
        <p:nvPicPr>
          <p:cNvPr id="3" name="Picture 2" descr="A picture containing transport, handcart, small, red&#10;&#10;Description automatically generated">
            <a:extLst>
              <a:ext uri="{FF2B5EF4-FFF2-40B4-BE49-F238E27FC236}">
                <a16:creationId xmlns:a16="http://schemas.microsoft.com/office/drawing/2014/main" id="{65F01E4D-8A33-E048-A9E4-EABEA6BE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57" y="2614793"/>
            <a:ext cx="382524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9B72-604B-B24C-9823-861B66FE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SOLUCIONES ALTERNATIVAS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643C-DFF0-3F43-8871-78EE78A0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2472"/>
            <a:ext cx="10341429" cy="428897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Desde</a:t>
            </a:r>
            <a:r>
              <a:rPr lang="en-US" sz="2800" dirty="0"/>
              <a:t> </a:t>
            </a:r>
            <a:r>
              <a:rPr lang="en-US" sz="2800" dirty="0" err="1"/>
              <a:t>Economía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Eficiencia</a:t>
            </a:r>
            <a:r>
              <a:rPr lang="en-US" sz="2800" dirty="0"/>
              <a:t> de Pareto</a:t>
            </a:r>
          </a:p>
          <a:p>
            <a:r>
              <a:rPr lang="en-US" sz="2800" dirty="0" err="1"/>
              <a:t>Desde</a:t>
            </a:r>
            <a:r>
              <a:rPr lang="en-US" sz="2800" dirty="0"/>
              <a:t> </a:t>
            </a:r>
            <a:r>
              <a:rPr lang="en-US" sz="2800" dirty="0" err="1"/>
              <a:t>Finanzas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Creación</a:t>
            </a:r>
            <a:r>
              <a:rPr lang="en-US" sz="2800" dirty="0"/>
              <a:t> de </a:t>
            </a:r>
            <a:r>
              <a:rPr lang="en-US" sz="2800" dirty="0" err="1"/>
              <a:t>portafolios</a:t>
            </a:r>
            <a:endParaRPr lang="en-US" sz="2800" dirty="0"/>
          </a:p>
          <a:p>
            <a:r>
              <a:rPr lang="en-US" sz="2800" dirty="0" err="1"/>
              <a:t>Alocación</a:t>
            </a:r>
            <a:r>
              <a:rPr lang="en-US" sz="2800" dirty="0"/>
              <a:t> de </a:t>
            </a:r>
            <a:r>
              <a:rPr lang="en-US" sz="2800" dirty="0" err="1"/>
              <a:t>tiempo</a:t>
            </a:r>
            <a:r>
              <a:rPr lang="en-US" sz="2800" dirty="0"/>
              <a:t> de CPU a </a:t>
            </a:r>
            <a:r>
              <a:rPr lang="en-US" sz="2800" dirty="0" err="1"/>
              <a:t>procesos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despliegue</a:t>
            </a:r>
            <a:r>
              <a:rPr lang="en-US" sz="2800" dirty="0"/>
              <a:t> de </a:t>
            </a:r>
            <a:r>
              <a:rPr lang="en-US" sz="2800" dirty="0" err="1"/>
              <a:t>infrastructura</a:t>
            </a:r>
            <a:r>
              <a:rPr lang="en-US" sz="2800" dirty="0"/>
              <a:t> Carretera.</a:t>
            </a:r>
          </a:p>
          <a:p>
            <a:endParaRPr lang="en-US" sz="2800" dirty="0"/>
          </a:p>
          <a:p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diseño</a:t>
            </a:r>
            <a:r>
              <a:rPr lang="en-US" sz="2800" dirty="0"/>
              <a:t> de redes de </a:t>
            </a:r>
            <a:r>
              <a:rPr lang="en-US" sz="2800" dirty="0" err="1"/>
              <a:t>computadora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85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EC61-B4F2-B74B-B6E9-E61CCD18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165" y="2686050"/>
            <a:ext cx="3475495" cy="1485900"/>
          </a:xfrm>
        </p:spPr>
        <p:txBody>
          <a:bodyPr/>
          <a:lstStyle/>
          <a:p>
            <a:r>
              <a:rPr lang="en-US" dirty="0"/>
              <a:t>ESTÁNDARES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E9A5-7D05-3D49-8FD3-3A5FD3D3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44" y="1627645"/>
            <a:ext cx="9601200" cy="4255576"/>
          </a:xfrm>
        </p:spPr>
        <p:txBody>
          <a:bodyPr>
            <a:normAutofit/>
          </a:bodyPr>
          <a:lstStyle/>
          <a:p>
            <a:r>
              <a:rPr lang="en-US" sz="3200" dirty="0"/>
              <a:t>Python 3.7</a:t>
            </a:r>
          </a:p>
          <a:p>
            <a:endParaRPr lang="en-US" sz="3200" dirty="0"/>
          </a:p>
          <a:p>
            <a:r>
              <a:rPr lang="en-US" sz="3200" dirty="0"/>
              <a:t>GIT</a:t>
            </a:r>
          </a:p>
          <a:p>
            <a:endParaRPr lang="en-US" sz="3200" dirty="0"/>
          </a:p>
          <a:p>
            <a:r>
              <a:rPr lang="en-US" sz="3200" dirty="0" err="1"/>
              <a:t>Jupyter</a:t>
            </a:r>
            <a:r>
              <a:rPr lang="en-US" sz="3200" dirty="0"/>
              <a:t> notebook. </a:t>
            </a:r>
          </a:p>
          <a:p>
            <a:endParaRPr lang="en-US" sz="3200" dirty="0"/>
          </a:p>
          <a:p>
            <a:r>
              <a:rPr lang="en-US" sz="3200" dirty="0"/>
              <a:t>Agent based modelling.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147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37F9A68-6640-DB43-860B-1AB1A449FC46}"/>
              </a:ext>
            </a:extLst>
          </p:cNvPr>
          <p:cNvSpPr/>
          <p:nvPr/>
        </p:nvSpPr>
        <p:spPr>
          <a:xfrm>
            <a:off x="9710727" y="2725262"/>
            <a:ext cx="1509657" cy="2203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3F6F8-CBE7-164D-AE87-7F16554B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304" y="-480427"/>
            <a:ext cx="9601200" cy="1485900"/>
          </a:xfrm>
        </p:spPr>
        <p:txBody>
          <a:bodyPr/>
          <a:lstStyle/>
          <a:p>
            <a:pPr algn="ctr"/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5B39-1E95-4947-8CD7-8F7886BC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45" y="1540365"/>
            <a:ext cx="3291051" cy="238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D9F74-A445-2B40-93E5-9771A2AB59EA}"/>
              </a:ext>
            </a:extLst>
          </p:cNvPr>
          <p:cNvSpPr txBox="1"/>
          <p:nvPr/>
        </p:nvSpPr>
        <p:spPr>
          <a:xfrm>
            <a:off x="967425" y="1257614"/>
            <a:ext cx="373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Geographically distributed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35F53-DC1B-3149-8E65-232B082AF263}"/>
              </a:ext>
            </a:extLst>
          </p:cNvPr>
          <p:cNvSpPr txBox="1"/>
          <p:nvPr/>
        </p:nvSpPr>
        <p:spPr>
          <a:xfrm>
            <a:off x="2354524" y="4199858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05D0A-708C-D44A-8CB8-7E46670F8811}"/>
              </a:ext>
            </a:extLst>
          </p:cNvPr>
          <p:cNvSpPr/>
          <p:nvPr/>
        </p:nvSpPr>
        <p:spPr>
          <a:xfrm>
            <a:off x="5654039" y="2845654"/>
            <a:ext cx="3118138" cy="1975856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8F9F335-4A8C-E248-84E3-8D5F1553AB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9296" y="2733371"/>
            <a:ext cx="1174743" cy="8651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78543EE-81D4-714F-BFB5-FA93EF35AEFD}"/>
              </a:ext>
            </a:extLst>
          </p:cNvPr>
          <p:cNvCxnSpPr>
            <a:cxnSpLocks/>
          </p:cNvCxnSpPr>
          <p:nvPr/>
        </p:nvCxnSpPr>
        <p:spPr>
          <a:xfrm flipV="1">
            <a:off x="3236022" y="4060825"/>
            <a:ext cx="2422711" cy="16086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49AE379-8340-154E-9962-C07DC29904DE}"/>
              </a:ext>
            </a:extLst>
          </p:cNvPr>
          <p:cNvSpPr/>
          <p:nvPr/>
        </p:nvSpPr>
        <p:spPr>
          <a:xfrm>
            <a:off x="2620583" y="4731947"/>
            <a:ext cx="301083" cy="319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E46971E0-8329-794F-BFA9-6CFECDE5A863}"/>
              </a:ext>
            </a:extLst>
          </p:cNvPr>
          <p:cNvSpPr/>
          <p:nvPr/>
        </p:nvSpPr>
        <p:spPr>
          <a:xfrm>
            <a:off x="2627817" y="5119106"/>
            <a:ext cx="301083" cy="319204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3BD14CDB-1F24-1F43-A920-4C6EBE81B508}"/>
              </a:ext>
            </a:extLst>
          </p:cNvPr>
          <p:cNvSpPr/>
          <p:nvPr/>
        </p:nvSpPr>
        <p:spPr>
          <a:xfrm>
            <a:off x="2625277" y="5483609"/>
            <a:ext cx="301083" cy="319204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EAA51293-6381-3142-990E-AE3121AD04B7}"/>
              </a:ext>
            </a:extLst>
          </p:cNvPr>
          <p:cNvSpPr/>
          <p:nvPr/>
        </p:nvSpPr>
        <p:spPr>
          <a:xfrm>
            <a:off x="2627817" y="6279444"/>
            <a:ext cx="301083" cy="31920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6D1446B7-C25C-854A-A3B1-D34E90193583}"/>
              </a:ext>
            </a:extLst>
          </p:cNvPr>
          <p:cNvSpPr/>
          <p:nvPr/>
        </p:nvSpPr>
        <p:spPr>
          <a:xfrm>
            <a:off x="2620568" y="5880055"/>
            <a:ext cx="301083" cy="319204"/>
          </a:xfrm>
          <a:prstGeom prst="smileyFac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1C5E14E7-254F-D544-83D9-DCF0C5A1371F}"/>
              </a:ext>
            </a:extLst>
          </p:cNvPr>
          <p:cNvSpPr/>
          <p:nvPr/>
        </p:nvSpPr>
        <p:spPr>
          <a:xfrm>
            <a:off x="9844188" y="2892148"/>
            <a:ext cx="301083" cy="319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FA8EC4FA-0F7F-1A41-9D80-4877C2F31C9E}"/>
              </a:ext>
            </a:extLst>
          </p:cNvPr>
          <p:cNvSpPr/>
          <p:nvPr/>
        </p:nvSpPr>
        <p:spPr>
          <a:xfrm>
            <a:off x="9851422" y="3279307"/>
            <a:ext cx="301083" cy="319204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E38C9A1F-5BED-A54F-9EFF-FE6B58B0306C}"/>
              </a:ext>
            </a:extLst>
          </p:cNvPr>
          <p:cNvSpPr/>
          <p:nvPr/>
        </p:nvSpPr>
        <p:spPr>
          <a:xfrm>
            <a:off x="9848882" y="3643810"/>
            <a:ext cx="301083" cy="319204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B422669A-D574-2340-9A97-C1C2AEECC71B}"/>
              </a:ext>
            </a:extLst>
          </p:cNvPr>
          <p:cNvSpPr/>
          <p:nvPr/>
        </p:nvSpPr>
        <p:spPr>
          <a:xfrm>
            <a:off x="9851422" y="4439645"/>
            <a:ext cx="301083" cy="31920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7131850F-B93F-394B-A93F-ADAF58C1244B}"/>
              </a:ext>
            </a:extLst>
          </p:cNvPr>
          <p:cNvSpPr/>
          <p:nvPr/>
        </p:nvSpPr>
        <p:spPr>
          <a:xfrm>
            <a:off x="9844173" y="4040256"/>
            <a:ext cx="301083" cy="319204"/>
          </a:xfrm>
          <a:prstGeom prst="smileyFac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09D96A-B692-8E49-B4DC-99E5664CDD96}"/>
              </a:ext>
            </a:extLst>
          </p:cNvPr>
          <p:cNvSpPr txBox="1"/>
          <p:nvPr/>
        </p:nvSpPr>
        <p:spPr>
          <a:xfrm>
            <a:off x="10883153" y="29062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18AE97-2B6E-4B4D-A5FF-11568C714C09}"/>
              </a:ext>
            </a:extLst>
          </p:cNvPr>
          <p:cNvSpPr txBox="1"/>
          <p:nvPr/>
        </p:nvSpPr>
        <p:spPr>
          <a:xfrm>
            <a:off x="10825445" y="32755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CA629-04EC-2549-8EC0-00DA132AFAE0}"/>
              </a:ext>
            </a:extLst>
          </p:cNvPr>
          <p:cNvSpPr txBox="1"/>
          <p:nvPr/>
        </p:nvSpPr>
        <p:spPr>
          <a:xfrm>
            <a:off x="10828187" y="36187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871DB-9B6B-D446-AD58-E4243600A871}"/>
              </a:ext>
            </a:extLst>
          </p:cNvPr>
          <p:cNvSpPr txBox="1"/>
          <p:nvPr/>
        </p:nvSpPr>
        <p:spPr>
          <a:xfrm>
            <a:off x="10823478" y="39630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EFC68-3F1E-BC46-A525-50D83B4A40CA}"/>
              </a:ext>
            </a:extLst>
          </p:cNvPr>
          <p:cNvSpPr txBox="1"/>
          <p:nvPr/>
        </p:nvSpPr>
        <p:spPr>
          <a:xfrm>
            <a:off x="10823478" y="43906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6B063-8A22-B244-AC75-8A3842E03C18}"/>
              </a:ext>
            </a:extLst>
          </p:cNvPr>
          <p:cNvSpPr txBox="1"/>
          <p:nvPr/>
        </p:nvSpPr>
        <p:spPr>
          <a:xfrm>
            <a:off x="9483555" y="2230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Allocation solution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BD47E9-3973-9D46-8882-ED606FE3CCF0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8772177" y="3827170"/>
            <a:ext cx="938550" cy="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2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FBC-CBC8-384B-93A4-B1A87EE6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94295-7BAB-F448-9B45-BBB42351E452}"/>
              </a:ext>
            </a:extLst>
          </p:cNvPr>
          <p:cNvSpPr/>
          <p:nvPr/>
        </p:nvSpPr>
        <p:spPr>
          <a:xfrm>
            <a:off x="1129941" y="2479729"/>
            <a:ext cx="3208149" cy="235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F52A4-9CCA-6647-AF86-9BE5F7C663B0}"/>
              </a:ext>
            </a:extLst>
          </p:cNvPr>
          <p:cNvSpPr txBox="1"/>
          <p:nvPr/>
        </p:nvSpPr>
        <p:spPr>
          <a:xfrm>
            <a:off x="1256687" y="202063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Geographical node positions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A02861-FFB0-7142-9C14-E00062C65312}"/>
              </a:ext>
            </a:extLst>
          </p:cNvPr>
          <p:cNvSpPr/>
          <p:nvPr/>
        </p:nvSpPr>
        <p:spPr>
          <a:xfrm>
            <a:off x="1315921" y="2712208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8603BE-FC94-D648-BBEB-DC3573645D29}"/>
              </a:ext>
            </a:extLst>
          </p:cNvPr>
          <p:cNvSpPr/>
          <p:nvPr/>
        </p:nvSpPr>
        <p:spPr>
          <a:xfrm>
            <a:off x="3191453" y="4166462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EBA035-F05D-A64F-93B1-3149CC694BEE}"/>
              </a:ext>
            </a:extLst>
          </p:cNvPr>
          <p:cNvSpPr/>
          <p:nvPr/>
        </p:nvSpPr>
        <p:spPr>
          <a:xfrm>
            <a:off x="2478411" y="3879743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8E6997-81EB-924D-B239-8BEB185E3785}"/>
              </a:ext>
            </a:extLst>
          </p:cNvPr>
          <p:cNvSpPr/>
          <p:nvPr/>
        </p:nvSpPr>
        <p:spPr>
          <a:xfrm>
            <a:off x="2478291" y="2859437"/>
            <a:ext cx="341442" cy="3409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2E7300-B8DD-1D46-914B-AA7BFD5D9D11}"/>
              </a:ext>
            </a:extLst>
          </p:cNvPr>
          <p:cNvSpPr/>
          <p:nvPr/>
        </p:nvSpPr>
        <p:spPr>
          <a:xfrm>
            <a:off x="3625299" y="2594653"/>
            <a:ext cx="604672" cy="6238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A036E-CDCA-E44A-8643-FC2AE70D3B47}"/>
              </a:ext>
            </a:extLst>
          </p:cNvPr>
          <p:cNvSpPr/>
          <p:nvPr/>
        </p:nvSpPr>
        <p:spPr>
          <a:xfrm>
            <a:off x="5091758" y="2670552"/>
            <a:ext cx="2793207" cy="1974093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AD2BB-2EAE-DC45-BBA4-11A56B6E5C3B}"/>
              </a:ext>
            </a:extLst>
          </p:cNvPr>
          <p:cNvSpPr txBox="1"/>
          <p:nvPr/>
        </p:nvSpPr>
        <p:spPr>
          <a:xfrm>
            <a:off x="8967204" y="2038187"/>
            <a:ext cx="277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network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EE8AC-2191-A54A-94F3-6D86B1B5853D}"/>
              </a:ext>
            </a:extLst>
          </p:cNvPr>
          <p:cNvSpPr/>
          <p:nvPr/>
        </p:nvSpPr>
        <p:spPr>
          <a:xfrm>
            <a:off x="8690531" y="2479729"/>
            <a:ext cx="3208149" cy="235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E0E682-D510-764F-9914-67072A88A129}"/>
              </a:ext>
            </a:extLst>
          </p:cNvPr>
          <p:cNvSpPr/>
          <p:nvPr/>
        </p:nvSpPr>
        <p:spPr>
          <a:xfrm>
            <a:off x="8876511" y="2712208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32342F-5147-EA4E-9366-A73DDB17ADA9}"/>
              </a:ext>
            </a:extLst>
          </p:cNvPr>
          <p:cNvSpPr/>
          <p:nvPr/>
        </p:nvSpPr>
        <p:spPr>
          <a:xfrm>
            <a:off x="10752043" y="4166462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DBCF40-A6A9-6B4D-AA30-E091429807F5}"/>
              </a:ext>
            </a:extLst>
          </p:cNvPr>
          <p:cNvSpPr/>
          <p:nvPr/>
        </p:nvSpPr>
        <p:spPr>
          <a:xfrm>
            <a:off x="10039001" y="3879743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D37E78-1838-D345-8CE2-8DC1CB7629C5}"/>
              </a:ext>
            </a:extLst>
          </p:cNvPr>
          <p:cNvSpPr/>
          <p:nvPr/>
        </p:nvSpPr>
        <p:spPr>
          <a:xfrm>
            <a:off x="10038881" y="2859437"/>
            <a:ext cx="341442" cy="3409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77F57E-A2B3-9547-936D-A4519B854F40}"/>
              </a:ext>
            </a:extLst>
          </p:cNvPr>
          <p:cNvSpPr/>
          <p:nvPr/>
        </p:nvSpPr>
        <p:spPr>
          <a:xfrm>
            <a:off x="11185889" y="2594653"/>
            <a:ext cx="604672" cy="6238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6A767B-B454-3948-8A77-E0D08D013C34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9093488" y="2828445"/>
            <a:ext cx="945393" cy="201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910F8A-903B-5141-974C-F5B1FECA3AE9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10380323" y="2944682"/>
            <a:ext cx="805566" cy="85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DE31D-5B6B-5547-8EC3-D91CAF9CF254}"/>
              </a:ext>
            </a:extLst>
          </p:cNvPr>
          <p:cNvCxnSpPr>
            <a:stCxn id="31" idx="4"/>
            <a:endCxn id="30" idx="0"/>
          </p:cNvCxnSpPr>
          <p:nvPr/>
        </p:nvCxnSpPr>
        <p:spPr>
          <a:xfrm flipH="1">
            <a:off x="10147490" y="3200400"/>
            <a:ext cx="62112" cy="679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27E91A-4A8A-FA45-B9E0-54CFC09912A1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>
            <a:off x="10224202" y="4078172"/>
            <a:ext cx="559617" cy="122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D942F6F-1E7B-A64D-B658-0E2918EF91B6}"/>
              </a:ext>
            </a:extLst>
          </p:cNvPr>
          <p:cNvSpPr/>
          <p:nvPr/>
        </p:nvSpPr>
        <p:spPr>
          <a:xfrm>
            <a:off x="11379736" y="3581398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5E5D36-762D-AD42-8BA1-DEDAA28E5309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11488225" y="3218481"/>
            <a:ext cx="0" cy="321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069E095-4BAF-424D-A51F-DFAD0A8464B2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4338090" y="3657599"/>
            <a:ext cx="753668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510234-C485-0B45-8A13-4AD6498AE89D}"/>
              </a:ext>
            </a:extLst>
          </p:cNvPr>
          <p:cNvCxnSpPr>
            <a:stCxn id="12" idx="3"/>
            <a:endCxn id="27" idx="1"/>
          </p:cNvCxnSpPr>
          <p:nvPr/>
        </p:nvCxnSpPr>
        <p:spPr>
          <a:xfrm>
            <a:off x="7884965" y="3657599"/>
            <a:ext cx="805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F7E8D07-0BCE-8B4C-9E4C-2D3F93A234DB}"/>
              </a:ext>
            </a:extLst>
          </p:cNvPr>
          <p:cNvSpPr/>
          <p:nvPr/>
        </p:nvSpPr>
        <p:spPr>
          <a:xfrm>
            <a:off x="3785740" y="3465161"/>
            <a:ext cx="216977" cy="232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B5C-8885-B948-8FBC-66106479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1646"/>
          </a:xfrm>
        </p:spPr>
        <p:txBody>
          <a:bodyPr/>
          <a:lstStyle/>
          <a:p>
            <a:r>
              <a:rPr lang="en-US" dirty="0"/>
              <a:t>Engine flow problem 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F9782-9C0C-0B46-AEB1-9E79C8C47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04" y="191529"/>
            <a:ext cx="3387921" cy="6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E66E-191B-5945-A177-66DC49F2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314"/>
            <a:ext cx="9601200" cy="1485900"/>
          </a:xfrm>
        </p:spPr>
        <p:txBody>
          <a:bodyPr/>
          <a:lstStyle/>
          <a:p>
            <a:r>
              <a:rPr lang="en-US" dirty="0"/>
              <a:t>IMPLEMENTACIÓN</a:t>
            </a:r>
            <a:br>
              <a:rPr lang="en-US" dirty="0"/>
            </a:br>
            <a:r>
              <a:rPr lang="en-US" sz="3200" dirty="0" err="1"/>
              <a:t>Alocación</a:t>
            </a:r>
            <a:r>
              <a:rPr lang="en-US" sz="3200" dirty="0"/>
              <a:t> de </a:t>
            </a:r>
            <a:r>
              <a:rPr lang="en-US" sz="3200" dirty="0" err="1"/>
              <a:t>recursos</a:t>
            </a:r>
            <a:r>
              <a:rPr lang="en-US" sz="3200" dirty="0"/>
              <a:t>:</a:t>
            </a:r>
            <a:endParaRPr lang="en-US" dirty="0"/>
          </a:p>
        </p:txBody>
      </p:sp>
      <p:pic>
        <p:nvPicPr>
          <p:cNvPr id="5" name="Picture 4" descr="A picture containing small, white, different, covered&#10;&#10;Description automatically generated">
            <a:extLst>
              <a:ext uri="{FF2B5EF4-FFF2-40B4-BE49-F238E27FC236}">
                <a16:creationId xmlns:a16="http://schemas.microsoft.com/office/drawing/2014/main" id="{4553D975-29B6-C344-A61A-B68BF453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55064"/>
            <a:ext cx="4612401" cy="45171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583D8-A0FF-EA46-A6CC-7FF80520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41" y="2171700"/>
            <a:ext cx="4263659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63-0CD9-EF4C-9464-6071D76F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Comunicación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27F5-2158-4D44-B002-45357417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5C3F-6D79-0241-A66B-EB8B9006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Redes de </a:t>
            </a:r>
            <a:r>
              <a:rPr lang="en-US" sz="3600" dirty="0" err="1"/>
              <a:t>transporte</a:t>
            </a:r>
            <a:r>
              <a:rPr lang="en-US" sz="3600" dirty="0"/>
              <a:t>:</a:t>
            </a: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6707336A-8CEF-E849-A1A4-625D554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685800"/>
            <a:ext cx="649224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3BDF-67D8-DD4D-8632-DC524E2B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3192"/>
            <a:ext cx="10181492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RESULTADOS</a:t>
            </a:r>
            <a:br>
              <a:rPr lang="en-US" dirty="0"/>
            </a:br>
            <a:r>
              <a:rPr lang="en-US" sz="3200" dirty="0" err="1"/>
              <a:t>Convergencia</a:t>
            </a:r>
            <a:r>
              <a:rPr lang="en-US" sz="3200" dirty="0"/>
              <a:t> </a:t>
            </a:r>
            <a:r>
              <a:rPr lang="en-US" sz="3200" dirty="0" err="1"/>
              <a:t>problema</a:t>
            </a:r>
            <a:r>
              <a:rPr lang="en-US" sz="3200" dirty="0"/>
              <a:t> 1 sin </a:t>
            </a:r>
            <a:r>
              <a:rPr lang="en-US" sz="3200" dirty="0" err="1"/>
              <a:t>ruido</a:t>
            </a:r>
            <a:r>
              <a:rPr lang="en-US" sz="3200" dirty="0"/>
              <a:t> y con </a:t>
            </a:r>
            <a:r>
              <a:rPr lang="en-US" sz="3200" dirty="0" err="1"/>
              <a:t>agentes</a:t>
            </a:r>
            <a:r>
              <a:rPr lang="en-US" sz="3200" dirty="0"/>
              <a:t> ‘</a:t>
            </a:r>
            <a:r>
              <a:rPr lang="en-US" sz="3200" dirty="0" err="1"/>
              <a:t>inocentes</a:t>
            </a:r>
            <a:r>
              <a:rPr lang="en-US" sz="3200" dirty="0"/>
              <a:t>’:</a:t>
            </a:r>
            <a:endParaRPr lang="en-US" dirty="0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62B011CE-9E74-E947-82B2-D3FC1C01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0" y="1623060"/>
            <a:ext cx="4785028" cy="468630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BAC29B8D-FC06-3644-8C99-FB550480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80" y="1623060"/>
            <a:ext cx="4785028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0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3BDF-67D8-DD4D-8632-DC524E2B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93192"/>
            <a:ext cx="10603523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RESULTADOS</a:t>
            </a:r>
            <a:br>
              <a:rPr lang="en-US" dirty="0"/>
            </a:br>
            <a:r>
              <a:rPr lang="en-US" sz="3200" dirty="0" err="1"/>
              <a:t>Convergencia</a:t>
            </a:r>
            <a:r>
              <a:rPr lang="en-US" sz="3200" dirty="0"/>
              <a:t> </a:t>
            </a:r>
            <a:r>
              <a:rPr lang="en-US" sz="3200" dirty="0" err="1"/>
              <a:t>problema</a:t>
            </a:r>
            <a:r>
              <a:rPr lang="en-US" sz="3200" dirty="0"/>
              <a:t> 1 con </a:t>
            </a:r>
            <a:r>
              <a:rPr lang="en-US" sz="3200" dirty="0" err="1"/>
              <a:t>ruido</a:t>
            </a:r>
            <a:r>
              <a:rPr lang="en-US" sz="3200" dirty="0"/>
              <a:t> y con </a:t>
            </a:r>
            <a:r>
              <a:rPr lang="en-US" sz="3200" dirty="0" err="1"/>
              <a:t>agentes</a:t>
            </a:r>
            <a:r>
              <a:rPr lang="en-US" sz="3200" dirty="0"/>
              <a:t> </a:t>
            </a:r>
            <a:r>
              <a:rPr lang="en-US" sz="3200" dirty="0" err="1"/>
              <a:t>cooperativos</a:t>
            </a:r>
            <a:r>
              <a:rPr lang="en-US" sz="3200" dirty="0"/>
              <a:t>:</a:t>
            </a:r>
            <a:endParaRPr lang="en-US" dirty="0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62B011CE-9E74-E947-82B2-D3FC1C01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0" y="1623060"/>
            <a:ext cx="4785028" cy="468630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BAC29B8D-FC06-3644-8C99-FB550480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80" y="1623060"/>
            <a:ext cx="4785028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3C85-9A8D-C04D-9500-F33D68B8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28650"/>
            <a:ext cx="9601200" cy="5845302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INTRODUCCIÓN</a:t>
            </a:r>
          </a:p>
          <a:p>
            <a:r>
              <a:rPr lang="en-US" sz="4000" dirty="0"/>
              <a:t>REQUERIMENTOS FUNCIONALES</a:t>
            </a:r>
          </a:p>
          <a:p>
            <a:r>
              <a:rPr lang="en-US" sz="4000" dirty="0"/>
              <a:t>RESTRICCIONES DE DISEÑO</a:t>
            </a:r>
          </a:p>
          <a:p>
            <a:r>
              <a:rPr lang="en-US" sz="4000" dirty="0"/>
              <a:t>SOLUCIONES ALTERNATIVAS</a:t>
            </a:r>
          </a:p>
          <a:p>
            <a:r>
              <a:rPr lang="en-US" sz="4000" dirty="0"/>
              <a:t>ESTÁNDARES</a:t>
            </a:r>
          </a:p>
          <a:p>
            <a:r>
              <a:rPr lang="en-US" sz="4000" dirty="0"/>
              <a:t>ARQUITECTURAS</a:t>
            </a:r>
          </a:p>
          <a:p>
            <a:r>
              <a:rPr lang="en-US" sz="4000" dirty="0"/>
              <a:t>IMPLEMENTACIÓN</a:t>
            </a:r>
          </a:p>
          <a:p>
            <a:r>
              <a:rPr lang="en-US" sz="4000" dirty="0"/>
              <a:t>RESULTADOS</a:t>
            </a:r>
          </a:p>
          <a:p>
            <a:r>
              <a:rPr lang="en-US" sz="4000" dirty="0"/>
              <a:t>CONCLUSIONES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3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C38-A371-FD49-B89B-EF9A9F54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Convergencia</a:t>
            </a:r>
            <a:r>
              <a:rPr lang="en-US" sz="3600" dirty="0"/>
              <a:t> </a:t>
            </a:r>
            <a:r>
              <a:rPr lang="en-US" sz="3600" dirty="0" err="1"/>
              <a:t>problema</a:t>
            </a:r>
            <a:r>
              <a:rPr lang="en-US" sz="3600" dirty="0"/>
              <a:t> 2:</a:t>
            </a:r>
            <a:endParaRPr lang="en-US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9696084C-DB29-DD42-A988-1B157E26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1" t="43201" r="17048" b="-1"/>
          <a:stretch/>
        </p:blipFill>
        <p:spPr>
          <a:xfrm>
            <a:off x="3566160" y="1956816"/>
            <a:ext cx="521208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C64F-578B-CE4D-AF8A-B32056D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Complejidad</a:t>
            </a:r>
            <a:r>
              <a:rPr lang="en-US" sz="3600" dirty="0"/>
              <a:t>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4C8F8-5BC4-B644-90BA-C68B2DC5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1800225"/>
            <a:ext cx="5230368" cy="2829114"/>
          </a:xfrm>
          <a:prstGeom prst="rect">
            <a:avLst/>
          </a:prstGeom>
        </p:spPr>
      </p:pic>
      <p:pic>
        <p:nvPicPr>
          <p:cNvPr id="7" name="Picture 6" descr="A screenshot of a survey&#10;&#10;Description automatically generated">
            <a:extLst>
              <a:ext uri="{FF2B5EF4-FFF2-40B4-BE49-F238E27FC236}">
                <a16:creationId xmlns:a16="http://schemas.microsoft.com/office/drawing/2014/main" id="{9C6E0966-13D0-A34A-9DC0-45E32725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2" y="1741455"/>
            <a:ext cx="5809488" cy="2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3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213-9961-7044-9813-764DB678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con </a:t>
            </a:r>
            <a:r>
              <a:rPr lang="en-US" dirty="0" err="1"/>
              <a:t>enfoques</a:t>
            </a:r>
            <a:r>
              <a:rPr lang="en-US" dirty="0"/>
              <a:t> </a:t>
            </a:r>
            <a:r>
              <a:rPr lang="en-US" dirty="0" err="1"/>
              <a:t>clásicos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639D-E37F-CB4E-AC9E-EC8D9F7D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8B1B-AD5B-E443-B2B9-7A3FD0B7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716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Conclusiones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A764-80E7-CD44-80AF-17F41B94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30804"/>
            <a:ext cx="9601200" cy="4974745"/>
          </a:xfrm>
        </p:spPr>
        <p:txBody>
          <a:bodyPr>
            <a:noAutofit/>
          </a:bodyPr>
          <a:lstStyle/>
          <a:p>
            <a:r>
              <a:rPr lang="en-US" sz="2400" dirty="0" err="1"/>
              <a:t>Infinita</a:t>
            </a:r>
            <a:r>
              <a:rPr lang="en-US" sz="2400" dirty="0"/>
              <a:t>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experimentos</a:t>
            </a:r>
            <a:r>
              <a:rPr lang="en-US" sz="2400" dirty="0"/>
              <a:t> y de </a:t>
            </a:r>
            <a:r>
              <a:rPr lang="en-US" sz="2400" dirty="0" err="1"/>
              <a:t>distintas</a:t>
            </a:r>
            <a:r>
              <a:rPr lang="en-US" sz="2400" dirty="0"/>
              <a:t> </a:t>
            </a:r>
            <a:r>
              <a:rPr lang="en-US" sz="2400" dirty="0" err="1"/>
              <a:t>caracterizaciones</a:t>
            </a:r>
            <a:r>
              <a:rPr lang="en-US" sz="2400" dirty="0"/>
              <a:t> de ambos </a:t>
            </a:r>
            <a:r>
              <a:rPr lang="en-US" sz="2400" dirty="0" err="1"/>
              <a:t>problemas</a:t>
            </a:r>
            <a:r>
              <a:rPr lang="en-US" sz="2400" dirty="0"/>
              <a:t>..</a:t>
            </a:r>
          </a:p>
          <a:p>
            <a:endParaRPr lang="en-US" sz="2400" dirty="0"/>
          </a:p>
          <a:p>
            <a:r>
              <a:rPr lang="en-US" sz="2400" dirty="0" err="1"/>
              <a:t>Muchas</a:t>
            </a:r>
            <a:r>
              <a:rPr lang="en-US" sz="2400" dirty="0"/>
              <a:t> </a:t>
            </a:r>
            <a:r>
              <a:rPr lang="en-US" sz="2400" dirty="0" err="1"/>
              <a:t>posibles</a:t>
            </a:r>
            <a:r>
              <a:rPr lang="en-US" sz="2400" dirty="0"/>
              <a:t> </a:t>
            </a:r>
            <a:r>
              <a:rPr lang="en-US" sz="2400" dirty="0" err="1"/>
              <a:t>lineas</a:t>
            </a:r>
            <a:r>
              <a:rPr lang="en-US" sz="2400" dirty="0"/>
              <a:t> de </a:t>
            </a:r>
            <a:r>
              <a:rPr lang="en-US" sz="2400" dirty="0" err="1"/>
              <a:t>investigación</a:t>
            </a:r>
            <a:r>
              <a:rPr lang="en-US" sz="2400" dirty="0"/>
              <a:t> y </a:t>
            </a:r>
            <a:r>
              <a:rPr lang="en-US" sz="2400" dirty="0" err="1"/>
              <a:t>exploración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Las </a:t>
            </a:r>
            <a:r>
              <a:rPr lang="en-US" sz="2400" dirty="0" err="1"/>
              <a:t>experiencias</a:t>
            </a:r>
            <a:r>
              <a:rPr lang="en-US" sz="2400" dirty="0"/>
              <a:t> de </a:t>
            </a:r>
            <a:r>
              <a:rPr lang="en-US" sz="2400" dirty="0" err="1"/>
              <a:t>diseño</a:t>
            </a:r>
            <a:r>
              <a:rPr lang="en-US" sz="2400" dirty="0"/>
              <a:t> son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enriquecedoras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Muchos</a:t>
            </a:r>
            <a:r>
              <a:rPr lang="en-US" sz="2400" dirty="0"/>
              <a:t> </a:t>
            </a:r>
            <a:r>
              <a:rPr lang="en-US" sz="2400" dirty="0" err="1"/>
              <a:t>aprendizajes</a:t>
            </a:r>
            <a:r>
              <a:rPr lang="en-US" sz="2400" dirty="0"/>
              <a:t> </a:t>
            </a:r>
            <a:r>
              <a:rPr lang="en-US" sz="2400" dirty="0" err="1"/>
              <a:t>gráficos</a:t>
            </a:r>
            <a:r>
              <a:rPr lang="en-US" sz="2400" dirty="0"/>
              <a:t> y </a:t>
            </a:r>
            <a:r>
              <a:rPr lang="en-US" sz="2400" dirty="0" err="1"/>
              <a:t>computacionales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74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FD4751-4C2C-3E41-BED2-1A6EC9591D05}"/>
              </a:ext>
            </a:extLst>
          </p:cNvPr>
          <p:cNvSpPr txBox="1"/>
          <p:nvPr/>
        </p:nvSpPr>
        <p:spPr>
          <a:xfrm>
            <a:off x="853194" y="4969681"/>
            <a:ext cx="10869750" cy="123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30F7E-F5C0-BA4F-BD52-120AAD35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73" y="749533"/>
            <a:ext cx="9646053" cy="4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2009-EA1A-3A4A-AF59-E154D671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err="1"/>
              <a:t>Introducción</a:t>
            </a:r>
            <a:endParaRPr lang="en-US" sz="44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AD5135-8E5A-4ABC-B3F0-96050BF0F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7155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6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070012-F07F-4AF5-A31F-7F14A169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1DFA57A-349A-4BFD-B78A-9F99513C1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B5F8AE6-2E79-4DD0-8E2A-5E00870FD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0D3BB76-8949-4CF0-A2AB-B9CB0B87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F39634-9D58-45BA-8073-5E672C66D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3275668"/>
          </a:xfrm>
          <a:custGeom>
            <a:avLst/>
            <a:gdLst>
              <a:gd name="connsiteX0" fmla="*/ 3275668 w 3275668"/>
              <a:gd name="connsiteY0" fmla="*/ 3275668 h 3275668"/>
              <a:gd name="connsiteX1" fmla="*/ 655 w 3275668"/>
              <a:gd name="connsiteY1" fmla="*/ 3275668 h 3275668"/>
              <a:gd name="connsiteX2" fmla="*/ 0 w 3275668"/>
              <a:gd name="connsiteY2" fmla="*/ 2889925 h 3275668"/>
              <a:gd name="connsiteX3" fmla="*/ 2869894 w 3275668"/>
              <a:gd name="connsiteY3" fmla="*/ 2891248 h 3275668"/>
              <a:gd name="connsiteX4" fmla="*/ 2869894 w 3275668"/>
              <a:gd name="connsiteY4" fmla="*/ 0 h 3275668"/>
              <a:gd name="connsiteX5" fmla="*/ 3275668 w 3275668"/>
              <a:gd name="connsiteY5" fmla="*/ 0 h 32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3275668">
                <a:moveTo>
                  <a:pt x="3275668" y="3275668"/>
                </a:moveTo>
                <a:lnTo>
                  <a:pt x="655" y="3275668"/>
                </a:lnTo>
                <a:cubicBezTo>
                  <a:pt x="-655" y="3142531"/>
                  <a:pt x="1310" y="3023062"/>
                  <a:pt x="0" y="2889925"/>
                </a:cubicBezTo>
                <a:lnTo>
                  <a:pt x="2869894" y="289124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794DAEC-13A6-485F-AF0A-77F61AE6F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49045" y="3149435"/>
            <a:ext cx="3275013" cy="3275670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3F16-C49E-4147-A4F3-C593C0F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206" y="3575400"/>
            <a:ext cx="6074564" cy="4204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 err="1"/>
              <a:t>AsignaciÓn</a:t>
            </a:r>
            <a:r>
              <a:rPr lang="en-US" cap="all" dirty="0"/>
              <a:t> </a:t>
            </a:r>
            <a:br>
              <a:rPr lang="en-US" cap="all" dirty="0"/>
            </a:br>
            <a:r>
              <a:rPr lang="en-US" cap="all" dirty="0"/>
              <a:t>de</a:t>
            </a:r>
            <a:br>
              <a:rPr lang="en-US" cap="all" dirty="0"/>
            </a:br>
            <a:r>
              <a:rPr lang="en-US" cap="all" dirty="0" err="1"/>
              <a:t>recursos</a:t>
            </a:r>
            <a:endParaRPr lang="en-US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889C-5A72-5246-9FE5-7035493D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226" y="2382302"/>
            <a:ext cx="5584896" cy="32756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>
                <a:solidFill>
                  <a:schemeClr val="tx1"/>
                </a:solidFill>
              </a:rPr>
              <a:t>Distribución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recursos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en</a:t>
            </a:r>
            <a:r>
              <a:rPr lang="en-US" sz="4000" dirty="0">
                <a:solidFill>
                  <a:schemeClr val="tx1"/>
                </a:solidFill>
              </a:rPr>
              <a:t> una población, ambos </a:t>
            </a:r>
            <a:r>
              <a:rPr lang="en-US" sz="4000" dirty="0" err="1">
                <a:solidFill>
                  <a:schemeClr val="tx1"/>
                </a:solidFill>
              </a:rPr>
              <a:t>finitos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1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AD84E21A-A848-4FF9-97DA-1BE07F74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679B52-98EA-45CA-AF30-F2C9A6946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E5EE46-6B2F-43B5-8F97-10C96ECA3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992EE89B-1E5B-406B-8DEE-3AB563006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ABB43-2CC7-1D40-8834-266438FC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Redes de transporte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EF1730D-C088-41F4-80BD-A7B56469A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BB4F96C-BA00-4CC8-BE7E-12D8C4EC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FACEA645-D5A0-7A46-9197-C86433C0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35" y="432895"/>
            <a:ext cx="6820927" cy="68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0535-EB13-664D-AC04-DD2EC8D4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395A-4F5F-2749-B34D-28EC04FF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13856"/>
            <a:ext cx="9601200" cy="48441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/>
              <a:t>La </a:t>
            </a:r>
            <a:r>
              <a:rPr lang="en-US" sz="3200" b="1" dirty="0" err="1"/>
              <a:t>sobre</a:t>
            </a:r>
            <a:r>
              <a:rPr lang="en-US" sz="3200" b="1" dirty="0"/>
              <a:t> </a:t>
            </a:r>
            <a:r>
              <a:rPr lang="en-US" sz="3200" b="1" dirty="0" err="1"/>
              <a:t>optimización</a:t>
            </a:r>
            <a:r>
              <a:rPr lang="en-US" sz="3200" b="1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solución</a:t>
            </a:r>
            <a:r>
              <a:rPr lang="en-US" sz="3200" dirty="0"/>
              <a:t> de </a:t>
            </a:r>
            <a:r>
              <a:rPr lang="en-US" sz="3200" dirty="0" err="1"/>
              <a:t>estos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ha </a:t>
            </a:r>
            <a:r>
              <a:rPr lang="en-US" sz="3200" dirty="0" err="1"/>
              <a:t>llevado</a:t>
            </a:r>
            <a:r>
              <a:rPr lang="en-US" sz="3200" dirty="0"/>
              <a:t> a </a:t>
            </a:r>
            <a:r>
              <a:rPr lang="en-US" sz="3200" dirty="0" err="1"/>
              <a:t>generar</a:t>
            </a:r>
            <a:r>
              <a:rPr lang="en-US" sz="3200" dirty="0"/>
              <a:t> </a:t>
            </a:r>
            <a:r>
              <a:rPr lang="en-US" sz="3200" dirty="0" err="1"/>
              <a:t>soluciones</a:t>
            </a:r>
            <a:r>
              <a:rPr lang="en-US" sz="3200" dirty="0"/>
              <a:t> que no son </a:t>
            </a:r>
            <a:r>
              <a:rPr lang="en-US" sz="3200" b="1" dirty="0" err="1"/>
              <a:t>robustas</a:t>
            </a:r>
            <a:r>
              <a:rPr lang="en-US" sz="3200" dirty="0"/>
              <a:t> </a:t>
            </a:r>
            <a:r>
              <a:rPr lang="en-US" sz="3200" dirty="0" err="1"/>
              <a:t>ni</a:t>
            </a:r>
            <a:r>
              <a:rPr lang="en-US" sz="3200" dirty="0"/>
              <a:t> </a:t>
            </a:r>
            <a:r>
              <a:rPr lang="en-US" sz="3200" b="1" dirty="0" err="1"/>
              <a:t>adaptables</a:t>
            </a:r>
            <a:r>
              <a:rPr lang="en-US" sz="3200" b="1" dirty="0"/>
              <a:t>.</a:t>
            </a:r>
            <a:endParaRPr lang="en-US" sz="3200" dirty="0"/>
          </a:p>
          <a:p>
            <a:pPr algn="ctr"/>
            <a:r>
              <a:rPr lang="en-US" sz="3200" dirty="0"/>
              <a:t> Es </a:t>
            </a:r>
            <a:r>
              <a:rPr lang="en-US" sz="3200" dirty="0" err="1"/>
              <a:t>decir</a:t>
            </a:r>
            <a:r>
              <a:rPr lang="en-US" sz="3200" dirty="0"/>
              <a:t> </a:t>
            </a:r>
            <a:r>
              <a:rPr lang="en-US" sz="3200" dirty="0" err="1"/>
              <a:t>aunque</a:t>
            </a:r>
            <a:r>
              <a:rPr lang="en-US" sz="3200" dirty="0"/>
              <a:t> </a:t>
            </a:r>
            <a:r>
              <a:rPr lang="en-US" sz="3200" dirty="0" err="1"/>
              <a:t>muchas</a:t>
            </a:r>
            <a:r>
              <a:rPr lang="en-US" sz="3200" dirty="0"/>
              <a:t> de las </a:t>
            </a:r>
            <a:r>
              <a:rPr lang="en-US" sz="3200" dirty="0" err="1"/>
              <a:t>soluciones</a:t>
            </a:r>
            <a:r>
              <a:rPr lang="en-US" sz="3200" dirty="0"/>
              <a:t> </a:t>
            </a:r>
            <a:r>
              <a:rPr lang="en-US" sz="3200" dirty="0" err="1"/>
              <a:t>resuelven</a:t>
            </a:r>
            <a:r>
              <a:rPr lang="en-US" sz="3200" dirty="0"/>
              <a:t> las </a:t>
            </a:r>
            <a:r>
              <a:rPr lang="en-US" sz="3200" dirty="0" err="1"/>
              <a:t>cuestiones</a:t>
            </a:r>
            <a:r>
              <a:rPr lang="en-US" sz="3200" dirty="0"/>
              <a:t> </a:t>
            </a:r>
            <a:r>
              <a:rPr lang="en-US" sz="3200" dirty="0" err="1"/>
              <a:t>pierden</a:t>
            </a:r>
            <a:r>
              <a:rPr lang="en-US" sz="3200" dirty="0"/>
              <a:t> de vista </a:t>
            </a:r>
            <a:r>
              <a:rPr lang="en-US" sz="3200" dirty="0" err="1"/>
              <a:t>muchas</a:t>
            </a:r>
            <a:r>
              <a:rPr lang="en-US" sz="3200" dirty="0"/>
              <a:t> </a:t>
            </a:r>
            <a:r>
              <a:rPr lang="en-US" sz="3200" dirty="0" err="1"/>
              <a:t>requerimentos</a:t>
            </a:r>
            <a:r>
              <a:rPr lang="en-US" sz="3200" dirty="0"/>
              <a:t> </a:t>
            </a:r>
            <a:r>
              <a:rPr lang="en-US" sz="3200" b="1" dirty="0" err="1"/>
              <a:t>orgánicos</a:t>
            </a:r>
            <a:r>
              <a:rPr lang="en-US" sz="3200" dirty="0"/>
              <a:t>.</a:t>
            </a:r>
          </a:p>
          <a:p>
            <a:pPr algn="ctr"/>
            <a:r>
              <a:rPr lang="en-US" sz="3200" dirty="0" err="1"/>
              <a:t>Esto</a:t>
            </a:r>
            <a:r>
              <a:rPr lang="en-US" sz="3200" dirty="0"/>
              <a:t> surge </a:t>
            </a:r>
            <a:r>
              <a:rPr lang="en-US" sz="3200" dirty="0" err="1"/>
              <a:t>principalmente</a:t>
            </a:r>
            <a:r>
              <a:rPr lang="en-US" sz="3200" dirty="0"/>
              <a:t> por la </a:t>
            </a:r>
            <a:r>
              <a:rPr lang="en-US" sz="3200" dirty="0" err="1"/>
              <a:t>centralización</a:t>
            </a:r>
            <a:r>
              <a:rPr lang="en-US" sz="3200" dirty="0"/>
              <a:t> que </a:t>
            </a:r>
            <a:r>
              <a:rPr lang="en-US" sz="3200" dirty="0" err="1"/>
              <a:t>desconoce</a:t>
            </a:r>
            <a:r>
              <a:rPr lang="en-US" sz="3200" dirty="0"/>
              <a:t> las </a:t>
            </a:r>
            <a:r>
              <a:rPr lang="en-US" sz="3200" dirty="0" err="1"/>
              <a:t>restricciones</a:t>
            </a:r>
            <a:r>
              <a:rPr lang="en-US" sz="3200" dirty="0"/>
              <a:t> </a:t>
            </a:r>
            <a:r>
              <a:rPr lang="en-US" sz="3200" dirty="0" err="1"/>
              <a:t>reales</a:t>
            </a:r>
            <a:r>
              <a:rPr lang="en-US" sz="3200" dirty="0"/>
              <a:t> de los </a:t>
            </a:r>
            <a:r>
              <a:rPr lang="en-US" sz="3200" dirty="0" err="1"/>
              <a:t>individuos</a:t>
            </a:r>
            <a:r>
              <a:rPr lang="en-US" sz="3200" dirty="0"/>
              <a:t>.</a:t>
            </a:r>
          </a:p>
          <a:p>
            <a:pPr algn="ctr"/>
            <a:r>
              <a:rPr lang="en-US" sz="3200" dirty="0"/>
              <a:t> Como </a:t>
            </a:r>
            <a:r>
              <a:rPr lang="en-US" sz="3200" dirty="0" err="1"/>
              <a:t>cuando</a:t>
            </a:r>
            <a:r>
              <a:rPr lang="en-US" sz="3200" dirty="0"/>
              <a:t> </a:t>
            </a:r>
            <a:r>
              <a:rPr lang="en-US" sz="3200" dirty="0" err="1"/>
              <a:t>asignas</a:t>
            </a:r>
            <a:r>
              <a:rPr lang="en-US" sz="3200" dirty="0"/>
              <a:t> </a:t>
            </a:r>
            <a:r>
              <a:rPr lang="en-US" sz="3200" dirty="0" err="1"/>
              <a:t>días</a:t>
            </a:r>
            <a:r>
              <a:rPr lang="en-US" sz="3200" dirty="0"/>
              <a:t> de </a:t>
            </a:r>
            <a:r>
              <a:rPr lang="en-US" sz="3200" dirty="0" err="1"/>
              <a:t>exámen</a:t>
            </a:r>
            <a:r>
              <a:rPr lang="en-US" sz="3200" dirty="0"/>
              <a:t> sin </a:t>
            </a:r>
            <a:r>
              <a:rPr lang="en-US" sz="3200" dirty="0" err="1"/>
              <a:t>tomar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cuenta</a:t>
            </a:r>
            <a:r>
              <a:rPr lang="en-US" sz="3200" dirty="0"/>
              <a:t> que un </a:t>
            </a:r>
            <a:r>
              <a:rPr lang="en-US" sz="3200" dirty="0" err="1"/>
              <a:t>alumno</a:t>
            </a:r>
            <a:r>
              <a:rPr lang="en-US" sz="3200" dirty="0"/>
              <a:t> no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tomar</a:t>
            </a:r>
            <a:r>
              <a:rPr lang="en-US" sz="3200" dirty="0"/>
              <a:t> 4 </a:t>
            </a:r>
            <a:r>
              <a:rPr lang="en-US" sz="3200" dirty="0" err="1"/>
              <a:t>exámenes</a:t>
            </a:r>
            <a:r>
              <a:rPr lang="en-US" sz="3200" dirty="0"/>
              <a:t> al </a:t>
            </a:r>
            <a:r>
              <a:rPr lang="en-US" sz="3200" dirty="0" err="1"/>
              <a:t>mismo</a:t>
            </a:r>
            <a:r>
              <a:rPr lang="en-US" sz="3200" dirty="0"/>
              <a:t> </a:t>
            </a:r>
            <a:r>
              <a:rPr lang="en-US" sz="3200" dirty="0" err="1"/>
              <a:t>tiempo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0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E9A2-46B6-CB44-AEE8-BE420D70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Requerimentos</a:t>
            </a:r>
            <a:r>
              <a:rPr lang="en-US" sz="4400" dirty="0"/>
              <a:t> </a:t>
            </a:r>
            <a:r>
              <a:rPr lang="en-US" sz="4400" dirty="0" err="1"/>
              <a:t>funcionales</a:t>
            </a:r>
            <a:br>
              <a:rPr lang="en-US" sz="4400" dirty="0"/>
            </a:br>
            <a:r>
              <a:rPr lang="en-US" sz="3600" dirty="0"/>
              <a:t>(</a:t>
            </a:r>
            <a:r>
              <a:rPr lang="en-US" sz="3600" dirty="0" err="1"/>
              <a:t>diseño</a:t>
            </a:r>
            <a:r>
              <a:rPr lang="en-US" sz="3600" dirty="0"/>
              <a:t> de </a:t>
            </a:r>
            <a:r>
              <a:rPr lang="en-US" sz="3600" dirty="0" err="1"/>
              <a:t>cerebros</a:t>
            </a:r>
            <a:r>
              <a:rPr lang="en-US" sz="3600" dirty="0"/>
              <a:t> </a:t>
            </a:r>
            <a:r>
              <a:rPr lang="en-US" sz="3600" dirty="0" err="1"/>
              <a:t>líquidos</a:t>
            </a:r>
            <a:r>
              <a:rPr lang="en-US" sz="3600" dirty="0"/>
              <a:t>)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02EBE9-42DA-4FAD-998F-A758EFCA6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73110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1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FA26-EE96-624D-9AF4-D0A07813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56" y="2973325"/>
            <a:ext cx="9601200" cy="2282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Además</a:t>
            </a:r>
            <a:r>
              <a:rPr lang="en-US" sz="4000" dirty="0"/>
              <a:t> </a:t>
            </a:r>
            <a:r>
              <a:rPr lang="en-US" sz="4000" dirty="0" err="1"/>
              <a:t>nos</a:t>
            </a:r>
            <a:r>
              <a:rPr lang="en-US" sz="4000" dirty="0"/>
              <a:t> </a:t>
            </a:r>
            <a:r>
              <a:rPr lang="en-US" sz="4000" dirty="0" err="1"/>
              <a:t>gustaría</a:t>
            </a:r>
            <a:r>
              <a:rPr lang="en-US" sz="4000" dirty="0"/>
              <a:t> </a:t>
            </a:r>
            <a:r>
              <a:rPr lang="en-US" sz="4000" dirty="0" err="1"/>
              <a:t>extraer</a:t>
            </a:r>
            <a:r>
              <a:rPr lang="en-US" sz="4000" dirty="0"/>
              <a:t> </a:t>
            </a:r>
            <a:r>
              <a:rPr lang="en-US" sz="4000" dirty="0" err="1"/>
              <a:t>cuál</a:t>
            </a:r>
            <a:r>
              <a:rPr lang="en-US" sz="4000" dirty="0"/>
              <a:t> es la </a:t>
            </a:r>
            <a:r>
              <a:rPr lang="en-US" sz="4000" b="1" dirty="0" err="1"/>
              <a:t>relación</a:t>
            </a:r>
            <a:r>
              <a:rPr lang="en-US" sz="4000" dirty="0"/>
              <a:t> o </a:t>
            </a:r>
            <a:r>
              <a:rPr lang="en-US" sz="4000" b="1" dirty="0" err="1"/>
              <a:t>analogía</a:t>
            </a:r>
            <a:r>
              <a:rPr lang="en-US" sz="4000" dirty="0"/>
              <a:t> plausible con </a:t>
            </a:r>
            <a:r>
              <a:rPr lang="en-US" sz="4000" b="1" dirty="0" err="1"/>
              <a:t>sistemas</a:t>
            </a:r>
            <a:r>
              <a:rPr lang="en-US" sz="4000" b="1" dirty="0"/>
              <a:t> naturales</a:t>
            </a:r>
            <a:r>
              <a:rPr lang="en-US" sz="4000" dirty="0"/>
              <a:t>. </a:t>
            </a:r>
          </a:p>
        </p:txBody>
      </p:sp>
      <p:sp>
        <p:nvSpPr>
          <p:cNvPr id="4" name="Rectangle 3" descr="Spider web">
            <a:extLst>
              <a:ext uri="{FF2B5EF4-FFF2-40B4-BE49-F238E27FC236}">
                <a16:creationId xmlns:a16="http://schemas.microsoft.com/office/drawing/2014/main" id="{2FF626A5-1E8B-5F40-97C4-62B50E02827B}"/>
              </a:ext>
            </a:extLst>
          </p:cNvPr>
          <p:cNvSpPr/>
          <p:nvPr/>
        </p:nvSpPr>
        <p:spPr>
          <a:xfrm>
            <a:off x="5390202" y="725424"/>
            <a:ext cx="2309046" cy="201777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24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3F5D-7C92-C442-86DA-D0892051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12619"/>
            <a:ext cx="4454435" cy="1267837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RESTRICCIONES DEL DISEÑO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96CE5-24D7-426C-AD66-9F42B2BF5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52279"/>
              </p:ext>
            </p:extLst>
          </p:nvPr>
        </p:nvGraphicFramePr>
        <p:xfrm>
          <a:off x="640080" y="1131375"/>
          <a:ext cx="10767696" cy="5086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090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466</Words>
  <Application>Microsoft Macintosh PowerPoint</Application>
  <PresentationFormat>Widescreen</PresentationFormat>
  <Paragraphs>89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Crop</vt:lpstr>
      <vt:lpstr>PowerPoint Presentation</vt:lpstr>
      <vt:lpstr>PowerPoint Presentation</vt:lpstr>
      <vt:lpstr>Introducción</vt:lpstr>
      <vt:lpstr>AsignaciÓn  de recursos</vt:lpstr>
      <vt:lpstr>Redes de transporte</vt:lpstr>
      <vt:lpstr>PROBLEMA</vt:lpstr>
      <vt:lpstr>Requerimentos funcionales (diseño de cerebros líquidos)</vt:lpstr>
      <vt:lpstr>PowerPoint Presentation</vt:lpstr>
      <vt:lpstr>RESTRICCIONES DEL DISEÑO</vt:lpstr>
      <vt:lpstr>SOLUCIONES ALTERNATIVAS</vt:lpstr>
      <vt:lpstr>ESTÁNDARES</vt:lpstr>
      <vt:lpstr>Arquitectura problema 1</vt:lpstr>
      <vt:lpstr>Arquitectura problema 2</vt:lpstr>
      <vt:lpstr>Engine flow problem 1</vt:lpstr>
      <vt:lpstr>IMPLEMENTACIÓN Alocación de recursos:</vt:lpstr>
      <vt:lpstr>Comunicación:</vt:lpstr>
      <vt:lpstr>Redes de transporte:</vt:lpstr>
      <vt:lpstr>RESULTADOS Convergencia problema 1 sin ruido y con agentes ‘inocentes’:</vt:lpstr>
      <vt:lpstr>RESULTADOS Convergencia problema 1 con ruido y con agentes cooperativos:</vt:lpstr>
      <vt:lpstr>Convergencia problema 2:</vt:lpstr>
      <vt:lpstr>Complejidad:</vt:lpstr>
      <vt:lpstr>Comparación con enfoques clásicos.</vt:lpstr>
      <vt:lpstr>Conclusiones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JERONIMO ARANDA BAROIS</dc:creator>
  <cp:lastModifiedBy>JERONIMO ARANDA BAROIS</cp:lastModifiedBy>
  <cp:revision>10</cp:revision>
  <dcterms:created xsi:type="dcterms:W3CDTF">2019-12-16T14:44:02Z</dcterms:created>
  <dcterms:modified xsi:type="dcterms:W3CDTF">2019-12-31T03:23:51Z</dcterms:modified>
</cp:coreProperties>
</file>