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6EBD-0EB1-48D8-9250-67DB6A6EC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CE3B2-D69F-4FDD-AE22-B3DFBD3FA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18CBB-BC22-45F3-AE7E-175A82E9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88859-C284-448F-8D4A-FF276F99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819-A9AF-4F3A-A921-796D03BF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49B7-FAF3-455B-B457-70D7D401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2D044-6AF3-46B8-83B4-233004853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36FF-1F57-46F4-B53C-9AB59841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5883-3D16-4E34-957C-A1517ADD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E8468-F412-4BDA-8301-18147F6F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DB2E5-044C-4D60-A885-45C3224DB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2E90C-1F15-405C-A491-4787CDB5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F556-BC22-462E-9B8C-56B07993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B23E-5237-48CB-935F-3D56D1E7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3B68-B8E8-489F-90C9-94F3817C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BEB1-EF6E-4189-9426-4ED19828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740F-D47E-480D-B988-1320638B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2896-A613-47A5-A910-0ECA2CF4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689A-5A85-42C1-873B-ADA1D344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F346-0E78-4E86-879F-286C8553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620-813A-42CC-A4B5-8FDF07ED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BA6F7-BF4F-4623-8AA8-B247EA93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D025-82DC-4761-8308-90AE9254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76A7-9248-4A06-BD4E-AAC4CB58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6912-9820-4663-8847-F90DF3A1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EC22-B8DE-4A72-BEA9-712459F1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4EF91-BD80-47AF-8CAA-12725CF6E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A7A2-4A3D-41D8-A784-D5659E1B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2F229-87EC-463F-B584-E6406FCF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1A867-234B-4D05-B96C-55DDCE01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4472C-EA09-4038-B24A-F229B46C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5143-1761-45FC-A9E7-F0DCA1B7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91C50-4BCB-415B-8557-9C075AEAF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FB86B-7C10-4FA8-8522-7CBAE1E40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997EA-FBF9-4EA6-8539-3643069E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45F94-0B95-4DCA-95CE-B0BB0E5BC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96290-A831-4542-BFE1-B2693E40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0792A-850C-44F8-A9BF-17D2AF67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F3A62-0A91-406F-9957-4D8AB947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9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D989-95B7-4D9C-9FE4-C92D79E0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C9ECA-F364-41D8-B387-A7E47C49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7758E-E4C8-4E7F-AFA4-E3BE4DD0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C46AD-4744-4B64-A4FC-1F4EF18B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13D49-E695-493A-9D4C-F2281E38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C68BD-3C5E-4662-84B9-422F6D00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97ADD-5E7B-468A-A415-EC6C102A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2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5020-C592-4925-B57C-293C5C9F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2704-48AE-41E9-938E-54CF2EE7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2873D-3150-4467-9F9B-F1943DBD2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96F13-8A83-4E9A-BB72-2BE69A24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1AA99-A090-4DA5-8967-1E87622A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00D6A-EE8C-4BEA-835E-99F1AFDB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8B73-1BAF-461A-A8FD-73371669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D440A-5B0E-48D9-92F2-8FCA9C567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9D2C8-C99C-417F-AA8A-7E2615CA9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D0CCC-0868-4C1A-99B6-F61321A3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C130-4979-413E-8AD3-E76F782D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6FC8-5FEA-4E8F-8C0B-A2884B2C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5AEF1-CEBB-4ABE-93C3-79155194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E6994-E205-425A-83C3-FD7603B5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170EA-5106-441F-AA39-3E200BB62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DB355-F934-4746-B37E-0FB6EFE1A355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7654-4856-4ACB-BF9A-6D1B35B29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0FFC-C285-4C45-A849-4AC34E200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2778F-C931-4CFC-8259-5E3F73B31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3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">
              <a:srgbClr val="CEDAEF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11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2BC9-FD5A-4030-B20D-162D9E183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2318"/>
            <a:ext cx="9144000" cy="1655763"/>
          </a:xfrm>
        </p:spPr>
        <p:txBody>
          <a:bodyPr>
            <a:noAutofit/>
          </a:bodyPr>
          <a:lstStyle/>
          <a:p>
            <a:r>
              <a:rPr lang="en-US" dirty="0"/>
              <a:t>Group 1 Review of Group 12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6C015-BAD9-4777-AD2A-13F82F744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0710"/>
            <a:ext cx="9144000" cy="1655762"/>
          </a:xfrm>
        </p:spPr>
        <p:txBody>
          <a:bodyPr>
            <a:noAutofit/>
          </a:bodyPr>
          <a:lstStyle/>
          <a:p>
            <a:r>
              <a:rPr lang="en-US" sz="3600" dirty="0"/>
              <a:t>Members of Group 12: </a:t>
            </a:r>
          </a:p>
          <a:p>
            <a:r>
              <a:rPr lang="en-US" sz="3600" dirty="0"/>
              <a:t>Rajeshwari Ravi</a:t>
            </a:r>
          </a:p>
          <a:p>
            <a:r>
              <a:rPr lang="en-US" sz="3600" dirty="0"/>
              <a:t>Naresh Kumar</a:t>
            </a:r>
          </a:p>
          <a:p>
            <a:r>
              <a:rPr lang="en-US" sz="3600" dirty="0"/>
              <a:t>Christopher </a:t>
            </a:r>
            <a:r>
              <a:rPr lang="en-US" sz="3600" dirty="0" err="1"/>
              <a:t>Scheller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67B96-B43B-4498-84F8-26F2E7F24076}"/>
              </a:ext>
            </a:extLst>
          </p:cNvPr>
          <p:cNvSpPr txBox="1"/>
          <p:nvPr/>
        </p:nvSpPr>
        <p:spPr>
          <a:xfrm>
            <a:off x="2128058" y="4663199"/>
            <a:ext cx="7430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Their Project is inspired by TROLLO</a:t>
            </a:r>
          </a:p>
        </p:txBody>
      </p:sp>
    </p:spTree>
    <p:extLst>
      <p:ext uri="{BB962C8B-B14F-4D97-AF65-F5344CB8AC3E}">
        <p14:creationId xmlns:p14="http://schemas.microsoft.com/office/powerpoint/2010/main" val="371253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">
              <a:srgbClr val="CEDAEF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58CF-A143-4BE7-90F3-8F82E5F5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95" y="3626799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Something interesting about their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F21-1294-45A3-ADF5-ADFDEB94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8181"/>
            <a:ext cx="10515600" cy="1048782"/>
          </a:xfrm>
        </p:spPr>
        <p:txBody>
          <a:bodyPr>
            <a:normAutofit/>
          </a:bodyPr>
          <a:lstStyle/>
          <a:p>
            <a:r>
              <a:rPr lang="en-US" sz="3200" dirty="0"/>
              <a:t>They used a robust database.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A05B12-48E4-4EAA-BE91-46610F984361}"/>
              </a:ext>
            </a:extLst>
          </p:cNvPr>
          <p:cNvSpPr txBox="1">
            <a:spLocks/>
          </p:cNvSpPr>
          <p:nvPr/>
        </p:nvSpPr>
        <p:spPr>
          <a:xfrm>
            <a:off x="941895" y="300709"/>
            <a:ext cx="10515600" cy="1050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About their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6A43F1-5203-4063-B73F-7EFA1F8B047E}"/>
              </a:ext>
            </a:extLst>
          </p:cNvPr>
          <p:cNvSpPr txBox="1">
            <a:spLocks/>
          </p:cNvSpPr>
          <p:nvPr/>
        </p:nvSpPr>
        <p:spPr>
          <a:xfrm>
            <a:off x="838200" y="1351453"/>
            <a:ext cx="10515600" cy="2275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It’s a program that creates boards, lists and cards to let teams work together to accomplish task.</a:t>
            </a:r>
          </a:p>
          <a:p>
            <a:r>
              <a:rPr lang="en-US" sz="3200" dirty="0"/>
              <a:t>It seems similar to the any.do you create list to keep track of all the task needed to be completed.1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2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6124F90-D6C5-4E6B-9FC8-2EF609B1D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37011" r="50766" b="33813"/>
          <a:stretch/>
        </p:blipFill>
        <p:spPr>
          <a:xfrm>
            <a:off x="4438688" y="3278058"/>
            <a:ext cx="3424137" cy="1799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03F2A-3A8B-471A-A7FF-002BE34D3A7A}"/>
              </a:ext>
            </a:extLst>
          </p:cNvPr>
          <p:cNvSpPr txBox="1"/>
          <p:nvPr/>
        </p:nvSpPr>
        <p:spPr>
          <a:xfrm>
            <a:off x="1799617" y="15272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23ABD87-ACB6-438B-81EA-C8871ADD61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39"/>
          <a:stretch/>
        </p:blipFill>
        <p:spPr>
          <a:xfrm>
            <a:off x="2979143" y="783559"/>
            <a:ext cx="6386113" cy="1896575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09388F9-9491-43AA-8F54-8C07FB23B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2" t="36599" r="394" b="33704"/>
          <a:stretch/>
        </p:blipFill>
        <p:spPr>
          <a:xfrm>
            <a:off x="626685" y="3876154"/>
            <a:ext cx="3112851" cy="1663430"/>
          </a:xfrm>
          <a:prstGeom prst="rect">
            <a:avLst/>
          </a:prstGeom>
        </p:spPr>
      </p:pic>
      <p:pic>
        <p:nvPicPr>
          <p:cNvPr id="10" name="Picture 9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65CBCA9-4286-4743-9D7B-5CC06DBE7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69133" r="51066" b="2721"/>
          <a:stretch/>
        </p:blipFill>
        <p:spPr>
          <a:xfrm>
            <a:off x="8410226" y="4851348"/>
            <a:ext cx="3044757" cy="1576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FAFED9-0195-470D-B2B0-1F53B222F48B}"/>
              </a:ext>
            </a:extLst>
          </p:cNvPr>
          <p:cNvSpPr txBox="1"/>
          <p:nvPr/>
        </p:nvSpPr>
        <p:spPr>
          <a:xfrm>
            <a:off x="8892094" y="4476514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Christopher </a:t>
            </a:r>
            <a:r>
              <a:rPr lang="en-US" dirty="0" err="1"/>
              <a:t>Scheller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F7F85-B003-45B6-9600-0E548D986474}"/>
              </a:ext>
            </a:extLst>
          </p:cNvPr>
          <p:cNvSpPr txBox="1"/>
          <p:nvPr/>
        </p:nvSpPr>
        <p:spPr>
          <a:xfrm>
            <a:off x="1134498" y="3506822"/>
            <a:ext cx="151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Naresh Kumar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750D6-6594-419E-8671-C6BF562D7337}"/>
              </a:ext>
            </a:extLst>
          </p:cNvPr>
          <p:cNvSpPr txBox="1"/>
          <p:nvPr/>
        </p:nvSpPr>
        <p:spPr>
          <a:xfrm>
            <a:off x="5048655" y="2888879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Rajeshwari Ravi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ECDC4-E5F0-4064-BE6B-773FA549CB19}"/>
              </a:ext>
            </a:extLst>
          </p:cNvPr>
          <p:cNvSpPr txBox="1"/>
          <p:nvPr/>
        </p:nvSpPr>
        <p:spPr>
          <a:xfrm>
            <a:off x="2979143" y="267780"/>
            <a:ext cx="6790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Graph of Their Combine Total Contribution to Master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D14CA5-762A-4EE5-9827-EBDD29F3183F}"/>
              </a:ext>
            </a:extLst>
          </p:cNvPr>
          <p:cNvCxnSpPr/>
          <p:nvPr/>
        </p:nvCxnSpPr>
        <p:spPr>
          <a:xfrm>
            <a:off x="4328809" y="1011677"/>
            <a:ext cx="1439693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D2CAEF-EE03-4D3B-9860-8FCA8F294154}"/>
              </a:ext>
            </a:extLst>
          </p:cNvPr>
          <p:cNvSpPr txBox="1"/>
          <p:nvPr/>
        </p:nvSpPr>
        <p:spPr>
          <a:xfrm>
            <a:off x="4838949" y="3841225"/>
            <a:ext cx="2666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81 commits with </a:t>
            </a:r>
            <a:r>
              <a:rPr lang="en-US" sz="2000" b="1" dirty="0">
                <a:solidFill>
                  <a:srgbClr val="00B050"/>
                </a:solidFill>
              </a:rPr>
              <a:t>4341 ++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85FE9-E1A9-4DD4-A7D8-E079328B4D07}"/>
              </a:ext>
            </a:extLst>
          </p:cNvPr>
          <p:cNvSpPr/>
          <p:nvPr/>
        </p:nvSpPr>
        <p:spPr>
          <a:xfrm>
            <a:off x="877577" y="4307759"/>
            <a:ext cx="266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46 commits with </a:t>
            </a:r>
            <a:r>
              <a:rPr lang="en-US" sz="2000" b="1" dirty="0">
                <a:solidFill>
                  <a:srgbClr val="00B050"/>
                </a:solidFill>
              </a:rPr>
              <a:t>1390 ++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D10332-2823-4225-9573-345CE75AC9A6}"/>
              </a:ext>
            </a:extLst>
          </p:cNvPr>
          <p:cNvSpPr/>
          <p:nvPr/>
        </p:nvSpPr>
        <p:spPr>
          <a:xfrm>
            <a:off x="8788483" y="5239502"/>
            <a:ext cx="2477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 commits with </a:t>
            </a:r>
            <a:r>
              <a:rPr lang="en-US" sz="2000" b="1" dirty="0">
                <a:solidFill>
                  <a:srgbClr val="00B050"/>
                </a:solidFill>
              </a:rPr>
              <a:t> 477 ++</a:t>
            </a:r>
          </a:p>
        </p:txBody>
      </p:sp>
    </p:spTree>
    <p:extLst>
      <p:ext uri="{BB962C8B-B14F-4D97-AF65-F5344CB8AC3E}">
        <p14:creationId xmlns:p14="http://schemas.microsoft.com/office/powerpoint/2010/main" val="183991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3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1"/>
      <p:bldP spid="14" grpId="0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Group 1 Review of Group 12 </vt:lpstr>
      <vt:lpstr>Something interesting about their project.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 Review of Group 12 </dc:title>
  <dc:creator>james</dc:creator>
  <cp:lastModifiedBy>james</cp:lastModifiedBy>
  <cp:revision>8</cp:revision>
  <dcterms:created xsi:type="dcterms:W3CDTF">2017-11-29T19:41:00Z</dcterms:created>
  <dcterms:modified xsi:type="dcterms:W3CDTF">2017-11-30T02:04:14Z</dcterms:modified>
</cp:coreProperties>
</file>