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5"/>
  </p:notesMasterIdLst>
  <p:sldIdLst>
    <p:sldId id="257" r:id="rId2"/>
    <p:sldId id="260" r:id="rId3"/>
    <p:sldId id="261" r:id="rId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07"/>
  </p:normalViewPr>
  <p:slideViewPr>
    <p:cSldViewPr snapToGrid="0" snapToObjects="1">
      <p:cViewPr varScale="1">
        <p:scale>
          <a:sx n="155" d="100"/>
          <a:sy n="155" d="100"/>
        </p:scale>
        <p:origin x="31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t>13-4-2018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4/13/2018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4/13/2018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8D44-D820-BB49-9309-B66E37C4EE70}" type="datetime1">
              <a:rPr lang="en-US" smtClean="0"/>
              <a:t>4/13/2018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4/13/2018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4/13/2018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4/13/2018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‹nr.›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4/13/2018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middleware/jet410/jet/developer/GUID-293CB342-196F-4FC3-AE69-D1226A025FBB.htm#JETDG113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Module </a:t>
            </a:r>
            <a:r>
              <a:rPr lang="nl-NL" dirty="0" err="1" smtClean="0"/>
              <a:t>navigation</a:t>
            </a:r>
            <a:endParaRPr lang="nl-NL" dirty="0" smtClean="0"/>
          </a:p>
          <a:p>
            <a:r>
              <a:rPr lang="nl-NL" dirty="0" smtClean="0"/>
              <a:t>Router state</a:t>
            </a:r>
          </a:p>
          <a:p>
            <a:r>
              <a:rPr lang="nl-NL" dirty="0" smtClean="0"/>
              <a:t>Store information on router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Routing</a:t>
            </a:r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l="2352" r="1455"/>
          <a:stretch/>
        </p:blipFill>
        <p:spPr>
          <a:xfrm>
            <a:off x="3468541" y="1080000"/>
            <a:ext cx="4955459" cy="1303133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66" y="4019321"/>
            <a:ext cx="8748518" cy="205758"/>
          </a:xfrm>
          <a:prstGeom prst="rect">
            <a:avLst/>
          </a:prstGeom>
        </p:spPr>
      </p:pic>
      <p:cxnSp>
        <p:nvCxnSpPr>
          <p:cNvPr id="10" name="Rechte verbindingslijn met pijl 9"/>
          <p:cNvCxnSpPr>
            <a:stCxn id="7" idx="2"/>
            <a:endCxn id="11" idx="0"/>
          </p:cNvCxnSpPr>
          <p:nvPr/>
        </p:nvCxnSpPr>
        <p:spPr>
          <a:xfrm flipH="1">
            <a:off x="4031997" y="2383133"/>
            <a:ext cx="1914274" cy="82055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/>
          <a:srcRect t="10443" b="2"/>
          <a:stretch/>
        </p:blipFill>
        <p:spPr>
          <a:xfrm>
            <a:off x="2934622" y="3203683"/>
            <a:ext cx="2194750" cy="204741"/>
          </a:xfrm>
          <a:prstGeom prst="rect">
            <a:avLst/>
          </a:prstGeom>
        </p:spPr>
      </p:pic>
      <p:cxnSp>
        <p:nvCxnSpPr>
          <p:cNvPr id="14" name="Rechte verbindingslijn met pijl 13"/>
          <p:cNvCxnSpPr>
            <a:stCxn id="11" idx="2"/>
          </p:cNvCxnSpPr>
          <p:nvPr/>
        </p:nvCxnSpPr>
        <p:spPr>
          <a:xfrm>
            <a:off x="4031997" y="3408424"/>
            <a:ext cx="3435603" cy="61089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6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“Manages content </a:t>
            </a:r>
            <a:r>
              <a:rPr lang="nl-NL" dirty="0" err="1" smtClean="0"/>
              <a:t>replacement</a:t>
            </a:r>
            <a:r>
              <a:rPr lang="nl-NL" dirty="0" smtClean="0"/>
              <a:t>”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Used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router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navigation</a:t>
            </a:r>
            <a:endParaRPr lang="nl-NL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err="1" smtClean="0"/>
              <a:t>ojModule</a:t>
            </a:r>
            <a:endParaRPr lang="nl-NL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Reusable</a:t>
            </a:r>
            <a:r>
              <a:rPr lang="nl-NL" dirty="0" smtClean="0"/>
              <a:t> piece of UI”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Has </a:t>
            </a:r>
            <a:r>
              <a:rPr lang="nl-NL" dirty="0" err="1" smtClean="0"/>
              <a:t>own</a:t>
            </a:r>
            <a:r>
              <a:rPr lang="nl-NL" dirty="0" smtClean="0"/>
              <a:t> html / JS / CSS</a:t>
            </a:r>
          </a:p>
          <a:p>
            <a:r>
              <a:rPr lang="nl-NL" dirty="0" smtClean="0"/>
              <a:t>Works on </a:t>
            </a:r>
            <a:r>
              <a:rPr lang="nl-NL" dirty="0" err="1" smtClean="0"/>
              <a:t>it’s</a:t>
            </a:r>
            <a:r>
              <a:rPr lang="nl-NL" dirty="0" smtClean="0"/>
              <a:t> </a:t>
            </a:r>
            <a:r>
              <a:rPr lang="nl-NL" dirty="0" err="1" smtClean="0"/>
              <a:t>own</a:t>
            </a:r>
            <a:r>
              <a:rPr lang="nl-NL" dirty="0" smtClean="0"/>
              <a:t> or </a:t>
            </a:r>
            <a:r>
              <a:rPr lang="nl-NL" dirty="0" err="1" smtClean="0"/>
              <a:t>with</a:t>
            </a:r>
            <a:r>
              <a:rPr lang="nl-NL" dirty="0" smtClean="0"/>
              <a:t> input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parent-application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l-NL" dirty="0" err="1" smtClean="0"/>
              <a:t>Composite</a:t>
            </a:r>
            <a:r>
              <a:rPr lang="nl-NL" dirty="0" smtClean="0"/>
              <a:t> Component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1233948" y="3462894"/>
            <a:ext cx="667610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7200" dirty="0" smtClean="0"/>
              <a:t>Clean codebase</a:t>
            </a:r>
            <a:endParaRPr lang="nl-NL" sz="7200" dirty="0" smtClean="0"/>
          </a:p>
        </p:txBody>
      </p:sp>
    </p:spTree>
    <p:extLst>
      <p:ext uri="{BB962C8B-B14F-4D97-AF65-F5344CB8AC3E}">
        <p14:creationId xmlns:p14="http://schemas.microsoft.com/office/powerpoint/2010/main" val="344043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 iets over MVVM in eerste stuk?</a:t>
            </a:r>
          </a:p>
          <a:p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docs.oracle.com/middleware/jet410/jet/developer/GUID-293CB342-196F-4FC3-AE69-D1226A025FBB.htm#JETDG113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nl-NL" dirty="0" smtClean="0"/>
              <a:t>Verder nog?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083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_presentatie_v1" id="{AF9A2038-56EF-1448-BC8A-E6B1BBA70741}" vid="{7B36D259-0CD2-0844-A47A-FD3E3D794B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20</TotalTime>
  <Words>78</Words>
  <Application>Microsoft Office PowerPoint</Application>
  <PresentationFormat>Diavoorstelling (16:9)</PresentationFormat>
  <Paragraphs>26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Office-thema</vt:lpstr>
      <vt:lpstr>Architecture</vt:lpstr>
      <vt:lpstr>Architecture</vt:lpstr>
      <vt:lpstr>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subject/>
  <dc:creator>Laura Broekstra</dc:creator>
  <cp:keywords/>
  <dc:description>Amis - versie 1 - juni 2017
Ontwerp: Humming
Template: Ton Persoon</dc:description>
  <cp:lastModifiedBy>Laura Broekstra</cp:lastModifiedBy>
  <cp:revision>8</cp:revision>
  <dcterms:created xsi:type="dcterms:W3CDTF">2018-04-04T13:04:24Z</dcterms:created>
  <dcterms:modified xsi:type="dcterms:W3CDTF">2018-04-13T13:52:17Z</dcterms:modified>
  <cp:category/>
</cp:coreProperties>
</file>