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9" r:id="rId3"/>
    <p:sldId id="257" r:id="rId4"/>
    <p:sldId id="260" r:id="rId5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4607"/>
  </p:normalViewPr>
  <p:slideViewPr>
    <p:cSldViewPr snapToGrid="0" snapToObjects="1">
      <p:cViewPr varScale="1">
        <p:scale>
          <a:sx n="146" d="100"/>
          <a:sy n="146" d="100"/>
        </p:scale>
        <p:origin x="57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0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16-4-2018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:</a:t>
            </a:r>
            <a:r>
              <a:rPr lang="nl-NL" baseline="0" dirty="0" smtClean="0"/>
              <a:t> get a </a:t>
            </a:r>
            <a:r>
              <a:rPr lang="nl-NL" baseline="0" dirty="0" err="1" smtClean="0"/>
              <a:t>specific</a:t>
            </a:r>
            <a:r>
              <a:rPr lang="nl-NL" baseline="0" dirty="0" smtClean="0"/>
              <a:t> record, filter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data, get </a:t>
            </a:r>
            <a:r>
              <a:rPr lang="nl-NL" baseline="0" dirty="0" err="1" smtClean="0"/>
              <a:t>indexnumbers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fetchsizes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transform</a:t>
            </a:r>
            <a:r>
              <a:rPr lang="nl-NL" baseline="0" dirty="0" smtClean="0"/>
              <a:t> data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JSON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98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9613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depend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representation</a:t>
            </a:r>
            <a:r>
              <a:rPr lang="nl-NL" baseline="0" dirty="0" smtClean="0"/>
              <a:t> of data (</a:t>
            </a:r>
            <a:r>
              <a:rPr lang="nl-NL" baseline="0" dirty="0" err="1" smtClean="0"/>
              <a:t>collection</a:t>
            </a:r>
            <a:r>
              <a:rPr lang="nl-NL" baseline="0" dirty="0" smtClean="0"/>
              <a:t> or array)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jet component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431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4/16/2018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4/16/2018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4/16/2018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4/16/2018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4/16/2018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4/16/2018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4/16/2018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4/16/2018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4/16/2018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4/16/2018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4/16/2018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4/16/2018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3163146"/>
            <a:ext cx="6623999" cy="1552853"/>
          </a:xfrm>
        </p:spPr>
        <p:txBody>
          <a:bodyPr/>
          <a:lstStyle/>
          <a:p>
            <a:r>
              <a:rPr lang="nl-NL" dirty="0" err="1" smtClean="0"/>
              <a:t>Perform</a:t>
            </a:r>
            <a:r>
              <a:rPr lang="nl-NL" dirty="0" smtClean="0"/>
              <a:t> operations </a:t>
            </a:r>
            <a:r>
              <a:rPr lang="nl-NL" dirty="0"/>
              <a:t>on data in backend</a:t>
            </a:r>
          </a:p>
          <a:p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/>
              <a:t>headers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customize</a:t>
            </a:r>
            <a:r>
              <a:rPr lang="nl-NL" dirty="0"/>
              <a:t> </a:t>
            </a:r>
            <a:r>
              <a:rPr lang="nl-NL" dirty="0" err="1" smtClean="0"/>
              <a:t>request</a:t>
            </a:r>
            <a:r>
              <a:rPr lang="nl-NL" dirty="0" smtClean="0"/>
              <a:t>-URL</a:t>
            </a:r>
          </a:p>
          <a:p>
            <a:r>
              <a:rPr lang="nl-NL" dirty="0" smtClean="0"/>
              <a:t>Format data </a:t>
            </a:r>
            <a:r>
              <a:rPr lang="nl-NL" dirty="0" err="1" smtClean="0"/>
              <a:t>for</a:t>
            </a:r>
            <a:r>
              <a:rPr lang="nl-NL" dirty="0" smtClean="0"/>
              <a:t> JET </a:t>
            </a:r>
            <a:r>
              <a:rPr lang="nl-NL" dirty="0" err="1" smtClean="0"/>
              <a:t>collection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dirty="0" smtClean="0"/>
              <a:t>Standard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data (get, filter, metadata, </a:t>
            </a:r>
            <a:r>
              <a:rPr lang="nl-NL" dirty="0" err="1" smtClean="0"/>
              <a:t>transform</a:t>
            </a:r>
            <a:r>
              <a:rPr lang="nl-NL" dirty="0" smtClean="0"/>
              <a:t>)</a:t>
            </a:r>
          </a:p>
          <a:p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Framework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2" t="15125" r="10788" b="14326"/>
          <a:stretch/>
        </p:blipFill>
        <p:spPr>
          <a:xfrm>
            <a:off x="2283387" y="1368000"/>
            <a:ext cx="3511297" cy="165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4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02826"/>
              </p:ext>
            </p:extLst>
          </p:nvPr>
        </p:nvGraphicFramePr>
        <p:xfrm>
          <a:off x="725225" y="1681736"/>
          <a:ext cx="3048000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2243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Record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69028"/>
                  </a:ext>
                </a:extLst>
              </a:tr>
            </a:tbl>
          </a:graphicData>
        </a:graphic>
      </p:graphicFrame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Model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smtClean="0"/>
              <a:t>Collection</a:t>
            </a:r>
            <a:endParaRPr lang="nl-NL" dirty="0"/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201" y="3053839"/>
            <a:ext cx="3033023" cy="807790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0" name="Tijdelijke aanduiding voor inhoud 9"/>
          <p:cNvPicPr>
            <a:picLocks noGrp="1" noChangeAspect="1"/>
          </p:cNvPicPr>
          <p:nvPr>
            <p:ph idx="14"/>
          </p:nvPr>
        </p:nvPicPr>
        <p:blipFill>
          <a:blip r:embed="rId4"/>
          <a:stretch>
            <a:fillRect/>
          </a:stretch>
        </p:blipFill>
        <p:spPr>
          <a:xfrm>
            <a:off x="4693340" y="3078740"/>
            <a:ext cx="3744912" cy="757988"/>
          </a:xfrm>
          <a:prstGeom prst="rect">
            <a:avLst/>
          </a:prstGeom>
        </p:spPr>
      </p:pic>
      <p:cxnSp>
        <p:nvCxnSpPr>
          <p:cNvPr id="11" name="Rechte verbindingslijn met pijl 10"/>
          <p:cNvCxnSpPr>
            <a:stCxn id="9" idx="3"/>
          </p:cNvCxnSpPr>
          <p:nvPr/>
        </p:nvCxnSpPr>
        <p:spPr>
          <a:xfrm>
            <a:off x="3773224" y="3457734"/>
            <a:ext cx="1080235" cy="9163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48934"/>
              </p:ext>
            </p:extLst>
          </p:nvPr>
        </p:nvGraphicFramePr>
        <p:xfrm>
          <a:off x="4693340" y="1322175"/>
          <a:ext cx="3744911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44911">
                  <a:extLst>
                    <a:ext uri="{9D8B030D-6E8A-4147-A177-3AD203B41FA5}">
                      <a16:colId xmlns:a16="http://schemas.microsoft.com/office/drawing/2014/main" val="1909856764"/>
                    </a:ext>
                  </a:extLst>
                </a:gridCol>
              </a:tblGrid>
              <a:tr h="1621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Tabel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21415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831217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32384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899398"/>
                  </a:ext>
                </a:extLst>
              </a:tr>
            </a:tbl>
          </a:graphicData>
        </a:graphic>
      </p:graphicFrame>
      <p:cxnSp>
        <p:nvCxnSpPr>
          <p:cNvPr id="14" name="Rechte verbindingslijn met pijl 13"/>
          <p:cNvCxnSpPr/>
          <p:nvPr/>
        </p:nvCxnSpPr>
        <p:spPr>
          <a:xfrm flipH="1">
            <a:off x="2462946" y="1767878"/>
            <a:ext cx="2294339" cy="9927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58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014"/>
          <a:stretch/>
        </p:blipFill>
        <p:spPr>
          <a:xfrm>
            <a:off x="1439634" y="1301373"/>
            <a:ext cx="3528366" cy="2086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719999" y="1305691"/>
            <a:ext cx="34304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GET</a:t>
            </a:r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891520" y="1593669"/>
            <a:ext cx="0" cy="48071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669504" y="2199881"/>
            <a:ext cx="44403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JSON</a:t>
            </a: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895793" y="2508941"/>
            <a:ext cx="0" cy="48071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82328" y="3094071"/>
            <a:ext cx="201497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Parse</a:t>
            </a:r>
            <a:r>
              <a:rPr lang="nl-NL" sz="1300" dirty="0" smtClean="0"/>
              <a:t> </a:t>
            </a:r>
            <a:r>
              <a:rPr lang="nl-NL" sz="1300" dirty="0" err="1" smtClean="0"/>
              <a:t>to</a:t>
            </a:r>
            <a:r>
              <a:rPr lang="nl-NL" sz="1300" dirty="0" smtClean="0"/>
              <a:t> easy </a:t>
            </a:r>
            <a:r>
              <a:rPr lang="nl-NL" sz="1300" dirty="0" err="1" smtClean="0"/>
              <a:t>to</a:t>
            </a:r>
            <a:r>
              <a:rPr lang="nl-NL" sz="1300" dirty="0" smtClean="0"/>
              <a:t> </a:t>
            </a:r>
            <a:r>
              <a:rPr lang="nl-NL" sz="1300" dirty="0" err="1" smtClean="0"/>
              <a:t>use</a:t>
            </a:r>
            <a:r>
              <a:rPr lang="nl-NL" sz="1300" dirty="0" smtClean="0"/>
              <a:t> object</a:t>
            </a:r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417" y="2372457"/>
            <a:ext cx="4883719" cy="164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0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Datasource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Representation</a:t>
            </a:r>
            <a:r>
              <a:rPr lang="nl-NL" dirty="0" smtClean="0"/>
              <a:t> of data </a:t>
            </a:r>
            <a:r>
              <a:rPr lang="nl-NL" dirty="0" err="1"/>
              <a:t>u</a:t>
            </a:r>
            <a:r>
              <a:rPr lang="nl-NL" dirty="0" err="1" smtClean="0"/>
              <a:t>sable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i="1" dirty="0" err="1" smtClean="0"/>
              <a:t>CollectionTableDataSource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Table</a:t>
            </a:r>
            <a:endParaRPr lang="nl-NL" dirty="0"/>
          </a:p>
          <a:p>
            <a:pPr marL="180000" lvl="1" indent="0">
              <a:buNone/>
            </a:pPr>
            <a:endParaRPr lang="nl-NL" dirty="0" smtClean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17" y="2116391"/>
            <a:ext cx="6226080" cy="220999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17" y="3237611"/>
            <a:ext cx="6157494" cy="220999"/>
          </a:xfrm>
          <a:prstGeom prst="rect">
            <a:avLst/>
          </a:prstGeom>
        </p:spPr>
      </p:pic>
      <p:cxnSp>
        <p:nvCxnSpPr>
          <p:cNvPr id="18" name="Rechte verbindingslijn met pijl 17"/>
          <p:cNvCxnSpPr>
            <a:stCxn id="9" idx="2"/>
          </p:cNvCxnSpPr>
          <p:nvPr/>
        </p:nvCxnSpPr>
        <p:spPr>
          <a:xfrm>
            <a:off x="4230957" y="2337390"/>
            <a:ext cx="2284796" cy="90022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93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448</TotalTime>
  <Words>130</Words>
  <Application>Microsoft Office PowerPoint</Application>
  <PresentationFormat>Diavoorstelling (16:9)</PresentationFormat>
  <Paragraphs>36</Paragraphs>
  <Slides>4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Office-thema</vt:lpstr>
      <vt:lpstr>Common Model</vt:lpstr>
      <vt:lpstr>Common Model</vt:lpstr>
      <vt:lpstr>Common Model</vt:lpstr>
      <vt:lpstr>Common Model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Model</dc:title>
  <dc:subject/>
  <dc:creator>Laura Broekstra</dc:creator>
  <cp:keywords/>
  <dc:description>Amis - versie 1 - juni 2017
Ontwerp: Humming
Template: Ton Persoon</dc:description>
  <cp:lastModifiedBy>Laura Broekstra</cp:lastModifiedBy>
  <cp:revision>14</cp:revision>
  <dcterms:created xsi:type="dcterms:W3CDTF">2018-04-04T12:59:10Z</dcterms:created>
  <dcterms:modified xsi:type="dcterms:W3CDTF">2018-04-16T07:54:10Z</dcterms:modified>
  <cp:category/>
</cp:coreProperties>
</file>