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07"/>
  </p:normalViewPr>
  <p:slideViewPr>
    <p:cSldViewPr snapToGrid="0" snapToObjects="1">
      <p:cViewPr varScale="1">
        <p:scale>
          <a:sx n="146" d="100"/>
          <a:sy n="146" d="100"/>
        </p:scale>
        <p:origin x="57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94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4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32794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349</TotalTime>
  <Words>149</Words>
  <Application>Microsoft Office PowerPoint</Application>
  <PresentationFormat>Diavoorstelling (16:9)</PresentationFormat>
  <Paragraphs>51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Layout</vt:lpstr>
      <vt:lpstr>Layout</vt:lpstr>
      <vt:lpstr>Layout</vt:lpstr>
      <vt:lpstr>Layout</vt:lpstr>
      <vt:lpstr>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subject/>
  <dc:creator>Laura Broekstra</dc:creator>
  <cp:keywords/>
  <dc:description>Amis - versie 1 - juni 2017
Ontwerp: Humming
Template: Ton Persoon</dc:description>
  <cp:lastModifiedBy>Laura Broekstra</cp:lastModifiedBy>
  <cp:revision>40</cp:revision>
  <dcterms:created xsi:type="dcterms:W3CDTF">2018-04-04T13:03:13Z</dcterms:created>
  <dcterms:modified xsi:type="dcterms:W3CDTF">2018-04-12T13:36:34Z</dcterms:modified>
  <cp:category/>
</cp:coreProperties>
</file>