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9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411" r:id="rId88"/>
    <p:sldId id="412" r:id="rId89"/>
    <p:sldId id="413" r:id="rId90"/>
    <p:sldId id="414" r:id="rId91"/>
    <p:sldId id="415" r:id="rId92"/>
    <p:sldId id="309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10" r:id="rId102"/>
    <p:sldId id="311" r:id="rId103"/>
    <p:sldId id="353" r:id="rId104"/>
    <p:sldId id="354" r:id="rId105"/>
    <p:sldId id="355" r:id="rId106"/>
    <p:sldId id="356" r:id="rId107"/>
    <p:sldId id="316" r:id="rId10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07"/>
  </p:normalViewPr>
  <p:slideViewPr>
    <p:cSldViewPr snapToGrid="0" snapToObjects="1">
      <p:cViewPr varScale="1">
        <p:scale>
          <a:sx n="129" d="100"/>
          <a:sy n="129" d="100"/>
        </p:scale>
        <p:origin x="1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klasens/amis-course-2018.git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</a:p>
          <a:p>
            <a:r>
              <a:rPr lang="nl-NL" smtClean="0"/>
              <a:t>Oracle JET and the UI Practice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mtClean="0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</a:t>
            </a:r>
            <a:endParaRPr lang="nl-NL" smtClean="0"/>
          </a:p>
          <a:p>
            <a:pPr lvl="1"/>
            <a:r>
              <a:rPr lang="nl-NL">
                <a:hlinkClick r:id="rId3"/>
              </a:rPr>
              <a:t>http://</a:t>
            </a:r>
            <a:r>
              <a:rPr lang="nl-NL" smtClean="0">
                <a:hlinkClick r:id="rId3"/>
              </a:rPr>
              <a:t>knockoutjs.com</a:t>
            </a:r>
            <a:endParaRPr lang="nl-NL" smtClean="0"/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github.com/nklasens/amis-course-2018.git</a:t>
            </a:r>
            <a:r>
              <a:rPr lang="nl-NL" smtClean="0"/>
              <a:t> (Nico Klasens, Lucas Jellema)</a:t>
            </a:r>
          </a:p>
          <a:p>
            <a:pPr lvl="1"/>
            <a:r>
              <a:rPr lang="nl-NL" smtClean="0"/>
              <a:t>Duncan Mills </a:t>
            </a:r>
            <a:r>
              <a:rPr lang="nl-NL"/>
              <a:t>blogs: https://blogs.oracle.com/groundside/cca</a:t>
            </a:r>
            <a:endParaRPr lang="nl-NL" smtClean="0"/>
          </a:p>
          <a:p>
            <a:pPr lvl="1"/>
            <a:endParaRPr lang="nl-NL" smtClean="0"/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https://github.com/jeroenRX/AmisJetTraining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$.get</a:t>
            </a:r>
            <a:r>
              <a:rPr lang="nl-NL" smtClean="0"/>
              <a:t>("</a:t>
            </a:r>
            <a:r>
              <a:rPr lang="nl-NL"/>
              <a:t>https://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xmlns="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300</TotalTime>
  <Words>3332</Words>
  <Application>Microsoft Office PowerPoint</Application>
  <PresentationFormat>On-screen Show (16:9)</PresentationFormat>
  <Paragraphs>934</Paragraphs>
  <Slides>107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 Unicode MS</vt:lpstr>
      <vt:lpstr>Arial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Jeroen Rijnboutt</cp:lastModifiedBy>
  <cp:revision>35</cp:revision>
  <dcterms:created xsi:type="dcterms:W3CDTF">2018-04-04T12:08:56Z</dcterms:created>
  <dcterms:modified xsi:type="dcterms:W3CDTF">2018-04-18T06:34:01Z</dcterms:modified>
  <cp:category/>
</cp:coreProperties>
</file>