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4D75E-7CA8-49FA-A50F-2DB6D39BAAA9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46F6C-3F76-4EE3-A0C3-F0B33692C5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63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Because half of the learners in the training know</a:t>
            </a:r>
            <a:r>
              <a:rPr lang="nl-NL" baseline="0" smtClean="0"/>
              <a:t> little JavaScript but do know Java. Can be skipped.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68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2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218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46F6C-3F76-4EE3-A0C3-F0B33692C58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29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4/12/2018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12-4-2018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4/12/2018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refresh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Presentation JavaScript</a:t>
            </a:r>
          </a:p>
          <a:p>
            <a:r>
              <a:rPr lang="nl-NL" smtClean="0"/>
              <a:t>Differences / Similarities Java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7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jQuery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34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JavaScript debugging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Console.log</a:t>
            </a:r>
          </a:p>
          <a:p>
            <a:r>
              <a:rPr lang="nl-NL" smtClean="0"/>
              <a:t>console.log(‘debug message’);</a:t>
            </a:r>
          </a:p>
          <a:p>
            <a:r>
              <a:rPr lang="nl-NL" smtClean="0"/>
              <a:t>Also Objects, Arrays, etc.</a:t>
            </a:r>
          </a:p>
          <a:p>
            <a:r>
              <a:rPr lang="nl-NL" smtClean="0"/>
              <a:t>Debugging / developer tools available in all browsers (F12)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2" y="2167103"/>
            <a:ext cx="3498863" cy="981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90" y="3436927"/>
            <a:ext cx="3164202" cy="91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981" y="2120741"/>
            <a:ext cx="4204365" cy="10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9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logging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JET logger: ojLogger</a:t>
            </a:r>
          </a:p>
          <a:p>
            <a:r>
              <a:rPr lang="nl-NL" smtClean="0"/>
              <a:t>Different default log levels: ERROR, WARN, LOG, INFO, NONE</a:t>
            </a:r>
          </a:p>
          <a:p>
            <a:r>
              <a:rPr lang="nl-NL" smtClean="0"/>
              <a:t>Write a logline:</a:t>
            </a:r>
          </a:p>
          <a:p>
            <a:pPr lvl="1"/>
            <a:r>
              <a:rPr lang="nl-NL" altLang="nl-NL" sz="1200">
                <a:latin typeface="Arial Unicode MS" panose="020B0604020202020204" pitchFamily="34" charset="-128"/>
              </a:rPr>
              <a:t>oj.Logger.warn("Beware of </a:t>
            </a:r>
            <a:r>
              <a:rPr lang="nl-NL" altLang="nl-NL" sz="1200" smtClean="0">
                <a:latin typeface="Arial Unicode MS" panose="020B0604020202020204" pitchFamily="34" charset="-128"/>
              </a:rPr>
              <a:t>bugs in </a:t>
            </a:r>
            <a:r>
              <a:rPr lang="nl-NL" altLang="nl-NL" sz="1200">
                <a:latin typeface="Arial Unicode MS" panose="020B0604020202020204" pitchFamily="34" charset="-128"/>
              </a:rPr>
              <a:t>the above code"); </a:t>
            </a:r>
            <a:endParaRPr lang="nl-NL" altLang="nl-NL" sz="1200" smtClean="0">
              <a:latin typeface="Arial Unicode MS" panose="020B0604020202020204" pitchFamily="34" charset="-128"/>
            </a:endParaRPr>
          </a:p>
          <a:p>
            <a:pPr lvl="1"/>
            <a:endParaRPr lang="nl-NL" altLang="nl-NL" sz="1200">
              <a:latin typeface="Arial Unicode MS" panose="020B0604020202020204" pitchFamily="34" charset="-128"/>
            </a:endParaRPr>
          </a:p>
          <a:p>
            <a:r>
              <a:rPr lang="nl-NL" altLang="nl-NL" smtClean="0">
                <a:latin typeface="Arial Unicode MS" panose="020B0604020202020204" pitchFamily="34" charset="-128"/>
              </a:rPr>
              <a:t>By default only log errors will show in the console</a:t>
            </a:r>
            <a:endParaRPr lang="nl-NL" altLang="nl-NL">
              <a:latin typeface="Arial" panose="020B0604020202020204" pitchFamily="34" charset="0"/>
            </a:endParaRPr>
          </a:p>
          <a:p>
            <a:r>
              <a:rPr lang="nl-NL" smtClean="0"/>
              <a:t>Set the loglevel manually in code or console</a:t>
            </a:r>
          </a:p>
          <a:p>
            <a:pPr lvl="1"/>
            <a:r>
              <a:rPr lang="nl-NL" sz="1200"/>
              <a:t>oj.Logger.option</a:t>
            </a:r>
            <a:r>
              <a:rPr lang="nl-NL" sz="1400"/>
              <a:t>("level", </a:t>
            </a:r>
            <a:r>
              <a:rPr lang="nl-NL" sz="1400" smtClean="0"/>
              <a:t>oj.Logger.LEVEL_WARN);</a:t>
            </a:r>
            <a:endParaRPr lang="nl-NL" sz="1400"/>
          </a:p>
          <a:p>
            <a:pPr lvl="1"/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6728516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90</TotalTime>
  <Words>138</Words>
  <Application>Microsoft Office PowerPoint</Application>
  <PresentationFormat>On-screen Show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Unicode MS</vt:lpstr>
      <vt:lpstr>Arial</vt:lpstr>
      <vt:lpstr>Calibri</vt:lpstr>
      <vt:lpstr>amis-conclusion</vt:lpstr>
      <vt:lpstr>JavaScript refresh</vt:lpstr>
      <vt:lpstr>jQuery</vt:lpstr>
      <vt:lpstr>JavaScript debugging</vt:lpstr>
      <vt:lpstr>JET logging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Rijnboutt</dc:creator>
  <cp:lastModifiedBy>Jeroen Rijnboutt</cp:lastModifiedBy>
  <cp:revision>7</cp:revision>
  <dcterms:created xsi:type="dcterms:W3CDTF">2018-04-05T08:14:32Z</dcterms:created>
  <dcterms:modified xsi:type="dcterms:W3CDTF">2018-04-12T13:10:57Z</dcterms:modified>
</cp:coreProperties>
</file>