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7" r:id="rId2"/>
    <p:sldId id="259" r:id="rId3"/>
    <p:sldId id="260" r:id="rId4"/>
    <p:sldId id="258" r:id="rId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4/12/2018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12-4-2018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4/12/2018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083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6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056789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32</TotalTime>
  <Words>143</Words>
  <Application>Microsoft Office PowerPoint</Application>
  <PresentationFormat>On-screen Show (16:9)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amis-conclusion</vt:lpstr>
      <vt:lpstr>KnockoutJS</vt:lpstr>
      <vt:lpstr>Observable Arrays</vt:lpstr>
      <vt:lpstr>Ko if and if not</vt:lpstr>
      <vt:lpstr>New databinding syntax since JET 4.0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Rijnboutt</dc:creator>
  <cp:lastModifiedBy>Jeroen Rijnboutt</cp:lastModifiedBy>
  <cp:revision>7</cp:revision>
  <dcterms:created xsi:type="dcterms:W3CDTF">2018-04-05T10:47:25Z</dcterms:created>
  <dcterms:modified xsi:type="dcterms:W3CDTF">2018-04-12T13:10:47Z</dcterms:modified>
</cp:coreProperties>
</file>