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4/10/2018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10-4-2018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4/10/2018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4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08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</a:t>
            </a:r>
            <a:r>
              <a:rPr lang="nl-NL"/>
              <a:t>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</a:t>
            </a:r>
            <a:r>
              <a:rPr lang="nl-NL"/>
              <a:t>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05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69773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28</TotalTime>
  <Words>117</Words>
  <Application>Microsoft Office PowerPoint</Application>
  <PresentationFormat>On-screen Show (16:9)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amis-conclusion</vt:lpstr>
      <vt:lpstr>PowerPoint Presentation</vt:lpstr>
      <vt:lpstr>KnockoutJS</vt:lpstr>
      <vt:lpstr>New syntax since JET 4.0</vt:lpstr>
      <vt:lpstr>Observable 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Rijnboutt</dc:creator>
  <cp:lastModifiedBy>Jeroen Rijnboutt</cp:lastModifiedBy>
  <cp:revision>5</cp:revision>
  <dcterms:created xsi:type="dcterms:W3CDTF">2018-04-05T10:47:25Z</dcterms:created>
  <dcterms:modified xsi:type="dcterms:W3CDTF">2018-04-10T07:17:03Z</dcterms:modified>
</cp:coreProperties>
</file>