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4"/>
  </p:notesMasterIdLst>
  <p:sldIdLst>
    <p:sldId id="261" r:id="rId2"/>
    <p:sldId id="263" r:id="rId3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86808" autoAdjust="0"/>
  </p:normalViewPr>
  <p:slideViewPr>
    <p:cSldViewPr snapToGrid="0" snapToObjects="1">
      <p:cViewPr varScale="1">
        <p:scale>
          <a:sx n="134" d="100"/>
          <a:sy n="134" d="100"/>
        </p:scale>
        <p:origin x="936" y="10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802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16-4-2018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Short</a:t>
            </a:r>
            <a:r>
              <a:rPr lang="nl-NL" baseline="0" dirty="0" smtClean="0"/>
              <a:t> demo of JET </a:t>
            </a:r>
            <a:r>
              <a:rPr lang="nl-NL" baseline="0" dirty="0" err="1" smtClean="0"/>
              <a:t>Cookbook</a:t>
            </a:r>
            <a:r>
              <a:rPr lang="nl-NL" baseline="0" dirty="0" smtClean="0"/>
              <a:t>, show different </a:t>
            </a:r>
            <a:r>
              <a:rPr lang="nl-NL" baseline="0" dirty="0" err="1" smtClean="0"/>
              <a:t>categories</a:t>
            </a:r>
            <a:endParaRPr lang="nl-NL" baseline="0" dirty="0" smtClean="0"/>
          </a:p>
          <a:p>
            <a:r>
              <a:rPr lang="nl-NL" baseline="0" dirty="0" smtClean="0"/>
              <a:t>Short demo of </a:t>
            </a:r>
            <a:r>
              <a:rPr lang="nl-NL" baseline="0" dirty="0" err="1" smtClean="0"/>
              <a:t>how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include</a:t>
            </a:r>
            <a:r>
              <a:rPr lang="nl-NL" baseline="0" dirty="0" smtClean="0"/>
              <a:t> component </a:t>
            </a:r>
            <a:r>
              <a:rPr lang="nl-NL" baseline="0" smtClean="0"/>
              <a:t>in code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4219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Checklist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remember</a:t>
            </a:r>
            <a:r>
              <a:rPr lang="nl-NL" dirty="0" smtClean="0"/>
              <a:t> </a:t>
            </a:r>
            <a:r>
              <a:rPr lang="nl-NL" dirty="0" err="1" smtClean="0"/>
              <a:t>when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components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from</a:t>
            </a:r>
            <a:r>
              <a:rPr lang="nl-NL" baseline="0" dirty="0" smtClean="0"/>
              <a:t> </a:t>
            </a:r>
            <a:r>
              <a:rPr lang="nl-NL" baseline="0" smtClean="0"/>
              <a:t>cookbook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3548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4/16/2018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‹nr.›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 smtClean="0"/>
              <a:t>Foto</a:t>
            </a:r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t>4/16/2018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t>4/16/2018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t>4/16/2018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t>4/16/2018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t>4/16/2018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8D44-D820-BB49-9309-B66E37C4EE70}" type="datetime1">
              <a:rPr lang="en-US" smtClean="0"/>
              <a:t>4/16/2018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t>4/16/2018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4/16/2018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t>4/16/2018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4/16/2018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‹nr.›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t>4/16/2018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Titel van de presentatie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webfolder/technetwork/jet/jetCookbook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JET </a:t>
            </a:r>
            <a:r>
              <a:rPr lang="nl-NL" dirty="0" err="1" smtClean="0"/>
              <a:t>Cookbook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/>
          </a:p>
          <a:p>
            <a:r>
              <a:rPr lang="nl-NL" dirty="0" smtClean="0"/>
              <a:t>Shows </a:t>
            </a: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/>
              <a:t>available</a:t>
            </a:r>
            <a:r>
              <a:rPr lang="nl-NL" dirty="0"/>
              <a:t> JET </a:t>
            </a:r>
            <a:r>
              <a:rPr lang="nl-NL" dirty="0" err="1" smtClean="0"/>
              <a:t>components</a:t>
            </a:r>
            <a:endParaRPr lang="nl-NL" dirty="0"/>
          </a:p>
          <a:p>
            <a:r>
              <a:rPr lang="nl-NL" smtClean="0"/>
              <a:t>Code </a:t>
            </a:r>
            <a:r>
              <a:rPr lang="nl-NL" dirty="0" err="1" smtClean="0"/>
              <a:t>examples</a:t>
            </a:r>
            <a:r>
              <a:rPr lang="nl-NL" dirty="0" smtClean="0"/>
              <a:t> </a:t>
            </a:r>
          </a:p>
          <a:p>
            <a:r>
              <a:rPr lang="nl-NL" dirty="0" err="1" smtClean="0"/>
              <a:t>Adjust</a:t>
            </a:r>
            <a:r>
              <a:rPr lang="nl-NL" dirty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test code in browser</a:t>
            </a:r>
          </a:p>
          <a:p>
            <a:r>
              <a:rPr lang="nl-NL" dirty="0" smtClean="0"/>
              <a:t>JS </a:t>
            </a:r>
            <a:r>
              <a:rPr lang="nl-NL" dirty="0" err="1" smtClean="0"/>
              <a:t>Doc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JET </a:t>
            </a:r>
            <a:r>
              <a:rPr lang="nl-NL" dirty="0" err="1" smtClean="0"/>
              <a:t>Components</a:t>
            </a:r>
            <a:endParaRPr lang="nl-NL" dirty="0"/>
          </a:p>
        </p:txBody>
      </p:sp>
      <p:pic>
        <p:nvPicPr>
          <p:cNvPr id="7" name="Afbeelding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065" y="15120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35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JET </a:t>
            </a:r>
            <a:r>
              <a:rPr lang="nl-NL" dirty="0" err="1" smtClean="0"/>
              <a:t>Cookbook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Use</a:t>
            </a:r>
            <a:r>
              <a:rPr lang="nl-NL" dirty="0" smtClean="0"/>
              <a:t> HTML</a:t>
            </a:r>
          </a:p>
          <a:p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JavaScript</a:t>
            </a:r>
            <a:endParaRPr lang="nl-NL" dirty="0"/>
          </a:p>
          <a:p>
            <a:r>
              <a:rPr lang="nl-NL" dirty="0" err="1" smtClean="0"/>
              <a:t>Include</a:t>
            </a:r>
            <a:r>
              <a:rPr lang="nl-NL" dirty="0" smtClean="0"/>
              <a:t> component in </a:t>
            </a:r>
            <a:r>
              <a:rPr lang="nl-NL" dirty="0" err="1" smtClean="0"/>
              <a:t>define</a:t>
            </a:r>
            <a:r>
              <a:rPr lang="nl-NL" dirty="0" smtClean="0"/>
              <a:t>-block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Checklist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4689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AF9A2038-56EF-1448-BC8A-E6B1BBA70741}" vid="{7B36D259-0CD2-0844-A47A-FD3E3D794B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36</TotalTime>
  <Words>68</Words>
  <Application>Microsoft Office PowerPoint</Application>
  <PresentationFormat>Diavoorstelling (16:9)</PresentationFormat>
  <Paragraphs>22</Paragraphs>
  <Slides>2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Office-thema</vt:lpstr>
      <vt:lpstr>JET Cookbook</vt:lpstr>
      <vt:lpstr>JET Cookbook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JET Cookbook</dc:title>
  <dc:subject/>
  <dc:creator>Laura Broekstra</dc:creator>
  <cp:keywords/>
  <dc:description>Amis - versie 1 - juni 2017
Ontwerp: Humming
Template: Ton Persoon</dc:description>
  <cp:lastModifiedBy>Laura Broekstra</cp:lastModifiedBy>
  <cp:revision>7</cp:revision>
  <dcterms:created xsi:type="dcterms:W3CDTF">2018-04-04T12:41:32Z</dcterms:created>
  <dcterms:modified xsi:type="dcterms:W3CDTF">2018-04-16T07:52:45Z</dcterms:modified>
  <cp:category/>
</cp:coreProperties>
</file>