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5"/>
  </p:notesMasterIdLst>
  <p:sldIdLst>
    <p:sldId id="259" r:id="rId2"/>
    <p:sldId id="261" r:id="rId3"/>
    <p:sldId id="256" r:id="rId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4607"/>
  </p:normalViewPr>
  <p:slideViewPr>
    <p:cSldViewPr snapToGrid="0" snapToObjects="1">
      <p:cViewPr varScale="1">
        <p:scale>
          <a:sx n="146" d="100"/>
          <a:sy n="146" d="100"/>
        </p:scale>
        <p:origin x="57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12-4-2018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different types of </a:t>
            </a:r>
            <a:r>
              <a:rPr lang="nl-NL" baseline="0" dirty="0" err="1" smtClean="0"/>
              <a:t>requests</a:t>
            </a:r>
            <a:r>
              <a:rPr lang="nl-NL" baseline="0" dirty="0" smtClean="0"/>
              <a:t> in short</a:t>
            </a:r>
          </a:p>
          <a:p>
            <a:r>
              <a:rPr lang="nl-NL" baseline="0" dirty="0" err="1" smtClean="0"/>
              <a:t>Further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JSON-format: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pairs?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426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Showing</a:t>
            </a:r>
            <a:r>
              <a:rPr lang="nl-NL" dirty="0" smtClean="0"/>
              <a:t> Postman here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is a </a:t>
            </a:r>
            <a:r>
              <a:rPr lang="nl-NL" baseline="0" dirty="0" err="1" smtClean="0"/>
              <a:t>good</a:t>
            </a:r>
            <a:r>
              <a:rPr lang="nl-NL" baseline="0" dirty="0" smtClean="0"/>
              <a:t> tool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have in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toolbox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It is </a:t>
            </a:r>
            <a:r>
              <a:rPr lang="nl-NL" baseline="0" dirty="0" err="1" smtClean="0"/>
              <a:t>enough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know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basics of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body.</a:t>
            </a:r>
          </a:p>
          <a:p>
            <a:r>
              <a:rPr lang="nl-NL" baseline="0" dirty="0" smtClean="0"/>
              <a:t>But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</a:t>
            </a:r>
            <a:r>
              <a:rPr lang="nl-NL" baseline="0" dirty="0" smtClean="0"/>
              <a:t> headers (in case of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necessary</a:t>
            </a:r>
            <a:r>
              <a:rPr lang="nl-NL" baseline="0" dirty="0" smtClean="0"/>
              <a:t>)</a:t>
            </a:r>
          </a:p>
          <a:p>
            <a:r>
              <a:rPr lang="nl-NL" baseline="0" dirty="0" err="1" smtClean="0"/>
              <a:t>Authorization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added</a:t>
            </a:r>
            <a:endParaRPr lang="nl-NL" baseline="0" dirty="0" smtClean="0"/>
          </a:p>
          <a:p>
            <a:r>
              <a:rPr lang="nl-NL" baseline="0" dirty="0" smtClean="0"/>
              <a:t>Testing.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049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assignments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course we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json</a:t>
            </a:r>
            <a:r>
              <a:rPr lang="nl-NL" baseline="0" dirty="0" smtClean="0"/>
              <a:t>-server as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easy way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get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post data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391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4/12/2018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4/12/2018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4/12/2018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4/12/2018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4/12/2018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4/12/2018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4/12/2018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4/12/2018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4/12/2018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4/12/2018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4/12/2018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4/12/2018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REpresentational</a:t>
            </a:r>
            <a:r>
              <a:rPr lang="nl-NL" dirty="0" smtClean="0"/>
              <a:t> State Transfer</a:t>
            </a:r>
          </a:p>
          <a:p>
            <a:r>
              <a:rPr lang="nl-NL" dirty="0" smtClean="0"/>
              <a:t>Acces web services</a:t>
            </a:r>
          </a:p>
          <a:p>
            <a:r>
              <a:rPr lang="nl-NL" dirty="0" smtClean="0"/>
              <a:t>HTTP calls (GET / POST / DELETE / ..)</a:t>
            </a:r>
          </a:p>
          <a:p>
            <a:r>
              <a:rPr lang="nl-NL" dirty="0" smtClean="0"/>
              <a:t>Call </a:t>
            </a:r>
            <a:r>
              <a:rPr lang="nl-NL" dirty="0" err="1" smtClean="0"/>
              <a:t>with</a:t>
            </a:r>
            <a:r>
              <a:rPr lang="nl-NL" dirty="0" smtClean="0"/>
              <a:t> URL</a:t>
            </a:r>
          </a:p>
          <a:p>
            <a:r>
              <a:rPr lang="nl-NL" dirty="0" smtClean="0"/>
              <a:t>Response code</a:t>
            </a:r>
          </a:p>
          <a:p>
            <a:r>
              <a:rPr lang="nl-NL" dirty="0" smtClean="0"/>
              <a:t>JSON output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JavaScript</a:t>
            </a:r>
            <a:r>
              <a:rPr lang="nl-NL" dirty="0" smtClean="0"/>
              <a:t> Object </a:t>
            </a:r>
            <a:r>
              <a:rPr lang="nl-NL" dirty="0" err="1" smtClean="0"/>
              <a:t>Notation</a:t>
            </a:r>
            <a:endParaRPr lang="nl-NL" dirty="0" smtClean="0"/>
          </a:p>
          <a:p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humans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computers</a:t>
            </a:r>
          </a:p>
          <a:p>
            <a:r>
              <a:rPr lang="nl-NL" dirty="0" smtClean="0"/>
              <a:t>Name/</a:t>
            </a:r>
            <a:r>
              <a:rPr lang="nl-NL" dirty="0" err="1" smtClean="0"/>
              <a:t>value</a:t>
            </a:r>
            <a:r>
              <a:rPr lang="nl-NL" dirty="0" smtClean="0"/>
              <a:t> pairs</a:t>
            </a:r>
          </a:p>
          <a:p>
            <a:r>
              <a:rPr lang="nl-NL" dirty="0" smtClean="0"/>
              <a:t>List of </a:t>
            </a:r>
            <a:r>
              <a:rPr lang="nl-NL" dirty="0" err="1" smtClean="0"/>
              <a:t>values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smtClean="0"/>
              <a:t>JSON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03" y="2459306"/>
            <a:ext cx="2378363" cy="211269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319" y="3274142"/>
            <a:ext cx="2140197" cy="30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2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POST-</a:t>
            </a:r>
            <a:r>
              <a:rPr lang="nl-NL" dirty="0" err="1" smtClean="0"/>
              <a:t>request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save data</a:t>
            </a:r>
          </a:p>
          <a:p>
            <a:r>
              <a:rPr lang="nl-NL" dirty="0" smtClean="0"/>
              <a:t>Test </a:t>
            </a:r>
            <a:r>
              <a:rPr lang="nl-NL" dirty="0" err="1" smtClean="0"/>
              <a:t>requests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Postman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POST(man)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16" y="1858421"/>
            <a:ext cx="5664162" cy="222315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64" y="3904783"/>
            <a:ext cx="3571836" cy="60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3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JSON-(</a:t>
            </a:r>
            <a:r>
              <a:rPr lang="nl-NL" dirty="0" err="1" smtClean="0"/>
              <a:t>mock</a:t>
            </a:r>
            <a:r>
              <a:rPr lang="nl-NL" dirty="0" smtClean="0"/>
              <a:t>)server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719998" y="1718187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JSON-file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15" y="2254043"/>
            <a:ext cx="1068126" cy="948814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3906018" y="1710809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l</a:t>
            </a:r>
            <a:r>
              <a:rPr lang="nl-NL" dirty="0" err="1" smtClean="0">
                <a:solidFill>
                  <a:schemeClr val="tx1"/>
                </a:solidFill>
              </a:rPr>
              <a:t>ocalhost</a:t>
            </a:r>
            <a:r>
              <a:rPr lang="nl-NL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</a:rPr>
              <a:t>3000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1" name="Rechte verbindingslijn met pijl 10"/>
          <p:cNvCxnSpPr>
            <a:stCxn id="7" idx="3"/>
            <a:endCxn id="9" idx="1"/>
          </p:cNvCxnSpPr>
          <p:nvPr/>
        </p:nvCxnSpPr>
        <p:spPr>
          <a:xfrm flipV="1">
            <a:off x="1835959" y="2507222"/>
            <a:ext cx="2070059" cy="7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/>
          <p:cNvSpPr/>
          <p:nvPr/>
        </p:nvSpPr>
        <p:spPr>
          <a:xfrm>
            <a:off x="7092039" y="1718187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App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3" name="Rechte verbindingslijn met pijl 12"/>
          <p:cNvCxnSpPr>
            <a:stCxn id="12" idx="1"/>
            <a:endCxn id="9" idx="3"/>
          </p:cNvCxnSpPr>
          <p:nvPr/>
        </p:nvCxnSpPr>
        <p:spPr>
          <a:xfrm flipH="1" flipV="1">
            <a:off x="5021979" y="2507222"/>
            <a:ext cx="2070060" cy="7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2406918" y="2254043"/>
            <a:ext cx="101149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Exposes</a:t>
            </a:r>
            <a:r>
              <a:rPr lang="nl-NL" sz="1300" dirty="0" smtClean="0"/>
              <a:t> data</a:t>
            </a:r>
            <a:endParaRPr lang="nl-NL" sz="1300" dirty="0" smtClean="0"/>
          </a:p>
        </p:txBody>
      </p:sp>
      <p:sp>
        <p:nvSpPr>
          <p:cNvPr id="26" name="Tekstvak 25"/>
          <p:cNvSpPr txBox="1"/>
          <p:nvPr/>
        </p:nvSpPr>
        <p:spPr>
          <a:xfrm>
            <a:off x="5746026" y="2268644"/>
            <a:ext cx="62196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Request</a:t>
            </a:r>
            <a:endParaRPr lang="nl-NL" sz="1300" dirty="0" smtClean="0"/>
          </a:p>
        </p:txBody>
      </p:sp>
    </p:spTree>
    <p:extLst>
      <p:ext uri="{BB962C8B-B14F-4D97-AF65-F5344CB8AC3E}">
        <p14:creationId xmlns:p14="http://schemas.microsoft.com/office/powerpoint/2010/main" val="276451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48</TotalTime>
  <Words>165</Words>
  <Application>Microsoft Office PowerPoint</Application>
  <PresentationFormat>Diavoorstelling (16:9)</PresentationFormat>
  <Paragraphs>42</Paragraphs>
  <Slides>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Office-thema</vt:lpstr>
      <vt:lpstr>REST</vt:lpstr>
      <vt:lpstr>REST</vt:lpstr>
      <vt:lpstr>REST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subject/>
  <dc:creator>Laura Broekstra</dc:creator>
  <cp:keywords/>
  <dc:description>Amis - versie 1 - juni 2017
Ontwerp: Humming
Template: Ton Persoon</dc:description>
  <cp:lastModifiedBy>Laura Broekstra</cp:lastModifiedBy>
  <cp:revision>10</cp:revision>
  <dcterms:created xsi:type="dcterms:W3CDTF">2018-04-04T12:55:56Z</dcterms:created>
  <dcterms:modified xsi:type="dcterms:W3CDTF">2018-04-12T13:09:32Z</dcterms:modified>
  <cp:category/>
</cp:coreProperties>
</file>