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4/11/2018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4/11/2018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4/11/2018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4/11/2018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4/11/2018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4/11/2018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6563-B90A-4125-A564-304866187BB1}" type="datetime1">
              <a:rPr lang="nl-NL" smtClean="0"/>
              <a:pPr/>
              <a:t>11-4-2018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err="1" smtClean="0"/>
              <a:t>Demonstration</a:t>
            </a:r>
            <a:r>
              <a:rPr lang="nl-NL" dirty="0" smtClean="0"/>
              <a:t>, sprint 3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4/11/2018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4/11/2018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4/11/2018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4/11/2018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4/11/2018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Composite Components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What is it?</a:t>
            </a:r>
          </a:p>
          <a:p>
            <a:pPr lvl="1"/>
            <a:r>
              <a:rPr lang="nl-NL" smtClean="0"/>
              <a:t>Encapsulated piece of </a:t>
            </a:r>
            <a:r>
              <a:rPr lang="nl-NL" smtClean="0"/>
              <a:t>functionality</a:t>
            </a:r>
          </a:p>
          <a:p>
            <a:pPr marL="180000" lvl="1" indent="0">
              <a:buNone/>
            </a:pPr>
            <a:endParaRPr lang="nl-NL" smtClean="0"/>
          </a:p>
          <a:p>
            <a:r>
              <a:rPr lang="nl-NL" smtClean="0"/>
              <a:t>Why use it?</a:t>
            </a:r>
            <a:endParaRPr lang="nl-NL" smtClean="0"/>
          </a:p>
          <a:p>
            <a:pPr lvl="1"/>
            <a:r>
              <a:rPr lang="nl-NL" smtClean="0"/>
              <a:t>Decreases size of files</a:t>
            </a:r>
          </a:p>
          <a:p>
            <a:pPr lvl="1"/>
            <a:r>
              <a:rPr lang="nl-NL" smtClean="0"/>
              <a:t>Ready </a:t>
            </a:r>
            <a:r>
              <a:rPr lang="nl-NL" smtClean="0"/>
              <a:t>to </a:t>
            </a:r>
            <a:r>
              <a:rPr lang="nl-NL" smtClean="0"/>
              <a:t>distribute</a:t>
            </a:r>
            <a:endParaRPr lang="nl-NL" smtClean="0"/>
          </a:p>
          <a:p>
            <a:pPr lvl="1"/>
            <a:r>
              <a:rPr lang="nl-NL" smtClean="0"/>
              <a:t>Ready for </a:t>
            </a:r>
            <a:r>
              <a:rPr lang="nl-NL" smtClean="0"/>
              <a:t>re-use</a:t>
            </a:r>
            <a:endParaRPr lang="nl-NL" smtClean="0"/>
          </a:p>
          <a:p>
            <a:pPr lvl="1"/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074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Structure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HTML file (view)</a:t>
            </a:r>
          </a:p>
          <a:p>
            <a:r>
              <a:rPr lang="nl-NL" smtClean="0"/>
              <a:t>JavaScript file (viewModel)</a:t>
            </a:r>
          </a:p>
          <a:p>
            <a:r>
              <a:rPr lang="nl-NL" smtClean="0"/>
              <a:t>Loader file (starting point)</a:t>
            </a:r>
          </a:p>
          <a:p>
            <a:r>
              <a:rPr lang="nl-NL" smtClean="0"/>
              <a:t>JSON configuration file (parameters)</a:t>
            </a:r>
          </a:p>
          <a:p>
            <a:r>
              <a:rPr lang="nl-NL" smtClean="0"/>
              <a:t>CSS file (styling)</a:t>
            </a:r>
          </a:p>
          <a:p>
            <a:endParaRPr lang="nl-NL" smtClean="0"/>
          </a:p>
          <a:p>
            <a:r>
              <a:rPr lang="nl-NL"/>
              <a:t>Plaatje structuur CC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399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Creating your component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o</a:t>
            </a:r>
            <a:r>
              <a:rPr lang="nl-NL" smtClean="0"/>
              <a:t>jet create component &lt;component-name&gt;</a:t>
            </a:r>
            <a:endParaRPr lang="nl-NL"/>
          </a:p>
          <a:p>
            <a:r>
              <a:rPr lang="nl-NL"/>
              <a:t>ojet create </a:t>
            </a:r>
            <a:r>
              <a:rPr lang="nl-NL"/>
              <a:t>component </a:t>
            </a:r>
            <a:r>
              <a:rPr lang="nl-NL" smtClean="0"/>
              <a:t>first-component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30" y="1589469"/>
            <a:ext cx="2654311" cy="151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8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Loader.js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7" y="1186095"/>
            <a:ext cx="7460627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Component.json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21" y="1268617"/>
            <a:ext cx="3673158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9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Excercise notes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Simple component for use in VBCS training</a:t>
            </a:r>
          </a:p>
          <a:p>
            <a:r>
              <a:rPr lang="nl-NL" smtClean="0"/>
              <a:t>Expand on this after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743052"/>
      </p:ext>
    </p:extLst>
  </p:cSld>
  <p:clrMapOvr>
    <a:masterClrMapping/>
  </p:clrMapOvr>
</p:sld>
</file>

<file path=ppt/theme/theme1.xml><?xml version="1.0" encoding="utf-8"?>
<a:theme xmlns:a="http://schemas.openxmlformats.org/drawingml/2006/main" name="amis-conclusion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-conclusion" id="{6E7F8ED8-439E-4E4F-9BBF-D7D928F9F95B}" vid="{C0ABC274-BCB0-41E9-A206-F505B04D01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amis-conclusion</Template>
  <TotalTime>117</TotalTime>
  <Words>113</Words>
  <Application>Microsoft Office PowerPoint</Application>
  <PresentationFormat>On-screen Show (16:9)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amis-conclusion</vt:lpstr>
      <vt:lpstr>Composite Components</vt:lpstr>
      <vt:lpstr>Structure</vt:lpstr>
      <vt:lpstr>Creating your component</vt:lpstr>
      <vt:lpstr>Loader.js</vt:lpstr>
      <vt:lpstr>Component.json</vt:lpstr>
      <vt:lpstr>Excercise 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 Components</dc:title>
  <dc:creator>Jeroen Rijnboutt</dc:creator>
  <cp:lastModifiedBy>Jeroen Rijnboutt</cp:lastModifiedBy>
  <cp:revision>6</cp:revision>
  <dcterms:created xsi:type="dcterms:W3CDTF">2018-04-10T07:54:26Z</dcterms:created>
  <dcterms:modified xsi:type="dcterms:W3CDTF">2018-04-11T10:31:20Z</dcterms:modified>
</cp:coreProperties>
</file>