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sldIdLst>
    <p:sldId id="261" r:id="rId2"/>
    <p:sldId id="257" r:id="rId3"/>
    <p:sldId id="262" r:id="rId4"/>
    <p:sldId id="260" r:id="rId5"/>
    <p:sldId id="264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16" d="100"/>
          <a:sy n="116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4/17/2018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4/17/2018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4/17/2018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4/17/2018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4/17/2018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6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043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45" y="1845876"/>
            <a:ext cx="1005927" cy="153175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728" y="792000"/>
            <a:ext cx="1059272" cy="21871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8" y="1368000"/>
            <a:ext cx="1287892" cy="1524132"/>
          </a:xfrm>
          <a:prstGeom prst="rect">
            <a:avLst/>
          </a:prstGeom>
        </p:spPr>
      </p:pic>
      <p:cxnSp>
        <p:nvCxnSpPr>
          <p:cNvPr id="16" name="Rechte verbindingslijn met pijl 15"/>
          <p:cNvCxnSpPr>
            <a:stCxn id="12" idx="3"/>
            <a:endCxn id="13" idx="1"/>
          </p:cNvCxnSpPr>
          <p:nvPr/>
        </p:nvCxnSpPr>
        <p:spPr>
          <a:xfrm flipV="1">
            <a:off x="5081272" y="1885565"/>
            <a:ext cx="2067456" cy="7261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4" idx="3"/>
          </p:cNvCxnSpPr>
          <p:nvPr/>
        </p:nvCxnSpPr>
        <p:spPr>
          <a:xfrm flipH="1" flipV="1">
            <a:off x="2007890" y="2130066"/>
            <a:ext cx="2281238" cy="6394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226" y="2979130"/>
            <a:ext cx="1013548" cy="1828958"/>
          </a:xfrm>
          <a:prstGeom prst="rect">
            <a:avLst/>
          </a:prstGeom>
        </p:spPr>
      </p:pic>
      <p:cxnSp>
        <p:nvCxnSpPr>
          <p:cNvPr id="27" name="Rechte verbindingslijn met pijl 26"/>
          <p:cNvCxnSpPr>
            <a:endCxn id="26" idx="1"/>
          </p:cNvCxnSpPr>
          <p:nvPr/>
        </p:nvCxnSpPr>
        <p:spPr>
          <a:xfrm>
            <a:off x="4762774" y="3248870"/>
            <a:ext cx="845452" cy="644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6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72</TotalTime>
  <Words>77</Words>
  <Application>Microsoft Office PowerPoint</Application>
  <PresentationFormat>Diavoorstelling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Office-thema</vt:lpstr>
      <vt:lpstr>Architecture</vt:lpstr>
      <vt:lpstr>Architecture</vt:lpstr>
      <vt:lpstr>Architecture</vt:lpstr>
      <vt:lpstr>Architecture</vt:lpstr>
      <vt:lpstr>Architecture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subject/>
  <dc:creator>Laura Broekstra</dc:creator>
  <cp:keywords/>
  <dc:description>Amis - versie 1 - juni 2017
Ontwerp: Humming
Template: Ton Persoon</dc:description>
  <cp:lastModifiedBy>Laura Broekstra</cp:lastModifiedBy>
  <cp:revision>19</cp:revision>
  <dcterms:created xsi:type="dcterms:W3CDTF">2018-04-04T13:04:24Z</dcterms:created>
  <dcterms:modified xsi:type="dcterms:W3CDTF">2018-04-17T15:06:35Z</dcterms:modified>
  <cp:category/>
</cp:coreProperties>
</file>