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4/5/2018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4/5/2018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5-4-2018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4/5/2018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4/5/2018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GetStarted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Examples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Installing JET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current version 4.2.0</a:t>
            </a:r>
          </a:p>
          <a:p>
            <a:r>
              <a:rPr lang="nl-NL"/>
              <a:t>Get Started page: </a:t>
            </a:r>
            <a:r>
              <a:rPr lang="nl-NL" sz="120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</a:t>
            </a:r>
            <a:r>
              <a:rPr lang="nl-NL" sz="120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://</a:t>
            </a:r>
            <a:r>
              <a:rPr lang="nl-NL" sz="120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www.oracle.com/webfolder/technetwork/jet/globalGetStarted.html</a:t>
            </a:r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nl-NL" smtClean="0"/>
              <a:t>Install Oracle JET CLI from NPM</a:t>
            </a:r>
          </a:p>
          <a:p>
            <a:r>
              <a:rPr lang="nl-NL" b="1"/>
              <a:t>npm -g install </a:t>
            </a:r>
            <a:r>
              <a:rPr lang="nl-NL" b="1"/>
              <a:t>@</a:t>
            </a:r>
            <a:r>
              <a:rPr lang="nl-NL" b="1" smtClean="0"/>
              <a:t>oracle/ojet-cli</a:t>
            </a:r>
            <a:endParaRPr lang="nl-NL" i="1"/>
          </a:p>
          <a:p>
            <a:r>
              <a:rPr lang="nl-NL" b="1" smtClean="0"/>
              <a:t>ojet create &lt;applicationName&gt;</a:t>
            </a:r>
          </a:p>
          <a:p>
            <a:r>
              <a:rPr lang="nl-NL" b="1" smtClean="0"/>
              <a:t> </a:t>
            </a:r>
          </a:p>
          <a:p>
            <a:r>
              <a:rPr lang="nl-NL"/>
              <a:t>Optional: Use </a:t>
            </a:r>
            <a:r>
              <a:rPr lang="nl-NL"/>
              <a:t>a </a:t>
            </a:r>
            <a:r>
              <a:rPr lang="nl-NL" smtClean="0"/>
              <a:t>template:</a:t>
            </a:r>
            <a:endParaRPr lang="nl-NL"/>
          </a:p>
          <a:p>
            <a:r>
              <a:rPr lang="nl-NL" b="1"/>
              <a:t>ojet create &lt;applicationName</a:t>
            </a:r>
            <a:r>
              <a:rPr lang="nl-NL" b="1"/>
              <a:t>&gt; </a:t>
            </a:r>
            <a:r>
              <a:rPr lang="nl-NL" b="1" smtClean="0"/>
              <a:t>--template=navdrawer</a:t>
            </a:r>
            <a:endParaRPr lang="nl-NL" b="1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52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templates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hlinkClick r:id="rId2"/>
              </a:rPr>
              <a:t>http</a:t>
            </a:r>
            <a:r>
              <a:rPr lang="nl-NL">
                <a:hlinkClick r:id="rId2"/>
              </a:rPr>
              <a:t>://</a:t>
            </a:r>
            <a:r>
              <a:rPr lang="nl-NL" smtClean="0">
                <a:hlinkClick r:id="rId2"/>
              </a:rPr>
              <a:t>www.oracle.com/webfolder/technetwork/jet/globalExamples.html</a:t>
            </a:r>
            <a:endParaRPr lang="nl-NL" smtClean="0"/>
          </a:p>
          <a:p>
            <a:endParaRPr lang="nl-NL"/>
          </a:p>
          <a:p>
            <a:r>
              <a:rPr lang="nl-NL" smtClean="0"/>
              <a:t>Basic Starter – no navigation</a:t>
            </a:r>
          </a:p>
          <a:p>
            <a:r>
              <a:rPr lang="nl-NL" smtClean="0"/>
              <a:t>Nav Bar Starter – a navigation bar</a:t>
            </a:r>
          </a:p>
          <a:p>
            <a:r>
              <a:rPr lang="nl-NL" smtClean="0"/>
              <a:t>Nav Drawer Starter – a navigation 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81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Basic starter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216433"/>
            <a:ext cx="6623050" cy="32202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9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Navbar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48" y="1954301"/>
            <a:ext cx="2019699" cy="2711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6353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30" y="1954304"/>
            <a:ext cx="2023960" cy="27291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0040888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15</TotalTime>
  <Words>97</Words>
  <Application>Microsoft Office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amis-conclusion</vt:lpstr>
      <vt:lpstr>Installing JET</vt:lpstr>
      <vt:lpstr>JET templates</vt:lpstr>
      <vt:lpstr>Basic starter</vt:lpstr>
      <vt:lpstr>Navbar</vt:lpstr>
      <vt:lpstr>Navdrawer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Rijnboutt</dc:creator>
  <cp:lastModifiedBy>Jeroen Rijnboutt</cp:lastModifiedBy>
  <cp:revision>6</cp:revision>
  <dcterms:created xsi:type="dcterms:W3CDTF">2018-04-05T07:56:26Z</dcterms:created>
  <dcterms:modified xsi:type="dcterms:W3CDTF">2018-04-05T08:12:24Z</dcterms:modified>
</cp:coreProperties>
</file>