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8" r:id="rId2"/>
    <p:sldId id="259" r:id="rId3"/>
    <p:sldId id="261" r:id="rId4"/>
    <p:sldId id="260" r:id="rId5"/>
    <p:sldId id="263" r:id="rId6"/>
    <p:sldId id="262" r:id="rId7"/>
    <p:sldId id="264" r:id="rId8"/>
    <p:sldId id="265" r:id="rId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4/5/2018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5-4-2018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4/5/2018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64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EOL.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4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other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5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ES6)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90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97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4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  <a:endParaRPr lang="nl-NL" b="1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375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423241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84</TotalTime>
  <Words>276</Words>
  <Application>Microsoft Office PowerPoint</Application>
  <PresentationFormat>On-screen Show (16:9)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amis-conclusion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Rijnboutt</dc:creator>
  <cp:lastModifiedBy>Jeroen Rijnboutt</cp:lastModifiedBy>
  <cp:revision>10</cp:revision>
  <dcterms:created xsi:type="dcterms:W3CDTF">2018-04-04T12:29:27Z</dcterms:created>
  <dcterms:modified xsi:type="dcterms:W3CDTF">2018-04-05T07:56:13Z</dcterms:modified>
</cp:coreProperties>
</file>