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7" r:id="rId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4/5/2018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5-4-2018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4/5/2018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</a:t>
            </a:r>
            <a:r>
              <a:rPr lang="nl-NL"/>
              <a:t>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359522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10</TotalTime>
  <Words>24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amis-conclusion</vt:lpstr>
      <vt:lpstr>RequireJS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2</cp:revision>
  <dcterms:created xsi:type="dcterms:W3CDTF">2018-04-05T10:35:41Z</dcterms:created>
  <dcterms:modified xsi:type="dcterms:W3CDTF">2018-04-05T10:46:17Z</dcterms:modified>
</cp:coreProperties>
</file>