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8" r:id="rId2"/>
    <p:sldId id="259" r:id="rId3"/>
    <p:sldId id="261" r:id="rId4"/>
    <p:sldId id="260" r:id="rId5"/>
    <p:sldId id="263" r:id="rId6"/>
    <p:sldId id="262" r:id="rId7"/>
    <p:sldId id="264" r:id="rId8"/>
    <p:sldId id="265" r:id="rId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4/5/2018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4/5/2018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5-4-2018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4/5/2018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4/5/2018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4/5/2018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4/5/2018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Facts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JET announced on OOW 2015</a:t>
            </a:r>
          </a:p>
          <a:p>
            <a:r>
              <a:rPr lang="nl-NL" smtClean="0"/>
              <a:t>Open Source Release (v2.0.0) February 2016</a:t>
            </a:r>
          </a:p>
          <a:p>
            <a:r>
              <a:rPr lang="nl-NL" smtClean="0"/>
              <a:t>Version 3 - March 2017</a:t>
            </a:r>
          </a:p>
          <a:p>
            <a:r>
              <a:rPr lang="nl-NL" smtClean="0"/>
              <a:t>Version 4 - September 2017</a:t>
            </a:r>
          </a:p>
          <a:p>
            <a:r>
              <a:rPr lang="nl-NL" smtClean="0"/>
              <a:t>Version 5 - April 2018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64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JET?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JET is an JavaScript Extensible Toolkit.</a:t>
            </a:r>
          </a:p>
          <a:p>
            <a:r>
              <a:rPr lang="nl-NL" smtClean="0"/>
              <a:t>Not to be confused with a framework.</a:t>
            </a:r>
          </a:p>
          <a:p>
            <a:r>
              <a:rPr lang="nl-NL" smtClean="0"/>
              <a:t>Oracle chooses open-source modularity over a framework with EOL.</a:t>
            </a:r>
          </a:p>
          <a:p>
            <a:r>
              <a:rPr lang="nl-NL" smtClean="0"/>
              <a:t>What is a toolkit?</a:t>
            </a:r>
          </a:p>
          <a:p>
            <a:pPr lvl="1"/>
            <a:r>
              <a:rPr lang="nl-NL" smtClean="0"/>
              <a:t>Collection of proven (adult) libraries.</a:t>
            </a:r>
          </a:p>
          <a:p>
            <a:pPr lvl="1"/>
            <a:r>
              <a:rPr lang="nl-NL" smtClean="0"/>
              <a:t>Together they provide all needed functionality.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4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</a:t>
            </a:r>
            <a:r>
              <a:rPr lang="nl-NL" smtClean="0"/>
              <a:t>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Easier to add other libraries.</a:t>
            </a:r>
          </a:p>
          <a:p>
            <a:r>
              <a:rPr lang="nl-NL" smtClean="0"/>
              <a:t>Easier to throw out libraries and choose different solution.</a:t>
            </a:r>
          </a:p>
          <a:p>
            <a:r>
              <a:rPr lang="nl-NL" smtClean="0"/>
              <a:t>Easy for Oracle to change configuration of toolkit in later versions.</a:t>
            </a:r>
          </a:p>
          <a:p>
            <a:r>
              <a:rPr lang="nl-NL" smtClean="0"/>
              <a:t>Good documentation for separate libraries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50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Disadvantages toolkit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Not the most modern. (No TypeScript, ES6)</a:t>
            </a:r>
          </a:p>
          <a:p>
            <a:r>
              <a:rPr lang="nl-NL" smtClean="0"/>
              <a:t>Possible faster EOL for older versions</a:t>
            </a:r>
          </a:p>
          <a:p>
            <a:r>
              <a:rPr lang="nl-NL" smtClean="0"/>
              <a:t>No concise documentation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090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What is in the toolkit?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RequireJS – Lazy-loading of modules</a:t>
            </a:r>
          </a:p>
          <a:p>
            <a:r>
              <a:rPr lang="nl-NL" smtClean="0"/>
              <a:t>KnockoutJS – Databinding</a:t>
            </a:r>
          </a:p>
          <a:p>
            <a:r>
              <a:rPr lang="nl-NL" smtClean="0"/>
              <a:t>jQuery</a:t>
            </a:r>
          </a:p>
          <a:p>
            <a:r>
              <a:rPr lang="nl-NL" smtClean="0"/>
              <a:t>Cordova – Mobile applications  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397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Oracle JET and AMIS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Darling - begin 2017 (POC)</a:t>
            </a:r>
          </a:p>
          <a:p>
            <a:r>
              <a:rPr lang="nl-NL" smtClean="0"/>
              <a:t>Follow-up Darling – october 2017</a:t>
            </a:r>
          </a:p>
          <a:p>
            <a:r>
              <a:rPr lang="nl-NL" smtClean="0"/>
              <a:t>IHC – summer 2017 (2 small portals)</a:t>
            </a:r>
          </a:p>
          <a:p>
            <a:r>
              <a:rPr lang="nl-NL"/>
              <a:t>Follow-up IHC – november 2017 (1 big portal)</a:t>
            </a:r>
          </a:p>
          <a:p>
            <a:pPr lvl="1"/>
            <a:r>
              <a:rPr lang="nl-NL" smtClean="0"/>
              <a:t>Grown to 5 developers (+2 architects)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41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1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General JET</a:t>
            </a:r>
          </a:p>
          <a:p>
            <a:r>
              <a:rPr lang="nl-NL" smtClean="0"/>
              <a:t>First installation</a:t>
            </a:r>
          </a:p>
          <a:p>
            <a:r>
              <a:rPr lang="nl-NL" smtClean="0"/>
              <a:t>Refreshing our JavaScript</a:t>
            </a:r>
          </a:p>
          <a:p>
            <a:r>
              <a:rPr lang="nl-NL" smtClean="0"/>
              <a:t>RequireJS</a:t>
            </a:r>
          </a:p>
          <a:p>
            <a:r>
              <a:rPr lang="nl-NL" smtClean="0"/>
              <a:t>KnockoutJS</a:t>
            </a:r>
          </a:p>
          <a:p>
            <a:r>
              <a:rPr lang="nl-NL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Lunch</a:t>
            </a:r>
            <a:endParaRPr lang="nl-NL" b="1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r>
              <a:rPr lang="nl-NL" smtClean="0"/>
              <a:t>JET Cookbook</a:t>
            </a:r>
          </a:p>
          <a:p>
            <a:r>
              <a:rPr lang="nl-NL" smtClean="0"/>
              <a:t>Working with REST</a:t>
            </a:r>
          </a:p>
          <a:p>
            <a:r>
              <a:rPr lang="nl-NL" smtClean="0"/>
              <a:t>JET Common Model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375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Agenda – Day 2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Finish assignments day 1</a:t>
            </a:r>
          </a:p>
          <a:p>
            <a:r>
              <a:rPr lang="nl-NL" smtClean="0"/>
              <a:t>Visualization components</a:t>
            </a:r>
          </a:p>
          <a:p>
            <a:r>
              <a:rPr lang="nl-NL" smtClean="0"/>
              <a:t>Layout</a:t>
            </a:r>
          </a:p>
          <a:p>
            <a:r>
              <a:rPr lang="nl-NL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Lunch</a:t>
            </a:r>
            <a:endParaRPr lang="nl-NL" smtClean="0"/>
          </a:p>
          <a:p>
            <a:r>
              <a:rPr lang="nl-NL" smtClean="0"/>
              <a:t>JET architecture</a:t>
            </a:r>
          </a:p>
          <a:p>
            <a:r>
              <a:rPr lang="nl-NL" smtClean="0"/>
              <a:t>Composite Components</a:t>
            </a:r>
          </a:p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423241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81</TotalTime>
  <Words>276</Words>
  <Application>Microsoft Office PowerPoint</Application>
  <PresentationFormat>On-screen Show (16:9)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amis-conclusion</vt:lpstr>
      <vt:lpstr>Facts</vt:lpstr>
      <vt:lpstr>What is JET?</vt:lpstr>
      <vt:lpstr>Advantages toolkit</vt:lpstr>
      <vt:lpstr>Disadvantages toolkit</vt:lpstr>
      <vt:lpstr>What is in the toolkit?</vt:lpstr>
      <vt:lpstr>Oracle JET and AMIS</vt:lpstr>
      <vt:lpstr>Agenda – Day 1</vt:lpstr>
      <vt:lpstr>Agenda – Day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Rijnboutt</dc:creator>
  <cp:lastModifiedBy>Jeroen Rijnboutt</cp:lastModifiedBy>
  <cp:revision>10</cp:revision>
  <dcterms:created xsi:type="dcterms:W3CDTF">2018-04-04T12:29:27Z</dcterms:created>
  <dcterms:modified xsi:type="dcterms:W3CDTF">2018-04-05T07:53:23Z</dcterms:modified>
</cp:coreProperties>
</file>