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7" r:id="rId2"/>
    <p:sldId id="259" r:id="rId3"/>
    <p:sldId id="258" r:id="rId4"/>
    <p:sldId id="260" r:id="rId5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4/10/2018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10-4-2018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4/10/2018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4/10/2018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4/10/2018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4/10/2018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nklasens/amis-course-2018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3schools.com/jquery/defaul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Thank you!</a:t>
            </a:r>
          </a:p>
          <a:p>
            <a:r>
              <a:rPr lang="nl-NL" smtClean="0"/>
              <a:t>Short introduction into Oracle JET</a:t>
            </a:r>
          </a:p>
          <a:p>
            <a:r>
              <a:rPr lang="nl-NL" smtClean="0"/>
              <a:t>Strenghts (and weaknesses)</a:t>
            </a:r>
          </a:p>
          <a:p>
            <a:r>
              <a:rPr lang="nl-NL" smtClean="0"/>
              <a:t>Position in the JavaScript landscape</a:t>
            </a:r>
          </a:p>
          <a:p>
            <a:r>
              <a:rPr lang="nl-NL" smtClean="0"/>
              <a:t>Oracle JET and AMIS</a:t>
            </a:r>
          </a:p>
          <a:p>
            <a:pPr marL="180000" lvl="1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204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smtClean="0">
                <a:hlinkClick r:id="rId2"/>
              </a:rPr>
              <a:t>http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www.oracle.com</a:t>
            </a:r>
            <a:endParaRPr lang="nl-NL" smtClean="0"/>
          </a:p>
          <a:p>
            <a:pPr lvl="1"/>
            <a:r>
              <a:rPr lang="nl-NL">
                <a:hlinkClick r:id="rId3"/>
              </a:rPr>
              <a:t>http</a:t>
            </a:r>
            <a:r>
              <a:rPr lang="nl-NL">
                <a:hlinkClick r:id="rId3"/>
              </a:rPr>
              <a:t>://</a:t>
            </a:r>
            <a:r>
              <a:rPr lang="nl-NL" smtClean="0">
                <a:hlinkClick r:id="rId3"/>
              </a:rPr>
              <a:t>knockoutjs.com</a:t>
            </a:r>
            <a:endParaRPr lang="nl-NL" smtClean="0"/>
          </a:p>
          <a:p>
            <a:pPr lvl="1"/>
            <a:r>
              <a:rPr lang="nl-NL">
                <a:hlinkClick r:id="rId4"/>
              </a:rPr>
              <a:t>https</a:t>
            </a:r>
            <a:r>
              <a:rPr lang="nl-NL">
                <a:hlinkClick r:id="rId4"/>
              </a:rPr>
              <a:t>://</a:t>
            </a:r>
            <a:r>
              <a:rPr lang="nl-NL" smtClean="0">
                <a:hlinkClick r:id="rId4"/>
              </a:rPr>
              <a:t>github.com/nklasens/amis-course-2018.git</a:t>
            </a:r>
            <a:r>
              <a:rPr lang="nl-NL" smtClean="0"/>
              <a:t> (Nico Klasens, Lucas Jellema)</a:t>
            </a:r>
          </a:p>
          <a:p>
            <a:pPr lvl="1"/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0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64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Extra excercises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</a:t>
            </a:r>
            <a:r>
              <a:rPr lang="nl-NL">
                <a:hlinkClick r:id="rId2"/>
              </a:rPr>
              <a:t>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</a:t>
            </a:r>
            <a:r>
              <a:rPr lang="nl-NL">
                <a:hlinkClick r:id="rId4"/>
              </a:rPr>
              <a:t>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/>
              <a:t>http://jqfundamentals.com/chapter/jquery-basics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464010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15</TotalTime>
  <Words>86</Words>
  <Application>Microsoft Office PowerPoint</Application>
  <PresentationFormat>On-screen Show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amis-conclusion</vt:lpstr>
      <vt:lpstr>Wrap-up</vt:lpstr>
      <vt:lpstr>Sources</vt:lpstr>
      <vt:lpstr>Feedback</vt:lpstr>
      <vt:lpstr>Extra excercises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Wrap-up</dc:title>
  <dc:creator>Jeroen Rijnboutt</dc:creator>
  <cp:lastModifiedBy>Jeroen Rijnboutt</cp:lastModifiedBy>
  <cp:revision>3</cp:revision>
  <dcterms:created xsi:type="dcterms:W3CDTF">2018-04-10T07:37:13Z</dcterms:created>
  <dcterms:modified xsi:type="dcterms:W3CDTF">2018-04-10T07:52:31Z</dcterms:modified>
</cp:coreProperties>
</file>