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sldIdLst>
    <p:sldId id="282" r:id="rId2"/>
    <p:sldId id="315" r:id="rId3"/>
    <p:sldId id="296" r:id="rId4"/>
    <p:sldId id="288" r:id="rId5"/>
    <p:sldId id="294" r:id="rId6"/>
    <p:sldId id="297" r:id="rId7"/>
    <p:sldId id="295" r:id="rId8"/>
    <p:sldId id="298" r:id="rId9"/>
    <p:sldId id="293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4-4-2018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JSON 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Collection 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Flex</a:t>
            </a:r>
            <a:r>
              <a:rPr lang="nl-NL" dirty="0" smtClean="0"/>
              <a:t>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pPr algn="ctr"/>
            <a:r>
              <a:rPr lang="nl-NL" dirty="0" smtClean="0"/>
              <a:t>Sources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67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Extra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12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JET Installation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28</TotalTime>
  <Words>160</Words>
  <Application>Microsoft Office PowerPoint</Application>
  <PresentationFormat>Diavoorstelling (16:9)</PresentationFormat>
  <Paragraphs>73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Office-thema</vt:lpstr>
      <vt:lpstr> Oracle JET      Talent Launch April 2018 Jeroen Rijnboutt &amp; Laura Broekstra</vt:lpstr>
      <vt:lpstr> Oracle JET</vt:lpstr>
      <vt:lpstr>DIY JET Installation</vt:lpstr>
      <vt:lpstr> JavaScript Refresher</vt:lpstr>
      <vt:lpstr> Require &amp; Knockout</vt:lpstr>
      <vt:lpstr>DIY Knockout</vt:lpstr>
      <vt:lpstr> JET Cookbook</vt:lpstr>
      <vt:lpstr>DIY JET Cookbook</vt:lpstr>
      <vt:lpstr> REST</vt:lpstr>
      <vt:lpstr>DIY JSON Server &amp; POST</vt:lpstr>
      <vt:lpstr> Common Model</vt:lpstr>
      <vt:lpstr>DIY Collection &amp; Table</vt:lpstr>
      <vt:lpstr>End of Oracle JET Day 1</vt:lpstr>
      <vt:lpstr> Recap Day 1 </vt:lpstr>
      <vt:lpstr> Visualisations </vt:lpstr>
      <vt:lpstr>DIY Chart</vt:lpstr>
      <vt:lpstr> Layout</vt:lpstr>
      <vt:lpstr>DIY Flex Layout</vt:lpstr>
      <vt:lpstr> Architecture</vt:lpstr>
      <vt:lpstr> Composite Component</vt:lpstr>
      <vt:lpstr>DIY Composite Component</vt:lpstr>
      <vt:lpstr> Recap</vt:lpstr>
      <vt:lpstr>Sources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Laura Broekstra</cp:lastModifiedBy>
  <cp:revision>4</cp:revision>
  <dcterms:created xsi:type="dcterms:W3CDTF">2018-04-04T12:08:56Z</dcterms:created>
  <dcterms:modified xsi:type="dcterms:W3CDTF">2018-04-04T12:37:48Z</dcterms:modified>
  <cp:category/>
</cp:coreProperties>
</file>