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D75E-7CA8-49FA-A50F-2DB6D39BAAA9}" type="datetimeFigureOut">
              <a:rPr lang="nl-NL" smtClean="0"/>
              <a:t>5-4-2018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46F6C-3F76-4EE3-A0C3-F0B33692C5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63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2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18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2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4/5/2018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5-4-2018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4/5/2018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3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9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</a:t>
            </a:r>
            <a:r>
              <a:rPr lang="nl-NL" altLang="nl-NL" sz="1200">
                <a:latin typeface="Arial Unicode MS" panose="020B0604020202020204" pitchFamily="34" charset="-128"/>
              </a:rPr>
              <a:t>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</a:t>
            </a:r>
            <a:r>
              <a:rPr lang="nl-NL" altLang="nl-NL" sz="1200">
                <a:latin typeface="Arial Unicode MS" panose="020B0604020202020204" pitchFamily="34" charset="-128"/>
              </a:rPr>
              <a:t>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will show in the console</a:t>
            </a:r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Set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</a:t>
            </a:r>
            <a:r>
              <a:rPr lang="nl-NL" sz="1400"/>
              <a:t>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728516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90</TotalTime>
  <Words>138</Words>
  <Application>Microsoft Office PowerPoint</Application>
  <PresentationFormat>On-screen Show (16:9)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Unicode MS</vt:lpstr>
      <vt:lpstr>Arial</vt:lpstr>
      <vt:lpstr>Calibri</vt:lpstr>
      <vt:lpstr>amis-conclusion</vt:lpstr>
      <vt:lpstr>PowerPoint Presentation</vt:lpstr>
      <vt:lpstr>JavaScript refresh</vt:lpstr>
      <vt:lpstr>jQuery</vt:lpstr>
      <vt:lpstr>JavaScript debugging</vt:lpstr>
      <vt:lpstr>JET logging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6</cp:revision>
  <dcterms:created xsi:type="dcterms:W3CDTF">2018-04-05T08:14:32Z</dcterms:created>
  <dcterms:modified xsi:type="dcterms:W3CDTF">2018-04-05T09:45:13Z</dcterms:modified>
</cp:coreProperties>
</file>