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sldIdLst>
    <p:sldId id="258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3" r:id="rId10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91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4/14/2018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 smtClean="0"/>
              <a:t>Foto</a:t>
            </a:r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B67E-1464-254D-876A-5A059C6CA686}" type="datetime1">
              <a:rPr lang="en-US" smtClean="0"/>
              <a:t>4/14/2018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756A-AF1A-B249-A7CF-A1AE4E86FA38}" type="datetime1">
              <a:rPr lang="en-US" smtClean="0"/>
              <a:t>4/14/2018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900-D3BD-ED44-9070-3471A5611DC2}" type="datetime1">
              <a:rPr lang="en-US" smtClean="0"/>
              <a:t>4/14/2018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A3F-EB4E-3340-8D19-07B028CB11AD}" type="datetime1">
              <a:rPr lang="en-US" smtClean="0"/>
              <a:t>4/14/2018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 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6DA-0E4B-CC41-ACBF-76C3BC02E189}" type="datetime1">
              <a:rPr lang="en-US" smtClean="0"/>
              <a:t>4/14/2018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6563-B90A-4125-A564-304866187BB1}" type="datetime1">
              <a:rPr lang="nl-NL" smtClean="0"/>
              <a:pPr/>
              <a:t>14-4-2018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err="1" smtClean="0"/>
              <a:t>Demonstration</a:t>
            </a:r>
            <a:r>
              <a:rPr lang="nl-NL" dirty="0" smtClean="0"/>
              <a:t>, sprint 3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6030-B80C-7C4C-B97F-1ADFAB53E146}" type="datetime1">
              <a:rPr lang="en-US" smtClean="0"/>
              <a:t>4/14/2018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t>4/14/2018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0C8-7311-E14C-816D-7251E320C8DC}" type="datetime1">
              <a:rPr lang="en-US" smtClean="0"/>
              <a:t>4/14/2018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4/14/2018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E300D605-E2BB-8B4E-A2F3-5A64231C34A6}" type="datetime1">
              <a:rPr lang="en-US" smtClean="0"/>
              <a:t>4/14/2018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Titel van de presentatie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Composite Components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What is it?</a:t>
            </a:r>
          </a:p>
          <a:p>
            <a:pPr lvl="1"/>
            <a:r>
              <a:rPr lang="nl-NL" smtClean="0"/>
              <a:t>Encapsulated piece of functionality</a:t>
            </a:r>
          </a:p>
          <a:p>
            <a:pPr marL="180000" lvl="1" indent="0">
              <a:buNone/>
            </a:pPr>
            <a:endParaRPr lang="nl-NL" smtClean="0"/>
          </a:p>
          <a:p>
            <a:r>
              <a:rPr lang="nl-NL" smtClean="0"/>
              <a:t>Why use it?</a:t>
            </a:r>
          </a:p>
          <a:p>
            <a:pPr lvl="1"/>
            <a:r>
              <a:rPr lang="nl-NL" smtClean="0"/>
              <a:t>Decreases size of files</a:t>
            </a:r>
          </a:p>
          <a:p>
            <a:pPr lvl="1"/>
            <a:r>
              <a:rPr lang="nl-NL" smtClean="0"/>
              <a:t>Ready to distribute</a:t>
            </a:r>
          </a:p>
          <a:p>
            <a:pPr lvl="1"/>
            <a:r>
              <a:rPr lang="nl-NL" smtClean="0"/>
              <a:t>Ready for re-use</a:t>
            </a:r>
          </a:p>
          <a:p>
            <a:pPr lvl="1"/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0744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Structure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HTML file (view)</a:t>
            </a:r>
          </a:p>
          <a:p>
            <a:r>
              <a:rPr lang="nl-NL" smtClean="0"/>
              <a:t>JavaScript file (viewModel)</a:t>
            </a:r>
          </a:p>
          <a:p>
            <a:r>
              <a:rPr lang="nl-NL" smtClean="0"/>
              <a:t>Loader file (starting point)</a:t>
            </a:r>
          </a:p>
          <a:p>
            <a:r>
              <a:rPr lang="nl-NL" smtClean="0"/>
              <a:t>JSON configuration file (parameters)</a:t>
            </a:r>
          </a:p>
          <a:p>
            <a:r>
              <a:rPr lang="nl-NL" smtClean="0"/>
              <a:t>CSS file (styling)</a:t>
            </a:r>
          </a:p>
          <a:p>
            <a:endParaRPr lang="nl-NL" smtClean="0"/>
          </a:p>
          <a:p>
            <a:r>
              <a:rPr lang="nl-NL"/>
              <a:t>Plaatje structuur CC</a:t>
            </a:r>
          </a:p>
          <a:p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399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Creating your component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o</a:t>
            </a:r>
            <a:r>
              <a:rPr lang="nl-NL" smtClean="0"/>
              <a:t>jet create component &lt;component-name&gt;</a:t>
            </a:r>
            <a:endParaRPr lang="nl-NL"/>
          </a:p>
          <a:p>
            <a:r>
              <a:rPr lang="nl-NL"/>
              <a:t>ojet create component </a:t>
            </a:r>
            <a:r>
              <a:rPr lang="nl-NL" smtClean="0"/>
              <a:t>first-component</a:t>
            </a:r>
          </a:p>
          <a:p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830" y="1589469"/>
            <a:ext cx="2654311" cy="151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585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Loader.js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57" y="1186095"/>
            <a:ext cx="7460627" cy="19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Component.json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421" y="1268617"/>
            <a:ext cx="3673158" cy="26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99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Example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350" y="348395"/>
            <a:ext cx="5357324" cy="418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61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Example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632" y="1123824"/>
            <a:ext cx="6172735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14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Example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r>
              <a:rPr lang="en-US" smtClean="0"/>
              <a:t>Camel-case </a:t>
            </a:r>
            <a:r>
              <a:rPr lang="en-US"/>
              <a:t>property names are converted into case-insensitive HTML element attributes with hyphens at the camel-case break point of the original name</a:t>
            </a:r>
            <a:r>
              <a:rPr lang="en-US"/>
              <a:t>. </a:t>
            </a:r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44" y="732800"/>
            <a:ext cx="4100410" cy="19321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000" y="2009553"/>
            <a:ext cx="3002540" cy="13107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37113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Excercise notes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Simple component for use in VBCS training</a:t>
            </a:r>
          </a:p>
          <a:p>
            <a:r>
              <a:rPr lang="nl-NL" smtClean="0"/>
              <a:t>Expand on this </a:t>
            </a:r>
            <a:r>
              <a:rPr lang="nl-NL" smtClean="0"/>
              <a:t>with extra excercises</a:t>
            </a:r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8743052"/>
      </p:ext>
    </p:extLst>
  </p:cSld>
  <p:clrMapOvr>
    <a:masterClrMapping/>
  </p:clrMapOvr>
</p:sld>
</file>

<file path=ppt/theme/theme1.xml><?xml version="1.0" encoding="utf-8"?>
<a:theme xmlns:a="http://schemas.openxmlformats.org/drawingml/2006/main" name="amis-conclusion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-conclusion" id="{6E7F8ED8-439E-4E4F-9BBF-D7D928F9F95B}" vid="{C0ABC274-BCB0-41E9-A206-F505B04D014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amis-conclusion</Template>
  <TotalTime>1616</TotalTime>
  <Words>155</Words>
  <Application>Microsoft Office PowerPoint</Application>
  <PresentationFormat>On-screen Show (16:9)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amis-conclusion</vt:lpstr>
      <vt:lpstr>Composite Components</vt:lpstr>
      <vt:lpstr>Structure</vt:lpstr>
      <vt:lpstr>Creating your component</vt:lpstr>
      <vt:lpstr>Loader.js</vt:lpstr>
      <vt:lpstr>Component.json</vt:lpstr>
      <vt:lpstr>Example</vt:lpstr>
      <vt:lpstr>Example</vt:lpstr>
      <vt:lpstr>Example</vt:lpstr>
      <vt:lpstr>Excercise notes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Composite Components</dc:title>
  <dc:creator>Jeroen Rijnboutt</dc:creator>
  <cp:lastModifiedBy>Jeroen Rijnboutt</cp:lastModifiedBy>
  <cp:revision>9</cp:revision>
  <dcterms:created xsi:type="dcterms:W3CDTF">2018-04-10T07:54:26Z</dcterms:created>
  <dcterms:modified xsi:type="dcterms:W3CDTF">2018-04-15T19:55:03Z</dcterms:modified>
</cp:coreProperties>
</file>