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10-4-2018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86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 smtClean="0"/>
          </a:p>
          <a:p>
            <a:r>
              <a:rPr lang="nl-NL" smtClean="0"/>
              <a:t>Required data structure can be complex</a:t>
            </a:r>
          </a:p>
          <a:p>
            <a:r>
              <a:rPr lang="nl-NL" smtClean="0"/>
              <a:t>We start easy: Bar Chart</a:t>
            </a:r>
          </a:p>
          <a:p>
            <a:r>
              <a:rPr lang="nl-NL" smtClean="0"/>
              <a:t>Extra excercises for more complexity</a:t>
            </a:r>
          </a:p>
          <a:p>
            <a:r>
              <a:rPr lang="nl-NL" smtClean="0"/>
              <a:t>Use the JSdocs! A lot is not used in the cookbook</a:t>
            </a:r>
          </a:p>
          <a:p>
            <a:r>
              <a:rPr lang="nl-NL" smtClean="0"/>
              <a:t>We user RequireJS text plugin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63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Excercise notes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r>
              <a:rPr lang="nl-NL" smtClean="0"/>
              <a:t>We start easy: Bar Chart</a:t>
            </a:r>
          </a:p>
          <a:p>
            <a:r>
              <a:rPr lang="nl-NL" smtClean="0"/>
              <a:t>Extra excercises for more complexity</a:t>
            </a:r>
          </a:p>
          <a:p>
            <a:r>
              <a:rPr lang="nl-NL" smtClean="0"/>
              <a:t>Use the JSdocs! A lot is not used in the cookbook</a:t>
            </a:r>
          </a:p>
          <a:p>
            <a:endParaRPr lang="nl-NL" smtClean="0"/>
          </a:p>
          <a:p>
            <a:r>
              <a:rPr lang="nl-NL" smtClean="0"/>
              <a:t>We user RequireJS text plugin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31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alle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1241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18</TotalTime>
  <Words>168</Words>
  <Application>Microsoft Office PowerPoint</Application>
  <PresentationFormat>On-screen Show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amis-conclusion</vt:lpstr>
      <vt:lpstr>Recap day 1</vt:lpstr>
      <vt:lpstr>Program day 2</vt:lpstr>
      <vt:lpstr>Visualization Components</vt:lpstr>
      <vt:lpstr>Excercise notes</vt:lpstr>
      <vt:lpstr>RequireJS text plugin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day 1</dc:title>
  <dc:creator>Jeroen Rijnboutt</dc:creator>
  <cp:lastModifiedBy>Jeroen Rijnboutt</cp:lastModifiedBy>
  <cp:revision>2</cp:revision>
  <dcterms:created xsi:type="dcterms:W3CDTF">2018-04-10T07:17:56Z</dcterms:created>
  <dcterms:modified xsi:type="dcterms:W3CDTF">2018-04-10T07:36:32Z</dcterms:modified>
</cp:coreProperties>
</file>