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FBFE7-A0BC-E246-9082-936727DAB543}" v="6" dt="2019-09-06T19:39:10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C938-F1C4-D54F-901F-35CBA5957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F624A-729F-2948-A123-942A01ED8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EE38-2E13-324B-B246-E026BD15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F683-E1F9-A540-979A-C4FB862C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EE90-E796-094F-A684-5865554E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7898-48F0-434C-A178-83D18A6B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5E9F7-3E1A-8A4D-A632-A6E4CB6F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E629-EF00-674A-8771-EBA9738F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F02F-9D2B-7541-8E66-C75C5F9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93C8-402D-E946-857B-E04C234F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2DFBC-A1E5-6C4C-A0A1-5903F8210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444C-D07B-8246-AE0E-95662D0C0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B246-E647-BE42-B290-2A663F2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E553-C273-4D44-8B7C-E26C596C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38C5-922D-1745-AFA8-62894A19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7013-56DF-3442-BD67-9B187919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A49F-09B4-ED46-8B64-46511822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4553-ACBD-A34F-BBF0-6D88C475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F968-EB83-E248-BC1E-31C95E3D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22F4-E23C-D443-96A9-4D87F44E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A38C-9B1E-BC40-819C-0E4546FD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5755-8F0D-9745-966B-1D2BC134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EC54-B2A9-FD43-B65D-C1B0C9F5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9A5D-A683-6D4F-BF80-D413AB1F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D9AF-C072-CF40-AB1E-68A43D21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597-2A5E-984F-8FE4-B80B0833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3AFC-306F-9A42-A860-E8C712D44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8400-DCB6-8B44-BE80-01E29A858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8C177-AFBB-8E47-BCFA-D19072C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2CDAF-797A-9F41-8568-564F9FB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0501-A2AA-984B-A9B8-35D0F43A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9531-F610-134F-A195-80389326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9396-F506-DF4A-982D-1C100ED1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DEBE-EC36-1148-B78F-5767D3D5A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B1B99-E5A9-D34A-BC41-E24EEE07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B081E-471A-AA47-8CDE-89CF0A161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319F3-5F1C-C24E-BED2-5C19B12C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CA415-D8B5-AB4A-941B-68E4C247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E5000-21C4-1549-911B-500D7F36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253D-CD15-1B4F-A678-EEC3F3B3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A2AE0-077B-0E4D-AE1A-ADD0716F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93EB3-67DD-BE40-9038-BB96038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143FB-F47E-7343-94B8-DD2ED326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A25B5-4F93-E449-9708-320AA517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19DD5-002D-FB48-B2B1-A63D151A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4D437-EE0B-1E47-95CE-6DB65057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C3B3-CFCC-314A-9C0B-81F3B8C8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5D61-1C89-DC44-800A-D91C0E03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44E61-9ACF-C44B-A2A5-97A03861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BE7A7-1AE7-D34F-A9E7-AE564466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D7713-D159-EC4B-AA32-B6EE0A14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7401-497D-9E48-9592-33B99A33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FA51-9D05-2B42-9C66-F15E719A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08D7-3FA3-534E-BA2F-70ABFC2B1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2614F-CD4B-A54D-930D-469DC902B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6A2CD-3538-F346-AED8-D09E6130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C4F11-261E-7C47-90D2-FF03C83F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752E7-E7A5-7649-955B-1E4948C5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67A02-8F75-7749-B4CB-031FB265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AAE7-4A01-7841-80B4-72EDDDE9B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8F91-2DB7-314C-8C3F-8092F068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98AD-9991-C54E-8ABC-2B186A1BA152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D119-BDA6-684B-83EC-0A165F714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8BA1-D91D-2D4E-92C2-CBD7C7C95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1847-DA13-E848-A5EE-1E134FD3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hyperlink" Target="mailto:JeannetPolet@rhyta.com" TargetMode="External"/><Relationship Id="rId21" Type="http://schemas.openxmlformats.org/officeDocument/2006/relationships/hyperlink" Target="mailto:EnolaKleingeld@jourrapide.com" TargetMode="External"/><Relationship Id="rId42" Type="http://schemas.openxmlformats.org/officeDocument/2006/relationships/hyperlink" Target="mailto:MevlutVersnel@fleckens.hu" TargetMode="External"/><Relationship Id="rId47" Type="http://schemas.openxmlformats.org/officeDocument/2006/relationships/hyperlink" Target="mailto:TrishaHegge@armyspy.com" TargetMode="External"/><Relationship Id="rId63" Type="http://schemas.openxmlformats.org/officeDocument/2006/relationships/hyperlink" Target="mailto:LevinaBalk@cuvox.de" TargetMode="External"/><Relationship Id="rId68" Type="http://schemas.openxmlformats.org/officeDocument/2006/relationships/hyperlink" Target="mailto:NohaNagtegaal@einrot.com" TargetMode="External"/><Relationship Id="rId84" Type="http://schemas.openxmlformats.org/officeDocument/2006/relationships/hyperlink" Target="mailto:JivanLooijen@superrito.com" TargetMode="External"/><Relationship Id="rId89" Type="http://schemas.openxmlformats.org/officeDocument/2006/relationships/hyperlink" Target="mailto:HaikoErkelens@gustr.com" TargetMode="External"/><Relationship Id="rId16" Type="http://schemas.openxmlformats.org/officeDocument/2006/relationships/hyperlink" Target="mailto:LoukBeek@fleckens.hu" TargetMode="External"/><Relationship Id="rId11" Type="http://schemas.openxmlformats.org/officeDocument/2006/relationships/hyperlink" Target="mailto:HilalEisma@armyspy.com" TargetMode="External"/><Relationship Id="rId32" Type="http://schemas.openxmlformats.org/officeDocument/2006/relationships/hyperlink" Target="mailto:KaneKosten@rhyta.com" TargetMode="External"/><Relationship Id="rId37" Type="http://schemas.openxmlformats.org/officeDocument/2006/relationships/hyperlink" Target="mailto:AnushaKoorevaar@teleworm.us" TargetMode="External"/><Relationship Id="rId53" Type="http://schemas.openxmlformats.org/officeDocument/2006/relationships/hyperlink" Target="mailto:YassminaKuipers@rhyta.com" TargetMode="External"/><Relationship Id="rId58" Type="http://schemas.openxmlformats.org/officeDocument/2006/relationships/hyperlink" Target="mailto:OlcayvandeGeest@jourrapide.com" TargetMode="External"/><Relationship Id="rId74" Type="http://schemas.openxmlformats.org/officeDocument/2006/relationships/hyperlink" Target="mailto:MartjeBerns@superrito.com" TargetMode="External"/><Relationship Id="rId79" Type="http://schemas.openxmlformats.org/officeDocument/2006/relationships/hyperlink" Target="mailto:ZinabLens@superrito.com" TargetMode="External"/><Relationship Id="rId5" Type="http://schemas.openxmlformats.org/officeDocument/2006/relationships/hyperlink" Target="mailto:KatevanLunteren@rhyta.com" TargetMode="External"/><Relationship Id="rId90" Type="http://schemas.openxmlformats.org/officeDocument/2006/relationships/hyperlink" Target="mailto:BartholdvanHattum@superrito.com" TargetMode="External"/><Relationship Id="rId95" Type="http://schemas.openxmlformats.org/officeDocument/2006/relationships/hyperlink" Target="mailto:FranciscusvanHedel@armyspy.com" TargetMode="External"/><Relationship Id="rId22" Type="http://schemas.openxmlformats.org/officeDocument/2006/relationships/hyperlink" Target="mailto:PeggyvandenToorn@teleworm.us" TargetMode="External"/><Relationship Id="rId27" Type="http://schemas.openxmlformats.org/officeDocument/2006/relationships/hyperlink" Target="mailto:BadreddineOphuis@rhyta.com" TargetMode="External"/><Relationship Id="rId43" Type="http://schemas.openxmlformats.org/officeDocument/2006/relationships/hyperlink" Target="mailto:FaissalvandenEerenbeemt@rhyta.com" TargetMode="External"/><Relationship Id="rId48" Type="http://schemas.openxmlformats.org/officeDocument/2006/relationships/hyperlink" Target="mailto:CigdemSchlepers@rhyta.com" TargetMode="External"/><Relationship Id="rId64" Type="http://schemas.openxmlformats.org/officeDocument/2006/relationships/hyperlink" Target="mailto:MickRunderkamp@fleckens.hu" TargetMode="External"/><Relationship Id="rId69" Type="http://schemas.openxmlformats.org/officeDocument/2006/relationships/hyperlink" Target="mailto:CobyVeneberg@superrito.com" TargetMode="External"/><Relationship Id="rId80" Type="http://schemas.openxmlformats.org/officeDocument/2006/relationships/hyperlink" Target="mailto:NazikBovens@superrito.com" TargetMode="External"/><Relationship Id="rId85" Type="http://schemas.openxmlformats.org/officeDocument/2006/relationships/hyperlink" Target="mailto:BastenvanderGaast@cuvox.de" TargetMode="External"/><Relationship Id="rId12" Type="http://schemas.openxmlformats.org/officeDocument/2006/relationships/hyperlink" Target="mailto:NikolavandeBurgt@superrito.com" TargetMode="External"/><Relationship Id="rId17" Type="http://schemas.openxmlformats.org/officeDocument/2006/relationships/hyperlink" Target="mailto:TalhaBiemond@teleworm.us" TargetMode="External"/><Relationship Id="rId25" Type="http://schemas.openxmlformats.org/officeDocument/2006/relationships/hyperlink" Target="mailto:MahirHermus@fleckens.hu" TargetMode="External"/><Relationship Id="rId33" Type="http://schemas.openxmlformats.org/officeDocument/2006/relationships/hyperlink" Target="mailto:NelsonBoudewijns@teleworm.us" TargetMode="External"/><Relationship Id="rId38" Type="http://schemas.openxmlformats.org/officeDocument/2006/relationships/hyperlink" Target="mailto:MargotWijnings@gustr.com" TargetMode="External"/><Relationship Id="rId46" Type="http://schemas.openxmlformats.org/officeDocument/2006/relationships/hyperlink" Target="mailto:ChiHettinga@fleckens.hu" TargetMode="External"/><Relationship Id="rId59" Type="http://schemas.openxmlformats.org/officeDocument/2006/relationships/hyperlink" Target="mailto:JaimyNieuwenhuijsen@cuvox.de" TargetMode="External"/><Relationship Id="rId67" Type="http://schemas.openxmlformats.org/officeDocument/2006/relationships/hyperlink" Target="mailto:IantheSchouw@armyspy.com" TargetMode="External"/><Relationship Id="rId20" Type="http://schemas.openxmlformats.org/officeDocument/2006/relationships/hyperlink" Target="mailto:KarlKock@superrito.com" TargetMode="External"/><Relationship Id="rId41" Type="http://schemas.openxmlformats.org/officeDocument/2006/relationships/hyperlink" Target="mailto:EdnaHoogerdijk@superrito.com" TargetMode="External"/><Relationship Id="rId54" Type="http://schemas.openxmlformats.org/officeDocument/2006/relationships/hyperlink" Target="mailto:LourinaVersteege@fleckens.hu" TargetMode="External"/><Relationship Id="rId62" Type="http://schemas.openxmlformats.org/officeDocument/2006/relationships/hyperlink" Target="mailto:BegumFolkerts@dayrep.com" TargetMode="External"/><Relationship Id="rId70" Type="http://schemas.openxmlformats.org/officeDocument/2006/relationships/hyperlink" Target="mailto:LeonedeHoop@rhyta.com" TargetMode="External"/><Relationship Id="rId75" Type="http://schemas.openxmlformats.org/officeDocument/2006/relationships/hyperlink" Target="mailto:MerlinGebbink@armyspy.com" TargetMode="External"/><Relationship Id="rId83" Type="http://schemas.openxmlformats.org/officeDocument/2006/relationships/hyperlink" Target="mailto:JeromeSchook@superrito.com" TargetMode="External"/><Relationship Id="rId88" Type="http://schemas.openxmlformats.org/officeDocument/2006/relationships/hyperlink" Target="mailto:JustianvanderRest@fleckens.hu" TargetMode="External"/><Relationship Id="rId91" Type="http://schemas.openxmlformats.org/officeDocument/2006/relationships/hyperlink" Target="mailto:BoyvanRuijven@gustr.com" TargetMode="External"/><Relationship Id="rId96" Type="http://schemas.openxmlformats.org/officeDocument/2006/relationships/hyperlink" Target="mailto:TheunisLootsma@superrit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arlBooms@rhyta.com" TargetMode="External"/><Relationship Id="rId15" Type="http://schemas.openxmlformats.org/officeDocument/2006/relationships/hyperlink" Target="mailto:FelipeSteijger@einrot.com" TargetMode="External"/><Relationship Id="rId23" Type="http://schemas.openxmlformats.org/officeDocument/2006/relationships/hyperlink" Target="mailto:DraganaEleveld@cuvox.de" TargetMode="External"/><Relationship Id="rId28" Type="http://schemas.openxmlformats.org/officeDocument/2006/relationships/hyperlink" Target="mailto:NoukBrussaard@armyspy.com" TargetMode="External"/><Relationship Id="rId36" Type="http://schemas.openxmlformats.org/officeDocument/2006/relationships/hyperlink" Target="mailto:Geert-JanHagens@rhyta.com" TargetMode="External"/><Relationship Id="rId49" Type="http://schemas.openxmlformats.org/officeDocument/2006/relationships/hyperlink" Target="mailto:RodneyWolda@dayrep.com" TargetMode="External"/><Relationship Id="rId57" Type="http://schemas.openxmlformats.org/officeDocument/2006/relationships/hyperlink" Target="mailto:MarthaVree@rhyta.com" TargetMode="External"/><Relationship Id="rId10" Type="http://schemas.openxmlformats.org/officeDocument/2006/relationships/hyperlink" Target="mailto:RadiLagendijk@teleworm.us" TargetMode="External"/><Relationship Id="rId31" Type="http://schemas.openxmlformats.org/officeDocument/2006/relationships/hyperlink" Target="mailto:AimyvanHamersveld@fleckens.hu" TargetMode="External"/><Relationship Id="rId44" Type="http://schemas.openxmlformats.org/officeDocument/2006/relationships/hyperlink" Target="mailto:KezibanBlokdijk@dayrep.com" TargetMode="External"/><Relationship Id="rId52" Type="http://schemas.openxmlformats.org/officeDocument/2006/relationships/hyperlink" Target="mailto:AymanedeVlugt@dayrep.com" TargetMode="External"/><Relationship Id="rId60" Type="http://schemas.openxmlformats.org/officeDocument/2006/relationships/hyperlink" Target="mailto:LexBaart@dayrep.com" TargetMode="External"/><Relationship Id="rId65" Type="http://schemas.openxmlformats.org/officeDocument/2006/relationships/hyperlink" Target="mailto:RiverRengers@fleckens.hu" TargetMode="External"/><Relationship Id="rId73" Type="http://schemas.openxmlformats.org/officeDocument/2006/relationships/hyperlink" Target="mailto:NefisevandenNieuwenhuizen@dayrep.com" TargetMode="External"/><Relationship Id="rId78" Type="http://schemas.openxmlformats.org/officeDocument/2006/relationships/hyperlink" Target="mailto:AgnesLeijssen@gustr.com" TargetMode="External"/><Relationship Id="rId81" Type="http://schemas.openxmlformats.org/officeDocument/2006/relationships/hyperlink" Target="mailto:HamitvanGrondelle@fleckens.hu" TargetMode="External"/><Relationship Id="rId86" Type="http://schemas.openxmlformats.org/officeDocument/2006/relationships/hyperlink" Target="mailto:MiracKodde@jourrapide.com" TargetMode="External"/><Relationship Id="rId94" Type="http://schemas.openxmlformats.org/officeDocument/2006/relationships/hyperlink" Target="mailto:LauranHemme@teleworm.us" TargetMode="External"/><Relationship Id="rId99" Type="http://schemas.openxmlformats.org/officeDocument/2006/relationships/hyperlink" Target="mailto:SofianBoland@dayrep.com" TargetMode="External"/><Relationship Id="rId101" Type="http://schemas.openxmlformats.org/officeDocument/2006/relationships/hyperlink" Target="mailto:ShimaBurgering@teleworm.us" TargetMode="External"/><Relationship Id="rId4" Type="http://schemas.openxmlformats.org/officeDocument/2006/relationships/hyperlink" Target="mailto:IetjeRietbergen@teleworm.us" TargetMode="External"/><Relationship Id="rId9" Type="http://schemas.openxmlformats.org/officeDocument/2006/relationships/hyperlink" Target="mailto:FroukjeKlapwijk@gustr.com" TargetMode="External"/><Relationship Id="rId13" Type="http://schemas.openxmlformats.org/officeDocument/2006/relationships/hyperlink" Target="mailto:ToscaBossink@superrito.com" TargetMode="External"/><Relationship Id="rId18" Type="http://schemas.openxmlformats.org/officeDocument/2006/relationships/hyperlink" Target="mailto:FulyaWinkelhorst@jourrapide.com" TargetMode="External"/><Relationship Id="rId39" Type="http://schemas.openxmlformats.org/officeDocument/2006/relationships/hyperlink" Target="mailto:RieksBekema@armyspy.com" TargetMode="External"/><Relationship Id="rId34" Type="http://schemas.openxmlformats.org/officeDocument/2006/relationships/hyperlink" Target="mailto:KyrillKats@armyspy.com" TargetMode="External"/><Relationship Id="rId50" Type="http://schemas.openxmlformats.org/officeDocument/2006/relationships/hyperlink" Target="mailto:JelenatenHoope@rhyta.com" TargetMode="External"/><Relationship Id="rId55" Type="http://schemas.openxmlformats.org/officeDocument/2006/relationships/hyperlink" Target="mailto:BerendinaBolman@rhyta.com" TargetMode="External"/><Relationship Id="rId76" Type="http://schemas.openxmlformats.org/officeDocument/2006/relationships/hyperlink" Target="mailto:HannaValster@teleworm.us" TargetMode="External"/><Relationship Id="rId97" Type="http://schemas.openxmlformats.org/officeDocument/2006/relationships/hyperlink" Target="mailto:AnnamarieSip@teleworm.us" TargetMode="External"/><Relationship Id="rId7" Type="http://schemas.openxmlformats.org/officeDocument/2006/relationships/hyperlink" Target="mailto:HalaEnting@einrot.com" TargetMode="External"/><Relationship Id="rId71" Type="http://schemas.openxmlformats.org/officeDocument/2006/relationships/hyperlink" Target="mailto:ErsinBesems@gustr.com" TargetMode="External"/><Relationship Id="rId92" Type="http://schemas.openxmlformats.org/officeDocument/2006/relationships/hyperlink" Target="mailto:MarjanGodschalk@cuvox.de" TargetMode="External"/><Relationship Id="rId2" Type="http://schemas.openxmlformats.org/officeDocument/2006/relationships/hyperlink" Target="mailto:StoffelKielstra@armyspy.com" TargetMode="External"/><Relationship Id="rId29" Type="http://schemas.openxmlformats.org/officeDocument/2006/relationships/hyperlink" Target="mailto:RoseanneWalter@einrot.com" TargetMode="External"/><Relationship Id="rId24" Type="http://schemas.openxmlformats.org/officeDocument/2006/relationships/hyperlink" Target="mailto:DukeKoolwijk@dayrep.com" TargetMode="External"/><Relationship Id="rId40" Type="http://schemas.openxmlformats.org/officeDocument/2006/relationships/hyperlink" Target="mailto:AshleyVijfhuizen@dayrep.com" TargetMode="External"/><Relationship Id="rId45" Type="http://schemas.openxmlformats.org/officeDocument/2006/relationships/hyperlink" Target="mailto:JensMuris@armyspy.com" TargetMode="External"/><Relationship Id="rId66" Type="http://schemas.openxmlformats.org/officeDocument/2006/relationships/hyperlink" Target="mailto:FelinedeWildt@cuvox.de" TargetMode="External"/><Relationship Id="rId87" Type="http://schemas.openxmlformats.org/officeDocument/2006/relationships/hyperlink" Target="mailto:CarolieneLagrand@teleworm.us" TargetMode="External"/><Relationship Id="rId61" Type="http://schemas.openxmlformats.org/officeDocument/2006/relationships/hyperlink" Target="mailto:DogukanBergwerff@teleworm.us" TargetMode="External"/><Relationship Id="rId82" Type="http://schemas.openxmlformats.org/officeDocument/2006/relationships/hyperlink" Target="mailto:YinScherpenzeel@gustr.com" TargetMode="External"/><Relationship Id="rId19" Type="http://schemas.openxmlformats.org/officeDocument/2006/relationships/hyperlink" Target="mailto:TahneevanMarion@rhyta.com" TargetMode="External"/><Relationship Id="rId14" Type="http://schemas.openxmlformats.org/officeDocument/2006/relationships/hyperlink" Target="mailto:TarovanPuffelen@teleworm.us" TargetMode="External"/><Relationship Id="rId30" Type="http://schemas.openxmlformats.org/officeDocument/2006/relationships/hyperlink" Target="mailto:ZakiLeijs@dayrep.com" TargetMode="External"/><Relationship Id="rId35" Type="http://schemas.openxmlformats.org/officeDocument/2006/relationships/hyperlink" Target="mailto:RiemerKeuper@teleworm.us" TargetMode="External"/><Relationship Id="rId56" Type="http://schemas.openxmlformats.org/officeDocument/2006/relationships/hyperlink" Target="mailto:CarolusWagemakers@teleworm.us" TargetMode="External"/><Relationship Id="rId77" Type="http://schemas.openxmlformats.org/officeDocument/2006/relationships/hyperlink" Target="mailto:SharanMartis@jourrapide.com" TargetMode="External"/><Relationship Id="rId100" Type="http://schemas.openxmlformats.org/officeDocument/2006/relationships/hyperlink" Target="mailto:EugeneDul@armyspy.com" TargetMode="External"/><Relationship Id="rId8" Type="http://schemas.openxmlformats.org/officeDocument/2006/relationships/hyperlink" Target="mailto:SelinaBrunsveld@superrito.com" TargetMode="External"/><Relationship Id="rId51" Type="http://schemas.openxmlformats.org/officeDocument/2006/relationships/hyperlink" Target="mailto:JayleeKlink@fleckens.hu" TargetMode="External"/><Relationship Id="rId72" Type="http://schemas.openxmlformats.org/officeDocument/2006/relationships/hyperlink" Target="mailto:DevanteCoort@einrot.com" TargetMode="External"/><Relationship Id="rId93" Type="http://schemas.openxmlformats.org/officeDocument/2006/relationships/hyperlink" Target="mailto:LeonardovanKats@einrot.com" TargetMode="External"/><Relationship Id="rId98" Type="http://schemas.openxmlformats.org/officeDocument/2006/relationships/hyperlink" Target="mailto:RoxaneKerkdijk@teleworm.us" TargetMode="External"/><Relationship Id="rId3" Type="http://schemas.openxmlformats.org/officeDocument/2006/relationships/hyperlink" Target="mailto:ManolitoBlankespoor@gust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4D4A-F400-C245-96A2-FFC90CA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6D2C-997A-684B-ACA5-F97B45D7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682F1-E61A-D943-AE0C-8E2C29FA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641350"/>
            <a:ext cx="11071225" cy="55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2F73-B5F0-054E-9B72-883D88A6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33AF29-6247-FE46-A7B8-95FBBCFBA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327871"/>
              </p:ext>
            </p:extLst>
          </p:nvPr>
        </p:nvGraphicFramePr>
        <p:xfrm>
          <a:off x="551199" y="337064"/>
          <a:ext cx="10515600" cy="6183872"/>
        </p:xfrm>
        <a:graphic>
          <a:graphicData uri="http://schemas.openxmlformats.org/drawingml/2006/table">
            <a:tbl>
              <a:tblPr/>
              <a:tblGrid>
                <a:gridCol w="843765">
                  <a:extLst>
                    <a:ext uri="{9D8B030D-6E8A-4147-A177-3AD203B41FA5}">
                      <a16:colId xmlns:a16="http://schemas.microsoft.com/office/drawing/2014/main" val="696131017"/>
                    </a:ext>
                  </a:extLst>
                </a:gridCol>
                <a:gridCol w="1139103">
                  <a:extLst>
                    <a:ext uri="{9D8B030D-6E8A-4147-A177-3AD203B41FA5}">
                      <a16:colId xmlns:a16="http://schemas.microsoft.com/office/drawing/2014/main" val="529539483"/>
                    </a:ext>
                  </a:extLst>
                </a:gridCol>
                <a:gridCol w="2191537">
                  <a:extLst>
                    <a:ext uri="{9D8B030D-6E8A-4147-A177-3AD203B41FA5}">
                      <a16:colId xmlns:a16="http://schemas.microsoft.com/office/drawing/2014/main" val="765281141"/>
                    </a:ext>
                  </a:extLst>
                </a:gridCol>
                <a:gridCol w="1213400">
                  <a:extLst>
                    <a:ext uri="{9D8B030D-6E8A-4147-A177-3AD203B41FA5}">
                      <a16:colId xmlns:a16="http://schemas.microsoft.com/office/drawing/2014/main" val="1157646276"/>
                    </a:ext>
                  </a:extLst>
                </a:gridCol>
                <a:gridCol w="843765">
                  <a:extLst>
                    <a:ext uri="{9D8B030D-6E8A-4147-A177-3AD203B41FA5}">
                      <a16:colId xmlns:a16="http://schemas.microsoft.com/office/drawing/2014/main" val="3968364368"/>
                    </a:ext>
                  </a:extLst>
                </a:gridCol>
                <a:gridCol w="2104866">
                  <a:extLst>
                    <a:ext uri="{9D8B030D-6E8A-4147-A177-3AD203B41FA5}">
                      <a16:colId xmlns:a16="http://schemas.microsoft.com/office/drawing/2014/main" val="1194357240"/>
                    </a:ext>
                  </a:extLst>
                </a:gridCol>
                <a:gridCol w="1077210">
                  <a:extLst>
                    <a:ext uri="{9D8B030D-6E8A-4147-A177-3AD203B41FA5}">
                      <a16:colId xmlns:a16="http://schemas.microsoft.com/office/drawing/2014/main" val="51976402"/>
                    </a:ext>
                  </a:extLst>
                </a:gridCol>
                <a:gridCol w="1101954">
                  <a:extLst>
                    <a:ext uri="{9D8B030D-6E8A-4147-A177-3AD203B41FA5}">
                      <a16:colId xmlns:a16="http://schemas.microsoft.com/office/drawing/2014/main" val="2295218476"/>
                    </a:ext>
                  </a:extLst>
                </a:gridCol>
              </a:tblGrid>
              <a:tr h="363229">
                <a:tc>
                  <a:txBody>
                    <a:bodyPr/>
                    <a:lstStyle/>
                    <a:p>
                      <a:r>
                        <a:rPr lang="en-US" sz="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Stoffel</a:t>
                      </a:r>
                      <a:endParaRPr lang="en-US" sz="100" dirty="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Kielstra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Weegbree 93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Kapelle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4421 MK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StoffelKielstra@armyspy.com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06-89275561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4916082963105468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964298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Manolito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Blankespoor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Hendrik Antoon Lorentzstraat 35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Den Helder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1782 JM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"/>
                        </a:rPr>
                        <a:t>ManolitoBlankespoor@gustr.com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06-23612173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5527389649495082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5097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Ietje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Rietbergen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Eursing 54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Beilen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9411 XC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"/>
                        </a:rPr>
                        <a:t>IetjeRietbergen@teleworm.us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06-29519069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5163686871847800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105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Kate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Lunteren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Beulakerweg 101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Giethoorn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8355 AC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"/>
                        </a:rPr>
                        <a:t>KatevanLunteren@rhyta.com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06-96900431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4539355282122811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2042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Earl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Booms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Karveel 196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Lelystad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8242 XP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"/>
                        </a:rPr>
                        <a:t>EarlBooms@rhyta.com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06-45536970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4556764910399329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8187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Hala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Enting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Ginnekenstraat 167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Breda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4811 JJ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"/>
                        </a:rPr>
                        <a:t>HalaEnting@einrot.com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06-54993986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4532885681850510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44707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Selina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Brunsveld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Ridderspoorweg 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Haren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9753 GK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"/>
                        </a:rPr>
                        <a:t>SelinaBrunsveld@superrito.com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06-57973631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4556433131317722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70316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Froukje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Klapwijk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Thijssestraat 123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Den Haag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2521 ZL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"/>
                        </a:rPr>
                        <a:t>FroukjeKlapwijk@gustr.com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06-23097477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4485178231960204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163905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Radi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Lagendijk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Laan van Clingendael 95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Den Haag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2597 CB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0"/>
                        </a:rPr>
                        <a:t>RadiLagendijk@teleworm.us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06-66089002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4556313130383125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024559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Hilal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Eisma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Kogelbloemstraat 57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s-Hertogenbosch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5212 XM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1"/>
                        </a:rPr>
                        <a:t>HilalEisma@armyspy.com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06-22136259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4485866500100573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686557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Nikola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de Burgt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Adriaan van Ostadestraat 106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Groningen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9718 RV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2"/>
                        </a:rPr>
                        <a:t>NikolavandeBurgt@superrito.com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06-51857809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5298624165289429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52833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Tosca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Bossink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Julianalaan 10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Brummen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6971 GD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3"/>
                        </a:rPr>
                        <a:t>ToscaBossink@superrito.com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06-82970510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4929144623760820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96282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Taro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Puffelen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Iman van de Boschstraat 80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Oss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5348 TG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4"/>
                        </a:rPr>
                        <a:t>TarovanPuffelen@teleworm.us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06-76255448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4532598602480412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1925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Felipe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Steijger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Merwedestraat 173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Dordrecht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3313 GS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5"/>
                        </a:rPr>
                        <a:t>FelipeSteijger@einrot.com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06-21653613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5588815855720108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436589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Louk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Beek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Koningshoeven 53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s-Hertogenbosch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5235 BW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6"/>
                        </a:rPr>
                        <a:t>LoukBeek@fleckens.hu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06-80421019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4556327417419691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0358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Talha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Biemond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Hoofdstraat 20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Hoensbroek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6432 GE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7"/>
                        </a:rPr>
                        <a:t>TalhaBiemond@teleworm.us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06-84855657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5593027020725235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31691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Fulya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Winkelhorst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Rochussenlaan 177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Etten-Leur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4875 AT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8"/>
                        </a:rPr>
                        <a:t>FulyaWinkelhorst@jourrapide.com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06-50442884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5113901369357480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150652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Tahnee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Marion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Fluitekruidweg 139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Zaandam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1508 AJ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9"/>
                        </a:rPr>
                        <a:t>TahneevanMarion@rhyta.com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06-69206905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5301055569111916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0539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Karl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Kock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Tilburgseweg 150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Goirle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5051 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0"/>
                        </a:rPr>
                        <a:t>KarlKock@superrito.com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06-87201830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4556723818602614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2016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Enola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Kleingeld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Holleweg 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Bergen op Zoom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4623 XB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1"/>
                        </a:rPr>
                        <a:t>EnolaKleingeld@jourrapide.com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06-32551800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5454179984278970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93511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Peggy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den Toorn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Woestduinlaan 74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Doorn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3941 XD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2"/>
                        </a:rPr>
                        <a:t>PeggyvandenToorn@teleworm.us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06-85241089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4916611997575872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39542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Dragana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Eleveld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Brasschaatstraat 108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Breda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4826 PL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3"/>
                        </a:rPr>
                        <a:t>DraganaEleveld@cuvox.de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06-87062132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4716856025834252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589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Duke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Koolwijk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Pastoor te Rielestraat 89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Braamt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7047 AK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4"/>
                        </a:rPr>
                        <a:t>DukeKoolwijk@dayrep.com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06-91918437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4716449371873593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84901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Mahir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Hermus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Mourik Broekmanstraat 131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Amsterdam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1065 EV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5"/>
                        </a:rPr>
                        <a:t>MahirHermus@fleckens.hu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06-70096420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5400092114394366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721901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Jeannet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Polet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Hoofdstraat 32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Nieuwolda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9944 AJ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6"/>
                        </a:rPr>
                        <a:t>JeannetPolet@rhyta.com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06-56532949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5220606723563117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9450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Badreddine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Ophuis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Herenweg 167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Noordwijkerhout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2211 VC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7"/>
                        </a:rPr>
                        <a:t>BadreddineOphuis@rhyta.com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06-40327133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4916807310896843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5928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Nouk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Brussaard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Albert Neuhuyslaan 108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Nunspeet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8072 HJ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8"/>
                        </a:rPr>
                        <a:t>NoukBrussaard@armyspy.com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06-33705502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4556529153606932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0128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Roseanne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Walter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Statenlaan 164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Tilburg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5042 RX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9"/>
                        </a:rPr>
                        <a:t>RoseanneWalter@einrot.com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06-88505401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4556790755257850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3831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Zaki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Leijs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Klappenburgstraat 128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Bemmel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6681 XN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0"/>
                        </a:rPr>
                        <a:t>ZakiLeijs@dayrep.com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06-10302357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4716981311892721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01386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Aimy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Hamersveld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Twekkelerweg 83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Hengelo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7554 SE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1"/>
                        </a:rPr>
                        <a:t>AimyvanHamersveld@fleckens.hu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06-94092140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4532611075431323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4893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Kosten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Bisschop Boermansstraat 190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Roermond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6041 XL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2"/>
                        </a:rPr>
                        <a:t>KaneKosten@rhyta.com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06-27775418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4485439107783090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9156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Nelson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Boudewijns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Boterdiepstraat 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Amsterdam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1079 SV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3"/>
                        </a:rPr>
                        <a:t>NelsonBoudewijns@teleworm.us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06-47352334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4532721698986114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151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Kyrill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Kats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Overlanderstraat 91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Purmerend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1445 DV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4"/>
                        </a:rPr>
                        <a:t>KyrillKats@armyspy.com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06-45148668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4532458479437708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079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Riemer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Keuper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Noorderweg 58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Hilversum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1221 AA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5"/>
                        </a:rPr>
                        <a:t>RiemerKeuper@teleworm.us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06-45002633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5579847379769551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2052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Geert-Jan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Hagens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Meeuwelaan 163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Sint Maartensdijk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4695 JJ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6"/>
                        </a:rPr>
                        <a:t>Geert-JanHagens@rhyta.com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06-31114781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4716332902848013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2754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Anusha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Koorevaar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Deensestraat 60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Rotterdam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3028 GJ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7"/>
                        </a:rPr>
                        <a:t>AnushaKoorevaar@teleworm.us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06-81018416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5575001124901101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9947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Margot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Wijnings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Kasteellaan 193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Apeldoorn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7325 RP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8"/>
                        </a:rPr>
                        <a:t>MargotWijnings@gustr.com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06-39403436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4556046300386284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9674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Rieks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Bekema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Corbulokade 158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Voorburg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2275 VR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9"/>
                        </a:rPr>
                        <a:t>RieksBekema@armyspy.com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06-72812429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5355774591205505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34425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Ashley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Vijfhuizen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Crayenestersingel 41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Heemstede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2101 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0"/>
                        </a:rPr>
                        <a:t>AshleyVijfhuizen@dayrep.com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06-20366899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5422587763650913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532054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Edna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Hoogerdijk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Dellaertlaan 20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Badhoevedorp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1171 HH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1"/>
                        </a:rPr>
                        <a:t>EdnaHoogerdijk@superrito.com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06-85206913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5497335138034813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433277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Mevlüt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Versnel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Bandsloot 199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Bantega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8538 RG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2"/>
                        </a:rPr>
                        <a:t>MevlutVersnel@fleckens.hu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06-37188321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4916876868470400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50650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Faissal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den Eerenbeemt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Reinoutlaan 144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Geldrop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5665 AD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3"/>
                        </a:rPr>
                        <a:t>FaissalvandenEerenbeemt@rhyta.com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06-95444651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5321608114080493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77393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Keziban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Blokdijk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Kerkweg 116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Santpoort-Noord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2071 NH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4"/>
                        </a:rPr>
                        <a:t>KezibanBlokdijk@dayrep.com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06-62821848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4916002483170032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3286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Jens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Muris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Vliegent Hert 124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Lelystad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8242 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5"/>
                        </a:rPr>
                        <a:t>JensMuris@armyspy.com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06-66277894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5578004217640724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76474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Chi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Hettinga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Olympiakade 37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Amsterdam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1076 XZ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6"/>
                        </a:rPr>
                        <a:t>ChiHettinga@fleckens.hu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06-53140314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5585393831009726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99556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Trisha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Hegge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 Eeuwsels 141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Deurne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5754 BL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7"/>
                        </a:rPr>
                        <a:t>TrishaHegge@armyspy.com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06-67396012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4929742290283081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22927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Cigdem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Schlepers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Slootdreef 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Zoetermeer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2724 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8"/>
                        </a:rPr>
                        <a:t>CigdemSchlepers@rhyta.com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06-85523328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5536198013850577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508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Rodney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Wolda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Westerscheldestraat 84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Oost-Souburg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4388 VG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9"/>
                        </a:rPr>
                        <a:t>RodneyWolda@dayrep.com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06-35341091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5477381049642827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8946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Jelena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ten Hoope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Weldamlaan 134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Enschede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7531 HZ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0"/>
                        </a:rPr>
                        <a:t>JelenatenHoope@rhyta.com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06-45604391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4916067417059726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88393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Jaylee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Klink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Ridder Zwederlaan 55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Zwolle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8042 CB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1"/>
                        </a:rPr>
                        <a:t>JayleeKlink@fleckens.hu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06-71060327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4532254908908231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7607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Aymane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 Vlugt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Binnenwei 50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Hemrik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8409 JG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2"/>
                        </a:rPr>
                        <a:t>AymanedeVlugt@dayrep.com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06-39929863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5322039679638930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60641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Yassmina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Kuipers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Bij de Watertoren 175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Schoonhoven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2871 SW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3"/>
                        </a:rPr>
                        <a:t>YassminaKuipers@rhyta.com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06-21403732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4485334329166176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4677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Lourina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Versteege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Rademakerstraat 118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Emmer-Compascuum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7881 JZ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4"/>
                        </a:rPr>
                        <a:t>LourinaVersteege@fleckens.hu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06-96381112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5450245399542245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11912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Berendina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Bolman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Parallelweg 56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Oostwold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9682 RK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5"/>
                        </a:rPr>
                        <a:t>BerendinaBolman@rhyta.com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06-57512806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4556912417334980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5706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Carolus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Wagemakers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Elburgerweg 191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Wenum Wiesel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7345 EG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6"/>
                        </a:rPr>
                        <a:t>CarolusWagemakers@teleworm.us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06-81201128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4532839196809255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96511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Martha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Vree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Hildo Kropstraat 130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Steenwijk</a:t>
                      </a:r>
                      <a:endParaRPr lang="en-US" sz="100" dirty="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8331 SP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7"/>
                        </a:rPr>
                        <a:t>MarthaVree@rhyta.com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06-82144928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5425607854370093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28800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Olcay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de Geest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Meiendaal 167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Rotterdam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3075 KE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8"/>
                        </a:rPr>
                        <a:t>OlcayvandeGeest@jourrapide.com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06-54078674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4532823859719472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93032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Jaimy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Nieuwenhuijsen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Sering 51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Naaldwijk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2671 NL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9"/>
                        </a:rPr>
                        <a:t>JaimyNieuwenhuijsen@cuvox.de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06-93800020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5123741224430645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79123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Lex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Baart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Nieuwe Kerkweg 119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Wehl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7031 HJ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0"/>
                        </a:rPr>
                        <a:t>LexBaart@dayrep.com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06-16839460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4556573937470785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31707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Doğukan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Bergwerff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Ruurlohoeve 81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Vlaardingen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3137 RD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1"/>
                        </a:rPr>
                        <a:t>DogukanBergwerff@teleworm.us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06-49158704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4556840028943461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16238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Begüm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Folkerts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Oudendijk 198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Dordrecht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3318 AG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2"/>
                        </a:rPr>
                        <a:t>BegumFolkerts@dayrep.com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06-72041984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4916889900322687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18853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Levina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Balk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Jonkheer van de Wall Repelaerstraat 43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Dordrecht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3319 CP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3"/>
                        </a:rPr>
                        <a:t>LevinaBalk@cuvox.de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06-93415902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5410060559028573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8476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Mick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Runderkamp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Beldert 76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Dreischor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4315 PB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4"/>
                        </a:rPr>
                        <a:t>MickRunderkamp@fleckens.hu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06-47081212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4929303749516348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63542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River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Rengers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Weezenhof 122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Nijmegen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6536 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5"/>
                        </a:rPr>
                        <a:t>RiverRengers@fleckens.hu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06-31281128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4929250797101830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75255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Feline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 Wildt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Huusker 30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Haaksbergen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7482 KA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6"/>
                        </a:rPr>
                        <a:t>FelinedeWildt@cuvox.de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06-76919578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5305402733973183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4908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Ianthe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Schouw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Postweg 174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Saasveld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7597 KE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7"/>
                        </a:rPr>
                        <a:t>IantheSchouw@armyspy.com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06-75580126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4532130288122454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650162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Noha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Nagtegaal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Boekweitweg 35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Nijmegen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6534 AC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8"/>
                        </a:rPr>
                        <a:t>NohaNagtegaal@einrot.com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06-64928713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5169491279388992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83449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Coby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Veneberg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Gravin Juliana van Stolberglaan 39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Leidschendam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2263 AZ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9"/>
                        </a:rPr>
                        <a:t>CobyVeneberg@superrito.com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06-96911400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4556634474753411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5529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Leone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 Hoop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Apollolaan 67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Amsterdam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1077 AJ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0"/>
                        </a:rPr>
                        <a:t>LeonedeHoop@rhyta.com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06-98658487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5129022143705332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71483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Ersin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Besems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Provincienlaan 46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Heemstede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2101 SM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1"/>
                        </a:rPr>
                        <a:t>ErsinBesems@gustr.com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06-98847706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4916052279352591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186649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Devanté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Coort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Operettestraat 143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Apeldoorn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7323 KH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2"/>
                        </a:rPr>
                        <a:t>DevanteCoort@einrot.com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06-97042179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4539048695896580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76147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Nefise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den Nieuwenhuizen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Thorbeckeplantsoen 132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Maastricht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6224 CB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3"/>
                        </a:rPr>
                        <a:t>NefisevandenNieuwenhuizen@dayrep.com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06-19460702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5378891918430526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4618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Martje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Berns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Waterstraat 45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Herpen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5373 AA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4"/>
                        </a:rPr>
                        <a:t>MartjeBerns@superrito.com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06-63906949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4916037826755255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526402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Merlin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Gebbink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Winterpad 27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Delft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2614 WE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5"/>
                        </a:rPr>
                        <a:t>MerlinGebbink@armyspy.com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06-39398835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4929317174727428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64331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Hanna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Valster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Egholm 43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Hoofddorp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2133 BB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6"/>
                        </a:rPr>
                        <a:t>HannaValster@teleworm.us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06-77149127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4532030267074116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85880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Sharan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Martis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Havenstraat 120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Nijkerk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3861 VW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7"/>
                        </a:rPr>
                        <a:t>SharanMartis@jourrapide.com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06-95997357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5456146659011885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03398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Agnes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Leijssen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Stationsweg 74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Gorredijk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8401 DN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8"/>
                        </a:rPr>
                        <a:t>AgnesLeijssen@gustr.com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06-62546327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4485647727787040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844741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Zinab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Lens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Dommer van Poldersveldtweg 79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Nijmegen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6523 DB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9"/>
                        </a:rPr>
                        <a:t>ZinabLens@superrito.com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06-72029314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5419332545398704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655634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Nazik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Bovens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Bosweg 146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Apeldoorn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7314 AP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0"/>
                        </a:rPr>
                        <a:t>NazikBovens@superrito.com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06-62382406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4556452588643992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279847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Hamit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Grondelle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Leonard Springerlaan 111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Haarlem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2033 TA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1"/>
                        </a:rPr>
                        <a:t>HamitvanGrondelle@fleckens.hu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06-80629562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5462401528782675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90451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Yin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Scherpenzeel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Hyacintstraat 68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Wormerveer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1521 WD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2"/>
                        </a:rPr>
                        <a:t>YinScherpenzeel@gustr.com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06-16360727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4539681356279009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451032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Jerôme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Schook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Helios 195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Hoogeveen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7904 HD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3"/>
                        </a:rPr>
                        <a:t>JeromeSchook@superrito.com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06-91326820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4532557733179202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1950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Jivan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Looijen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Hoevebrink 77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Zwolle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8034 PZ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4"/>
                        </a:rPr>
                        <a:t>JivanLooijen@superrito.com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06-82100463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5448554301157645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55064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Basten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der Gaast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Voorweg 108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Heemstede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2103 SR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5"/>
                        </a:rPr>
                        <a:t>BastenvanderGaast@cuvox.de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06-81689431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4556111927087788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1495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Miraç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Kodde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Korte Bredestraat 102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Nijmegen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6543 ZR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6"/>
                        </a:rPr>
                        <a:t>MiracKodde@jourrapide.com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06-15309524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5254042257589063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2127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Caroliene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Lagrand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Wilhelminaplein 65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Best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5684 VN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7"/>
                        </a:rPr>
                        <a:t>CarolieneLagrand@teleworm.us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06-54190292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5506115795131568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5481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Justian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der Rest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Johan Willem Frisostraat 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Sneek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8606 CT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8"/>
                        </a:rPr>
                        <a:t>JustianvanderRest@fleckens.hu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06-28857012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4916884386828638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27179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Haiko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Erkelens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Drapiersgilde 141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Amersfoort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3813 GT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9"/>
                        </a:rPr>
                        <a:t>HaikoErkelens@gustr.com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06-12377540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4539418132697851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60570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Barthold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Hattum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Prinses Annalaan 79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Leidschendam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2263 XD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0"/>
                        </a:rPr>
                        <a:t>BartholdvanHattum@superrito.com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06-63483336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5478040120872187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983981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Boy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Ruijven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Zwanenkamp 18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Maarssen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3607 NK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1"/>
                        </a:rPr>
                        <a:t>BoyvanRuijven@gustr.com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06-78091688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5251744524225867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2644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Marjan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Godschalk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Treubstraat 66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Alblasserdam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2953 AR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2"/>
                        </a:rPr>
                        <a:t>MarjanGodschalk@cuvox.de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06-13319001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4716599203354855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93553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Leonardo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Kats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Wollegras 55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Kampen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8265 CS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3"/>
                        </a:rPr>
                        <a:t>LeonardovanKats@einrot.com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06-46635728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4485444696931613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83491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Lauran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Hemme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Ganzenstraat 81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Amersfoort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3815 JD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4"/>
                        </a:rPr>
                        <a:t>LauranHemme@teleworm.us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06-34529922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4916007143755486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488695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Franciscus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 Hedel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Minerva 115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Wijk bij Duurstede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3962 KL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5"/>
                        </a:rPr>
                        <a:t>FranciscusvanHedel@armyspy.com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06-30482003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5344752515929792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076965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Theunis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Lootsma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Oosteinde 57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Oud-Alblas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2969 AS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6"/>
                        </a:rPr>
                        <a:t>TheunisLootsma@superrito.com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06-79598781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5104685727248215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890312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Annamarie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Sip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Mary Zeldenruststraat 7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Amsterdam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1091 DL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7"/>
                        </a:rPr>
                        <a:t>AnnamarieSip@teleworm.us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06-64624194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5297798376048310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807499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Roxane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Kerkdijk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Steeg 49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Ewijk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6644 KN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8"/>
                        </a:rPr>
                        <a:t>RoxaneKerkdijk@teleworm.us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06-79176685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5590754377387839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548312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Sofian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Boland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Denekamperweg 148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Vasse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7661 RK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99"/>
                        </a:rPr>
                        <a:t>SofianBoland@dayrep.com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06-38795001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4485785124060809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82928"/>
                  </a:ext>
                </a:extLst>
              </a:tr>
              <a:tr h="53971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Eugène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Dul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Jozef Hoensstraat 99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Sittard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6136 JZ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00"/>
                        </a:rPr>
                        <a:t>EugeneDul@armyspy.com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06-33926473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5259881184246486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677247"/>
                  </a:ext>
                </a:extLst>
              </a:tr>
              <a:tr h="70437">
                <a:tc>
                  <a:txBody>
                    <a:bodyPr/>
                    <a:lstStyle/>
                    <a:p>
                      <a:r>
                        <a:rPr lang="en-US" sz="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Shima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Burgering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Groenestein 112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Alphen aan den Rijn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2403 JM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101"/>
                        </a:rPr>
                        <a:t>ShimaBurgering@teleworm.us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06-10139336</a:t>
                      </a:r>
                      <a:endParaRPr lang="en-US" sz="10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5506984506998270</a:t>
                      </a:r>
                      <a:endParaRPr lang="en-US" sz="100" dirty="0">
                        <a:effectLst/>
                      </a:endParaRPr>
                    </a:p>
                  </a:txBody>
                  <a:tcPr marL="1689" marR="1689" marT="1689" marB="16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1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1477</Words>
  <Application>Microsoft Macintosh PowerPoint</Application>
  <PresentationFormat>Widescreen</PresentationFormat>
  <Paragraphs>800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Slidedeck</dc:title>
  <dc:creator>Jeroen Vermeulen</dc:creator>
  <cp:lastModifiedBy>Jeroen Vermeulen</cp:lastModifiedBy>
  <cp:revision>1</cp:revision>
  <dcterms:created xsi:type="dcterms:W3CDTF">2019-09-06T18:08:27Z</dcterms:created>
  <dcterms:modified xsi:type="dcterms:W3CDTF">2019-09-06T19:40:20Z</dcterms:modified>
</cp:coreProperties>
</file>