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2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0B8D-9C12-DE47-98F7-A855FED9F1EE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E2B2-BCF8-D449-8164-381ECBB0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www.behance.net/bastiaanDesign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07" y="2737996"/>
            <a:ext cx="1714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610"/>
            <a:ext cx="9144000" cy="48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Wat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weten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we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Verbruik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Productie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06700" y="4506267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Abonnement</a:t>
            </a:r>
            <a:r>
              <a:rPr lang="en-US" sz="2400" dirty="0" smtClean="0"/>
              <a:t> / </a:t>
            </a:r>
            <a:r>
              <a:rPr lang="en-US" sz="2400" dirty="0" err="1" smtClean="0"/>
              <a:t>tariefplan</a:t>
            </a:r>
            <a:endParaRPr lang="en-US" sz="2400" dirty="0"/>
          </a:p>
        </p:txBody>
      </p:sp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2" name="Picture 11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31667"/>
            <a:ext cx="508000" cy="50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06700" y="37846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Woonplaats</a:t>
            </a:r>
            <a:endParaRPr lang="en-US" sz="2400" dirty="0"/>
          </a:p>
        </p:txBody>
      </p:sp>
      <p:pic>
        <p:nvPicPr>
          <p:cNvPr id="14" name="Picture 13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100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600" y="52070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Wat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kunnen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we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afleiden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Rijk</a:t>
            </a:r>
            <a:r>
              <a:rPr lang="en-US" sz="2400" dirty="0" smtClean="0"/>
              <a:t> / arm (index)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Sociale</a:t>
            </a:r>
            <a:r>
              <a:rPr lang="en-US" sz="2400" dirty="0" smtClean="0"/>
              <a:t> context (</a:t>
            </a:r>
            <a:r>
              <a:rPr lang="en-US" sz="2400" dirty="0" err="1" smtClean="0"/>
              <a:t>regio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4506267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31667"/>
            <a:ext cx="5080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6700" y="37846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13" name="Picture 12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10000"/>
            <a:ext cx="508000" cy="508000"/>
          </a:xfrm>
          <a:prstGeom prst="rect">
            <a:avLst/>
          </a:prstGeom>
        </p:spPr>
      </p:pic>
      <p:pic>
        <p:nvPicPr>
          <p:cNvPr id="16" name="Picture 15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4076700"/>
            <a:ext cx="508000" cy="50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37050" y="40767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Af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leiden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07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5600" y="52070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Eindresultaat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700" y="2510135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Relevantere</a:t>
            </a:r>
            <a:r>
              <a:rPr lang="en-US" sz="2400" dirty="0" smtClean="0"/>
              <a:t> in-game </a:t>
            </a:r>
            <a:r>
              <a:rPr lang="en-US" sz="2400" dirty="0" err="1" smtClean="0"/>
              <a:t>opdrachten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700" y="3361035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Relevantere</a:t>
            </a:r>
            <a:r>
              <a:rPr lang="en-US" sz="2400" dirty="0" smtClean="0"/>
              <a:t> </a:t>
            </a:r>
            <a:r>
              <a:rPr lang="en-US" sz="2400" dirty="0" err="1" smtClean="0"/>
              <a:t>kortingen</a:t>
            </a:r>
            <a:r>
              <a:rPr lang="en-US" sz="2400" dirty="0" smtClean="0"/>
              <a:t>/</a:t>
            </a:r>
            <a:r>
              <a:rPr lang="en-US" sz="2400" dirty="0" err="1" smtClean="0"/>
              <a:t>producten</a:t>
            </a:r>
            <a:endParaRPr lang="en-US" sz="2400" dirty="0"/>
          </a:p>
        </p:txBody>
      </p:sp>
      <p:pic>
        <p:nvPicPr>
          <p:cNvPr id="17" name="Picture 16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522835"/>
            <a:ext cx="508000" cy="508000"/>
          </a:xfrm>
          <a:prstGeom prst="rect">
            <a:avLst/>
          </a:prstGeom>
        </p:spPr>
      </p:pic>
      <p:pic>
        <p:nvPicPr>
          <p:cNvPr id="18" name="Picture 17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373735"/>
            <a:ext cx="508000" cy="50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06700" y="4173835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Meer </a:t>
            </a:r>
            <a:r>
              <a:rPr lang="en-US" sz="2400" dirty="0" err="1" smtClean="0"/>
              <a:t>winst</a:t>
            </a:r>
            <a:endParaRPr lang="en-US" sz="2400" dirty="0"/>
          </a:p>
        </p:txBody>
      </p:sp>
      <p:pic>
        <p:nvPicPr>
          <p:cNvPr id="21" name="Picture 2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199235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bastia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3" y="2059995"/>
            <a:ext cx="1651000" cy="1651000"/>
          </a:xfrm>
          <a:prstGeom prst="rect">
            <a:avLst/>
          </a:prstGeom>
        </p:spPr>
      </p:pic>
      <p:pic>
        <p:nvPicPr>
          <p:cNvPr id="8" name="Picture 7" descr="jero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3" y="4039456"/>
            <a:ext cx="1651000" cy="165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7323" y="2076906"/>
            <a:ext cx="4411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Bastiaan Andriessen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7967" y="2545814"/>
            <a:ext cx="44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www.behance.net</a:t>
            </a:r>
            <a:r>
              <a:rPr lang="nl-NL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/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bastiaanDesign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4" y="3008680"/>
            <a:ext cx="249003" cy="247650"/>
          </a:xfrm>
          <a:prstGeom prst="rect">
            <a:avLst/>
          </a:prstGeom>
        </p:spPr>
      </p:pic>
      <p:pic>
        <p:nvPicPr>
          <p:cNvPr id="12" name="Picture 11" descr="beh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4" y="2646730"/>
            <a:ext cx="249003" cy="247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37967" y="2932480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bastiaan.andriessen@hotmail.com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3523" y="4141876"/>
            <a:ext cx="4411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Jeroen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Doggen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4167" y="4610784"/>
            <a:ext cx="441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bout.me/jeroendoggen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5" descr="ema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64" y="5073650"/>
            <a:ext cx="249003" cy="2476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14167" y="4997450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jeroendoggen@gmail.com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 descr="lin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64" y="4702234"/>
            <a:ext cx="249003" cy="247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27300" y="571500"/>
            <a:ext cx="40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The Team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Problemen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Ecologische</a:t>
            </a:r>
            <a:r>
              <a:rPr lang="en-US" sz="2400" dirty="0" smtClean="0"/>
              <a:t> </a:t>
            </a:r>
            <a:r>
              <a:rPr lang="en-US" sz="2400" dirty="0" err="1" smtClean="0"/>
              <a:t>voetafdruk</a:t>
            </a:r>
            <a:r>
              <a:rPr lang="en-US" sz="2400" dirty="0" smtClean="0"/>
              <a:t> </a:t>
            </a:r>
            <a:r>
              <a:rPr lang="en-US" sz="2400" dirty="0" err="1" smtClean="0"/>
              <a:t>verlagen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Klant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tijd</a:t>
            </a:r>
            <a:r>
              <a:rPr lang="en-US" sz="2400" dirty="0" smtClean="0"/>
              <a:t>/</a:t>
            </a:r>
            <a:r>
              <a:rPr lang="en-US" sz="2400" dirty="0" err="1" smtClean="0"/>
              <a:t>interesse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3860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Leverancier</a:t>
            </a:r>
            <a:r>
              <a:rPr lang="en-US" sz="2400" dirty="0" smtClean="0"/>
              <a:t> </a:t>
            </a:r>
            <a:r>
              <a:rPr lang="en-US" sz="2400" dirty="0" err="1" smtClean="0"/>
              <a:t>wil</a:t>
            </a:r>
            <a:r>
              <a:rPr lang="en-US" sz="2400" dirty="0" smtClean="0"/>
              <a:t> </a:t>
            </a:r>
            <a:r>
              <a:rPr lang="en-US" sz="2400" dirty="0" err="1" smtClean="0"/>
              <a:t>zich</a:t>
            </a:r>
            <a:r>
              <a:rPr lang="en-US" sz="2400" dirty="0" smtClean="0"/>
              <a:t> </a:t>
            </a:r>
            <a:r>
              <a:rPr lang="en-US" sz="2400" dirty="0" err="1" smtClean="0"/>
              <a:t>differentiëren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9497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099" y="2463800"/>
            <a:ext cx="6793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tx2">
                    <a:lumMod val="75000"/>
                  </a:schemeClr>
                </a:solidFill>
              </a:rPr>
              <a:t>EcoLord</a:t>
            </a:r>
            <a:endParaRPr lang="en-US"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099" y="2313225"/>
            <a:ext cx="67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 we present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3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Gamification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Energiebewuste</a:t>
            </a:r>
            <a:r>
              <a:rPr lang="en-US" sz="2400" dirty="0" smtClean="0"/>
              <a:t> taken </a:t>
            </a:r>
            <a:r>
              <a:rPr lang="en-US" sz="2400" dirty="0" err="1" smtClean="0"/>
              <a:t>uitvoeren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Kasteel</a:t>
            </a:r>
            <a:r>
              <a:rPr lang="en-US" sz="2400" dirty="0" smtClean="0"/>
              <a:t> </a:t>
            </a:r>
            <a:r>
              <a:rPr lang="en-US" sz="2400" dirty="0" err="1" smtClean="0"/>
              <a:t>upgraden</a:t>
            </a:r>
            <a:r>
              <a:rPr lang="en-US" sz="2400" dirty="0" smtClean="0"/>
              <a:t> (levels)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38227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Competitie</a:t>
            </a:r>
            <a:r>
              <a:rPr lang="en-US" sz="2400" dirty="0" smtClean="0"/>
              <a:t> / </a:t>
            </a:r>
            <a:r>
              <a:rPr lang="en-US" sz="2400" dirty="0" err="1" smtClean="0"/>
              <a:t>Uitdagingen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48100"/>
            <a:ext cx="5080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6700" y="46609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Achievements / Badges</a:t>
            </a:r>
            <a:endParaRPr lang="en-US" sz="2400" dirty="0"/>
          </a:p>
        </p:txBody>
      </p:sp>
      <p:pic>
        <p:nvPicPr>
          <p:cNvPr id="13" name="Picture 12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6863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rp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641"/>
            <a:ext cx="9144000" cy="4575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Habit RPG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9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Betrokkenen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Gebruikers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Energieleverancier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38227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Partnerships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481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520700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Waarde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700" y="2120900"/>
            <a:ext cx="64897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Lagere</a:t>
            </a:r>
            <a:r>
              <a:rPr lang="en-US" sz="2400" dirty="0" smtClean="0"/>
              <a:t> </a:t>
            </a:r>
            <a:r>
              <a:rPr lang="en-US" sz="2400" dirty="0" err="1" smtClean="0"/>
              <a:t>energiefactuur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06700" y="29718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Relevantere</a:t>
            </a:r>
            <a:r>
              <a:rPr lang="en-US" sz="2400" dirty="0" smtClean="0"/>
              <a:t> </a:t>
            </a:r>
            <a:r>
              <a:rPr lang="en-US" sz="2400" dirty="0" err="1" smtClean="0"/>
              <a:t>klantenanalyse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06700" y="4506267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Sensibilisering</a:t>
            </a:r>
            <a:endParaRPr lang="en-US" sz="2400" dirty="0"/>
          </a:p>
        </p:txBody>
      </p:sp>
      <p:pic>
        <p:nvPicPr>
          <p:cNvPr id="9" name="Picture 8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33600"/>
            <a:ext cx="508000" cy="508000"/>
          </a:xfrm>
          <a:prstGeom prst="rect">
            <a:avLst/>
          </a:prstGeom>
        </p:spPr>
      </p:pic>
      <p:pic>
        <p:nvPicPr>
          <p:cNvPr id="10" name="Picture 9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984500"/>
            <a:ext cx="508000" cy="508000"/>
          </a:xfrm>
          <a:prstGeom prst="rect">
            <a:avLst/>
          </a:prstGeom>
        </p:spPr>
      </p:pic>
      <p:pic>
        <p:nvPicPr>
          <p:cNvPr id="11" name="Picture 10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31667"/>
            <a:ext cx="5080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6700" y="3784600"/>
            <a:ext cx="64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Gerichte</a:t>
            </a:r>
            <a:r>
              <a:rPr lang="en-US" sz="2400" dirty="0" smtClean="0"/>
              <a:t> </a:t>
            </a:r>
            <a:r>
              <a:rPr lang="en-US" sz="2400" dirty="0" err="1" smtClean="0"/>
              <a:t>reclame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verkoop</a:t>
            </a:r>
            <a:endParaRPr lang="en-US" sz="2400" dirty="0"/>
          </a:p>
        </p:txBody>
      </p:sp>
      <p:pic>
        <p:nvPicPr>
          <p:cNvPr id="13" name="Picture 12" descr="arrow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100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1100" y="2744857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Vragen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115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Energy ‘13</dc:title>
  <dc:creator>Bastiaan Andriessen</dc:creator>
  <cp:lastModifiedBy>Bastiaan Andriessen</cp:lastModifiedBy>
  <cp:revision>17</cp:revision>
  <dcterms:created xsi:type="dcterms:W3CDTF">2013-10-19T13:21:14Z</dcterms:created>
  <dcterms:modified xsi:type="dcterms:W3CDTF">2013-10-19T14:18:37Z</dcterms:modified>
</cp:coreProperties>
</file>