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304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677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64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60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051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5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3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92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70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67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28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2DD7-90FE-48AC-9590-8530C0B1FA32}" type="datetimeFigureOut">
              <a:rPr lang="nl-BE" smtClean="0"/>
              <a:t>12/01/2018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C170-6496-408E-8428-4DDCE388164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ichmondcurling.com/wp-content/uploads/2011/10/scoring-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7" y="1952334"/>
            <a:ext cx="113919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7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http://www.richmondcurling.com/wp-content/uploads/2011/10/scoring-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7" y="1952334"/>
            <a:ext cx="113919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1169014" y="5300593"/>
            <a:ext cx="1603368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3772784" y="5300593"/>
            <a:ext cx="1995718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6872665" y="5325225"/>
            <a:ext cx="1551488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927669" y="5325224"/>
            <a:ext cx="2940076" cy="57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00660" y="5678779"/>
            <a:ext cx="1804795" cy="57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1277651" y="520984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>
                <a:latin typeface="Berlin Sans FB Demi" panose="020E0802020502020306" pitchFamily="34" charset="0"/>
              </a:rPr>
              <a:t>1 punt</a:t>
            </a:r>
            <a:endParaRPr lang="nl-BE" sz="2400" dirty="0">
              <a:latin typeface="Berlin Sans FB Demi" panose="020E0802020502020306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3935258" y="5209840"/>
            <a:ext cx="1396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>
                <a:latin typeface="Berlin Sans FB Demi" panose="020E0802020502020306" pitchFamily="34" charset="0"/>
              </a:rPr>
              <a:t>3 punten</a:t>
            </a:r>
            <a:endParaRPr lang="nl-BE" sz="2400" dirty="0">
              <a:latin typeface="Berlin Sans FB Demi" panose="020E0802020502020306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71825" y="520984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>
                <a:latin typeface="Berlin Sans FB Demi" panose="020E0802020502020306" pitchFamily="34" charset="0"/>
              </a:rPr>
              <a:t>1 punt</a:t>
            </a:r>
            <a:endParaRPr lang="nl-BE" sz="2400" dirty="0">
              <a:latin typeface="Berlin Sans FB Demi" panose="020E0802020502020306" pitchFamily="34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9351416" y="5209840"/>
            <a:ext cx="194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>
                <a:latin typeface="Berlin Sans FB Demi" panose="020E0802020502020306" pitchFamily="34" charset="0"/>
              </a:rPr>
              <a:t>geen punten</a:t>
            </a:r>
            <a:br>
              <a:rPr lang="nl-NL" sz="2400" dirty="0" smtClean="0">
                <a:latin typeface="Berlin Sans FB Demi" panose="020E0802020502020306" pitchFamily="34" charset="0"/>
              </a:rPr>
            </a:br>
            <a:r>
              <a:rPr lang="nl-NL" sz="2400" dirty="0" smtClean="0">
                <a:latin typeface="Berlin Sans FB Demi" panose="020E0802020502020306" pitchFamily="34" charset="0"/>
              </a:rPr>
              <a:t>(blanco spel)</a:t>
            </a:r>
            <a:endParaRPr lang="nl-BE" sz="2400" dirty="0">
              <a:latin typeface="Berlin Sans FB Demi" panose="020E0802020502020306" pitchFamily="34" charset="0"/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2441220" y="1952334"/>
            <a:ext cx="7129500" cy="57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38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http://www.richmondcurling.com/wp-content/uploads/2011/10/scoring-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7" y="1952334"/>
            <a:ext cx="113919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1169014" y="5300593"/>
            <a:ext cx="1603368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3772784" y="5300593"/>
            <a:ext cx="1995718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6872665" y="5325225"/>
            <a:ext cx="1551488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927669" y="5325224"/>
            <a:ext cx="2940076" cy="57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00660" y="5678779"/>
            <a:ext cx="1804795" cy="57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1243186" y="520984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>
                <a:latin typeface="Berlin Sans FB Demi" panose="020E0802020502020306" pitchFamily="34" charset="0"/>
              </a:rPr>
              <a:t>1 point</a:t>
            </a:r>
            <a:endParaRPr lang="nl-BE" sz="2400" dirty="0">
              <a:latin typeface="Berlin Sans FB Demi" panose="020E0802020502020306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010600" y="520984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>
                <a:latin typeface="Berlin Sans FB Demi" panose="020E0802020502020306" pitchFamily="34" charset="0"/>
              </a:rPr>
              <a:t>3 points</a:t>
            </a:r>
            <a:endParaRPr lang="nl-BE" sz="2400" dirty="0">
              <a:latin typeface="Berlin Sans FB Demi" panose="020E0802020502020306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37360" y="520984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>
                <a:latin typeface="Berlin Sans FB Demi" panose="020E0802020502020306" pitchFamily="34" charset="0"/>
              </a:rPr>
              <a:t>1 point</a:t>
            </a:r>
            <a:endParaRPr lang="nl-BE" sz="2400" dirty="0">
              <a:latin typeface="Berlin Sans FB Demi" panose="020E0802020502020306" pitchFamily="34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9415537" y="5209840"/>
            <a:ext cx="181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>
                <a:latin typeface="Berlin Sans FB Demi" panose="020E0802020502020306" pitchFamily="34" charset="0"/>
              </a:rPr>
              <a:t>no points</a:t>
            </a:r>
            <a:br>
              <a:rPr lang="nl-NL" sz="2400" dirty="0" smtClean="0">
                <a:latin typeface="Berlin Sans FB Demi" panose="020E0802020502020306" pitchFamily="34" charset="0"/>
              </a:rPr>
            </a:br>
            <a:r>
              <a:rPr lang="nl-NL" sz="2400" dirty="0" smtClean="0">
                <a:latin typeface="Berlin Sans FB Demi" panose="020E0802020502020306" pitchFamily="34" charset="0"/>
              </a:rPr>
              <a:t>(blank end)</a:t>
            </a:r>
            <a:endParaRPr lang="nl-BE" sz="2400" dirty="0">
              <a:latin typeface="Berlin Sans FB Demi" panose="020E0802020502020306" pitchFamily="34" charset="0"/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2441220" y="1952334"/>
            <a:ext cx="7129500" cy="57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10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hoek 2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9" name="Groep 8"/>
          <p:cNvGrpSpPr/>
          <p:nvPr/>
        </p:nvGrpSpPr>
        <p:grpSpPr>
          <a:xfrm>
            <a:off x="3562525" y="895526"/>
            <a:ext cx="5066950" cy="5066948"/>
            <a:chOff x="3562525" y="895526"/>
            <a:chExt cx="5066950" cy="5066948"/>
          </a:xfrm>
        </p:grpSpPr>
        <p:pic>
          <p:nvPicPr>
            <p:cNvPr id="2" name="Picture 2" descr="http://www.richmondcurling.com/wp-content/uploads/2011/10/scoring-examples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8" t="16851" r="847" b="17605"/>
            <a:stretch/>
          </p:blipFill>
          <p:spPr bwMode="auto">
            <a:xfrm>
              <a:off x="3562525" y="895526"/>
              <a:ext cx="5066950" cy="506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hthoek 4"/>
            <p:cNvSpPr/>
            <p:nvPr/>
          </p:nvSpPr>
          <p:spPr>
            <a:xfrm>
              <a:off x="7642697" y="5110844"/>
              <a:ext cx="727939" cy="712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0" name="Rechthoek 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9" name="Rechte verbindingslijn met pijl 18"/>
          <p:cNvCxnSpPr/>
          <p:nvPr/>
        </p:nvCxnSpPr>
        <p:spPr>
          <a:xfrm flipV="1">
            <a:off x="6078855" y="2743200"/>
            <a:ext cx="1993265" cy="7048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465320" y="11131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(x, y)</a:t>
            </a:r>
            <a:endParaRPr lang="nl-BE" dirty="0"/>
          </a:p>
        </p:txBody>
      </p:sp>
      <p:sp>
        <p:nvSpPr>
          <p:cNvPr id="23" name="Ovaal 22"/>
          <p:cNvSpPr/>
          <p:nvPr/>
        </p:nvSpPr>
        <p:spPr>
          <a:xfrm>
            <a:off x="4421504" y="1394459"/>
            <a:ext cx="105571" cy="1113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4472940" y="1443990"/>
            <a:ext cx="1605915" cy="200406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5275897" y="22613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</a:t>
            </a:r>
            <a:endParaRPr lang="nl-BE" dirty="0"/>
          </a:p>
        </p:txBody>
      </p:sp>
      <p:sp>
        <p:nvSpPr>
          <p:cNvPr id="26" name="Tekstvak 25"/>
          <p:cNvSpPr txBox="1"/>
          <p:nvPr/>
        </p:nvSpPr>
        <p:spPr>
          <a:xfrm>
            <a:off x="7075487" y="296979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</a:t>
            </a:r>
            <a:endParaRPr lang="nl-BE" dirty="0"/>
          </a:p>
        </p:txBody>
      </p:sp>
      <p:sp>
        <p:nvSpPr>
          <p:cNvPr id="28" name="Boog 27"/>
          <p:cNvSpPr>
            <a:spLocks noChangeAspect="1"/>
          </p:cNvSpPr>
          <p:nvPr/>
        </p:nvSpPr>
        <p:spPr>
          <a:xfrm rot="13746537">
            <a:off x="7027965" y="834104"/>
            <a:ext cx="720000" cy="720000"/>
          </a:xfrm>
          <a:prstGeom prst="arc">
            <a:avLst>
              <a:gd name="adj1" fmla="val 323648"/>
              <a:gd name="adj2" fmla="val 20647767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28"/>
          <p:cNvSpPr txBox="1"/>
          <p:nvPr/>
        </p:nvSpPr>
        <p:spPr>
          <a:xfrm>
            <a:off x="6949502" y="70915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</a:t>
            </a:r>
            <a:endParaRPr lang="nl-BE" dirty="0"/>
          </a:p>
        </p:txBody>
      </p:sp>
      <p:sp>
        <p:nvSpPr>
          <p:cNvPr id="15" name="Tekstvak 14"/>
          <p:cNvSpPr txBox="1"/>
          <p:nvPr/>
        </p:nvSpPr>
        <p:spPr>
          <a:xfrm>
            <a:off x="5747466" y="344805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(0, 0)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882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50"/>
          <p:cNvSpPr/>
          <p:nvPr/>
        </p:nvSpPr>
        <p:spPr>
          <a:xfrm>
            <a:off x="813732" y="1214466"/>
            <a:ext cx="8670878" cy="303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3659" t="47340" r="46623" b="16208"/>
          <a:stretch/>
        </p:blipFill>
        <p:spPr>
          <a:xfrm>
            <a:off x="813732" y="1216402"/>
            <a:ext cx="2499920" cy="2499921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3244640" y="2743976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(20,10)</a:t>
            </a:r>
            <a:endParaRPr lang="nl-BE" sz="1400" dirty="0"/>
          </a:p>
        </p:txBody>
      </p:sp>
      <p:sp>
        <p:nvSpPr>
          <p:cNvPr id="4" name="Tekstvak 3"/>
          <p:cNvSpPr txBox="1"/>
          <p:nvPr/>
        </p:nvSpPr>
        <p:spPr>
          <a:xfrm>
            <a:off x="3244640" y="218936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(25,22)</a:t>
            </a:r>
            <a:endParaRPr lang="nl-BE" sz="1400" dirty="0"/>
          </a:p>
        </p:txBody>
      </p:sp>
      <p:sp>
        <p:nvSpPr>
          <p:cNvPr id="5" name="Tekstvak 4"/>
          <p:cNvSpPr txBox="1"/>
          <p:nvPr/>
        </p:nvSpPr>
        <p:spPr>
          <a:xfrm>
            <a:off x="3244640" y="167120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(42,37)</a:t>
            </a:r>
            <a:endParaRPr lang="nl-BE" sz="1400" dirty="0"/>
          </a:p>
        </p:txBody>
      </p:sp>
      <p:cxnSp>
        <p:nvCxnSpPr>
          <p:cNvPr id="7" name="Rechte verbindingslijn met pijl 6"/>
          <p:cNvCxnSpPr>
            <a:stCxn id="5" idx="1"/>
          </p:cNvCxnSpPr>
          <p:nvPr/>
        </p:nvCxnSpPr>
        <p:spPr>
          <a:xfrm flipH="1">
            <a:off x="2634616" y="1825092"/>
            <a:ext cx="610024" cy="13896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4" idx="1"/>
          </p:cNvCxnSpPr>
          <p:nvPr/>
        </p:nvCxnSpPr>
        <p:spPr>
          <a:xfrm flipH="1" flipV="1">
            <a:off x="2404110" y="2167890"/>
            <a:ext cx="840530" cy="17536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3" idx="1"/>
          </p:cNvCxnSpPr>
          <p:nvPr/>
        </p:nvCxnSpPr>
        <p:spPr>
          <a:xfrm flipH="1" flipV="1">
            <a:off x="2335530" y="2333625"/>
            <a:ext cx="909110" cy="5642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Afbeelding 21"/>
          <p:cNvPicPr>
            <a:picLocks noChangeAspect="1"/>
          </p:cNvPicPr>
          <p:nvPr/>
        </p:nvPicPr>
        <p:blipFill rotWithShape="1">
          <a:blip r:embed="rId3"/>
          <a:srcRect l="13577" t="52908" r="46548" b="10497"/>
          <a:stretch/>
        </p:blipFill>
        <p:spPr>
          <a:xfrm>
            <a:off x="3879667" y="1216402"/>
            <a:ext cx="2509736" cy="2509737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 rotWithShape="1">
          <a:blip r:embed="rId4"/>
          <a:srcRect l="13422" t="46241" r="46394" b="17163"/>
          <a:stretch/>
        </p:blipFill>
        <p:spPr>
          <a:xfrm>
            <a:off x="6955418" y="1216402"/>
            <a:ext cx="2529192" cy="2509737"/>
          </a:xfrm>
          <a:prstGeom prst="rect">
            <a:avLst/>
          </a:prstGeom>
        </p:spPr>
      </p:pic>
      <p:cxnSp>
        <p:nvCxnSpPr>
          <p:cNvPr id="24" name="Rechte verbindingslijn met pijl 23"/>
          <p:cNvCxnSpPr>
            <a:stCxn id="5" idx="3"/>
          </p:cNvCxnSpPr>
          <p:nvPr/>
        </p:nvCxnSpPr>
        <p:spPr>
          <a:xfrm>
            <a:off x="3948679" y="1825092"/>
            <a:ext cx="1758701" cy="13896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>
            <a:stCxn id="4" idx="3"/>
          </p:cNvCxnSpPr>
          <p:nvPr/>
        </p:nvCxnSpPr>
        <p:spPr>
          <a:xfrm flipV="1">
            <a:off x="3948679" y="2165986"/>
            <a:ext cx="1526291" cy="1772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3" idx="3"/>
          </p:cNvCxnSpPr>
          <p:nvPr/>
        </p:nvCxnSpPr>
        <p:spPr>
          <a:xfrm flipV="1">
            <a:off x="3948679" y="2329815"/>
            <a:ext cx="1457711" cy="5680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ep 40"/>
          <p:cNvGrpSpPr/>
          <p:nvPr/>
        </p:nvGrpSpPr>
        <p:grpSpPr>
          <a:xfrm>
            <a:off x="1364061" y="3718258"/>
            <a:ext cx="1137410" cy="400110"/>
            <a:chOff x="1364061" y="3718258"/>
            <a:chExt cx="1137410" cy="400110"/>
          </a:xfrm>
        </p:grpSpPr>
        <p:pic>
          <p:nvPicPr>
            <p:cNvPr id="37" name="Picture 2" descr="http://www.richmondcurling.com/wp-content/uploads/2011/10/scoring-examples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81482" r="93187" b="8909"/>
            <a:stretch/>
          </p:blipFill>
          <p:spPr bwMode="auto">
            <a:xfrm>
              <a:off x="1364061" y="3824680"/>
              <a:ext cx="253441" cy="28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1625911" y="3718258"/>
              <a:ext cx="875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latin typeface="Berlin Sans FB Demi" panose="020E0802020502020306" pitchFamily="34" charset="0"/>
                </a:rPr>
                <a:t>1 punt</a:t>
              </a:r>
              <a:endParaRPr lang="nl-BE" sz="2000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45" name="Groep 44"/>
          <p:cNvGrpSpPr/>
          <p:nvPr/>
        </p:nvGrpSpPr>
        <p:grpSpPr>
          <a:xfrm>
            <a:off x="4269466" y="3718258"/>
            <a:ext cx="1462820" cy="400110"/>
            <a:chOff x="1364061" y="3718258"/>
            <a:chExt cx="1462820" cy="400110"/>
          </a:xfrm>
        </p:grpSpPr>
        <p:pic>
          <p:nvPicPr>
            <p:cNvPr id="46" name="Picture 2" descr="http://www.richmondcurling.com/wp-content/uploads/2011/10/scoring-examples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81482" r="93187" b="8909"/>
            <a:stretch/>
          </p:blipFill>
          <p:spPr bwMode="auto">
            <a:xfrm>
              <a:off x="1364061" y="3824680"/>
              <a:ext cx="253441" cy="28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kstvak 46"/>
            <p:cNvSpPr txBox="1"/>
            <p:nvPr/>
          </p:nvSpPr>
          <p:spPr>
            <a:xfrm>
              <a:off x="1625911" y="3718258"/>
              <a:ext cx="1200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latin typeface="Berlin Sans FB Demi" panose="020E0802020502020306" pitchFamily="34" charset="0"/>
                </a:rPr>
                <a:t>2 punten</a:t>
              </a:r>
              <a:endParaRPr lang="nl-BE" sz="2000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48" name="Groep 47"/>
          <p:cNvGrpSpPr/>
          <p:nvPr/>
        </p:nvGrpSpPr>
        <p:grpSpPr>
          <a:xfrm>
            <a:off x="7361322" y="3718258"/>
            <a:ext cx="1454805" cy="400110"/>
            <a:chOff x="1364061" y="3718258"/>
            <a:chExt cx="1454805" cy="400110"/>
          </a:xfrm>
        </p:grpSpPr>
        <p:pic>
          <p:nvPicPr>
            <p:cNvPr id="49" name="Picture 2" descr="http://www.richmondcurling.com/wp-content/uploads/2011/10/scoring-examples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81482" r="93187" b="8909"/>
            <a:stretch/>
          </p:blipFill>
          <p:spPr bwMode="auto">
            <a:xfrm>
              <a:off x="1364061" y="3824680"/>
              <a:ext cx="253441" cy="28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kstvak 49"/>
            <p:cNvSpPr txBox="1"/>
            <p:nvPr/>
          </p:nvSpPr>
          <p:spPr>
            <a:xfrm>
              <a:off x="1625911" y="3718258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latin typeface="Berlin Sans FB Demi" panose="020E0802020502020306" pitchFamily="34" charset="0"/>
                </a:rPr>
                <a:t>3 punten</a:t>
              </a:r>
              <a:endParaRPr lang="nl-BE" sz="2000" dirty="0">
                <a:latin typeface="Berlin Sans FB Demi" panose="020E0802020502020306" pitchFamily="34" charset="0"/>
              </a:endParaRPr>
            </a:p>
          </p:txBody>
        </p:sp>
      </p:grpSp>
      <p:sp>
        <p:nvSpPr>
          <p:cNvPr id="25" name="Tekstvak 24"/>
          <p:cNvSpPr txBox="1"/>
          <p:nvPr/>
        </p:nvSpPr>
        <p:spPr>
          <a:xfrm>
            <a:off x="6411762" y="218936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(0,0)</a:t>
            </a:r>
            <a:endParaRPr lang="nl-BE" sz="1400" dirty="0"/>
          </a:p>
        </p:txBody>
      </p:sp>
      <p:cxnSp>
        <p:nvCxnSpPr>
          <p:cNvPr id="26" name="Rechte verbindingslijn met pijl 25"/>
          <p:cNvCxnSpPr>
            <a:stCxn id="25" idx="3"/>
          </p:cNvCxnSpPr>
          <p:nvPr/>
        </p:nvCxnSpPr>
        <p:spPr>
          <a:xfrm>
            <a:off x="6933059" y="2343252"/>
            <a:ext cx="1283206" cy="1275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0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/>
          <p:cNvSpPr/>
          <p:nvPr/>
        </p:nvSpPr>
        <p:spPr>
          <a:xfrm>
            <a:off x="813732" y="1214466"/>
            <a:ext cx="8670878" cy="303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3659" t="47340" r="46623" b="16208"/>
          <a:stretch/>
        </p:blipFill>
        <p:spPr>
          <a:xfrm>
            <a:off x="813732" y="1216402"/>
            <a:ext cx="2499920" cy="2499921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3244640" y="2743976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(20,10)</a:t>
            </a:r>
            <a:endParaRPr lang="nl-BE" sz="1400" dirty="0"/>
          </a:p>
        </p:txBody>
      </p:sp>
      <p:sp>
        <p:nvSpPr>
          <p:cNvPr id="4" name="Tekstvak 3"/>
          <p:cNvSpPr txBox="1"/>
          <p:nvPr/>
        </p:nvSpPr>
        <p:spPr>
          <a:xfrm>
            <a:off x="3244640" y="218936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(25,22)</a:t>
            </a:r>
            <a:endParaRPr lang="nl-BE" sz="1400" dirty="0"/>
          </a:p>
        </p:txBody>
      </p:sp>
      <p:sp>
        <p:nvSpPr>
          <p:cNvPr id="5" name="Tekstvak 4"/>
          <p:cNvSpPr txBox="1"/>
          <p:nvPr/>
        </p:nvSpPr>
        <p:spPr>
          <a:xfrm>
            <a:off x="3244640" y="167120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(42,37)</a:t>
            </a:r>
            <a:endParaRPr lang="nl-BE" sz="1400" dirty="0"/>
          </a:p>
        </p:txBody>
      </p:sp>
      <p:cxnSp>
        <p:nvCxnSpPr>
          <p:cNvPr id="7" name="Rechte verbindingslijn met pijl 6"/>
          <p:cNvCxnSpPr>
            <a:stCxn id="5" idx="1"/>
          </p:cNvCxnSpPr>
          <p:nvPr/>
        </p:nvCxnSpPr>
        <p:spPr>
          <a:xfrm flipH="1">
            <a:off x="2634616" y="1825092"/>
            <a:ext cx="610024" cy="13896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4" idx="1"/>
          </p:cNvCxnSpPr>
          <p:nvPr/>
        </p:nvCxnSpPr>
        <p:spPr>
          <a:xfrm flipH="1" flipV="1">
            <a:off x="2404110" y="2167890"/>
            <a:ext cx="840530" cy="17536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3" idx="1"/>
          </p:cNvCxnSpPr>
          <p:nvPr/>
        </p:nvCxnSpPr>
        <p:spPr>
          <a:xfrm flipH="1" flipV="1">
            <a:off x="2335530" y="2333625"/>
            <a:ext cx="909110" cy="5642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Afbeelding 21"/>
          <p:cNvPicPr>
            <a:picLocks noChangeAspect="1"/>
          </p:cNvPicPr>
          <p:nvPr/>
        </p:nvPicPr>
        <p:blipFill rotWithShape="1">
          <a:blip r:embed="rId3"/>
          <a:srcRect l="13577" t="52908" r="46548" b="10497"/>
          <a:stretch/>
        </p:blipFill>
        <p:spPr>
          <a:xfrm>
            <a:off x="3879667" y="1216402"/>
            <a:ext cx="2509736" cy="2509737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 rotWithShape="1">
          <a:blip r:embed="rId4"/>
          <a:srcRect l="13422" t="46241" r="46394" b="17163"/>
          <a:stretch/>
        </p:blipFill>
        <p:spPr>
          <a:xfrm>
            <a:off x="6955418" y="1216402"/>
            <a:ext cx="2529192" cy="2509737"/>
          </a:xfrm>
          <a:prstGeom prst="rect">
            <a:avLst/>
          </a:prstGeom>
        </p:spPr>
      </p:pic>
      <p:cxnSp>
        <p:nvCxnSpPr>
          <p:cNvPr id="24" name="Rechte verbindingslijn met pijl 23"/>
          <p:cNvCxnSpPr>
            <a:stCxn id="5" idx="3"/>
          </p:cNvCxnSpPr>
          <p:nvPr/>
        </p:nvCxnSpPr>
        <p:spPr>
          <a:xfrm>
            <a:off x="3948679" y="1825092"/>
            <a:ext cx="1758701" cy="13896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>
            <a:stCxn id="4" idx="3"/>
          </p:cNvCxnSpPr>
          <p:nvPr/>
        </p:nvCxnSpPr>
        <p:spPr>
          <a:xfrm flipV="1">
            <a:off x="3948679" y="2165986"/>
            <a:ext cx="1526291" cy="1772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3" idx="3"/>
          </p:cNvCxnSpPr>
          <p:nvPr/>
        </p:nvCxnSpPr>
        <p:spPr>
          <a:xfrm flipV="1">
            <a:off x="3948679" y="2329815"/>
            <a:ext cx="1457711" cy="5680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ep 40"/>
          <p:cNvGrpSpPr/>
          <p:nvPr/>
        </p:nvGrpSpPr>
        <p:grpSpPr>
          <a:xfrm>
            <a:off x="1329771" y="3718258"/>
            <a:ext cx="1195119" cy="400110"/>
            <a:chOff x="1364061" y="3718258"/>
            <a:chExt cx="1195119" cy="400110"/>
          </a:xfrm>
        </p:grpSpPr>
        <p:pic>
          <p:nvPicPr>
            <p:cNvPr id="37" name="Picture 2" descr="http://www.richmondcurling.com/wp-content/uploads/2011/10/scoring-examples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81482" r="93187" b="8909"/>
            <a:stretch/>
          </p:blipFill>
          <p:spPr bwMode="auto">
            <a:xfrm>
              <a:off x="1364061" y="3824680"/>
              <a:ext cx="253441" cy="28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kstvak 39"/>
            <p:cNvSpPr txBox="1"/>
            <p:nvPr/>
          </p:nvSpPr>
          <p:spPr>
            <a:xfrm>
              <a:off x="1625911" y="3718258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latin typeface="Berlin Sans FB Demi" panose="020E0802020502020306" pitchFamily="34" charset="0"/>
                </a:rPr>
                <a:t>1 point</a:t>
              </a:r>
              <a:endParaRPr lang="nl-BE" sz="2000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45" name="Groep 44"/>
          <p:cNvGrpSpPr/>
          <p:nvPr/>
        </p:nvGrpSpPr>
        <p:grpSpPr>
          <a:xfrm>
            <a:off x="4332331" y="3718258"/>
            <a:ext cx="1337786" cy="400110"/>
            <a:chOff x="1364061" y="3718258"/>
            <a:chExt cx="1337786" cy="400110"/>
          </a:xfrm>
        </p:grpSpPr>
        <p:pic>
          <p:nvPicPr>
            <p:cNvPr id="46" name="Picture 2" descr="http://www.richmondcurling.com/wp-content/uploads/2011/10/scoring-examples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81482" r="93187" b="8909"/>
            <a:stretch/>
          </p:blipFill>
          <p:spPr bwMode="auto">
            <a:xfrm>
              <a:off x="1364061" y="3824680"/>
              <a:ext cx="253441" cy="28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kstvak 46"/>
            <p:cNvSpPr txBox="1"/>
            <p:nvPr/>
          </p:nvSpPr>
          <p:spPr>
            <a:xfrm>
              <a:off x="1625911" y="3718258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latin typeface="Berlin Sans FB Demi" panose="020E0802020502020306" pitchFamily="34" charset="0"/>
                </a:rPr>
                <a:t>2 points</a:t>
              </a:r>
              <a:endParaRPr lang="nl-BE" sz="2000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48" name="Groep 47"/>
          <p:cNvGrpSpPr/>
          <p:nvPr/>
        </p:nvGrpSpPr>
        <p:grpSpPr>
          <a:xfrm>
            <a:off x="7422282" y="3718258"/>
            <a:ext cx="1329771" cy="400110"/>
            <a:chOff x="1364061" y="3718258"/>
            <a:chExt cx="1329771" cy="400110"/>
          </a:xfrm>
        </p:grpSpPr>
        <p:pic>
          <p:nvPicPr>
            <p:cNvPr id="49" name="Picture 2" descr="http://www.richmondcurling.com/wp-content/uploads/2011/10/scoring-examples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" t="81482" r="93187" b="8909"/>
            <a:stretch/>
          </p:blipFill>
          <p:spPr bwMode="auto">
            <a:xfrm>
              <a:off x="1364061" y="3824680"/>
              <a:ext cx="253441" cy="28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kstvak 49"/>
            <p:cNvSpPr txBox="1"/>
            <p:nvPr/>
          </p:nvSpPr>
          <p:spPr>
            <a:xfrm>
              <a:off x="1625911" y="3718258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smtClean="0">
                  <a:latin typeface="Berlin Sans FB Demi" panose="020E0802020502020306" pitchFamily="34" charset="0"/>
                </a:rPr>
                <a:t>3 points</a:t>
              </a:r>
              <a:endParaRPr lang="nl-BE" sz="2000" dirty="0">
                <a:latin typeface="Berlin Sans FB Demi" panose="020E0802020502020306" pitchFamily="34" charset="0"/>
              </a:endParaRPr>
            </a:p>
          </p:txBody>
        </p:sp>
      </p:grpSp>
      <p:sp>
        <p:nvSpPr>
          <p:cNvPr id="25" name="Tekstvak 24"/>
          <p:cNvSpPr txBox="1"/>
          <p:nvPr/>
        </p:nvSpPr>
        <p:spPr>
          <a:xfrm>
            <a:off x="6411762" y="218936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(0,0)</a:t>
            </a:r>
            <a:endParaRPr lang="nl-BE" sz="1400" dirty="0"/>
          </a:p>
        </p:txBody>
      </p:sp>
      <p:cxnSp>
        <p:nvCxnSpPr>
          <p:cNvPr id="28" name="Rechte verbindingslijn met pijl 27"/>
          <p:cNvCxnSpPr>
            <a:stCxn id="25" idx="3"/>
          </p:cNvCxnSpPr>
          <p:nvPr/>
        </p:nvCxnSpPr>
        <p:spPr>
          <a:xfrm>
            <a:off x="6933059" y="2343252"/>
            <a:ext cx="1283206" cy="1275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874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65</Words>
  <Application>Microsoft Office PowerPoint</Application>
  <PresentationFormat>Breedbeeld</PresentationFormat>
  <Paragraphs>27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Dawyndt</dc:creator>
  <cp:lastModifiedBy>Peter Dawyndt</cp:lastModifiedBy>
  <cp:revision>11</cp:revision>
  <dcterms:created xsi:type="dcterms:W3CDTF">2018-01-11T10:44:28Z</dcterms:created>
  <dcterms:modified xsi:type="dcterms:W3CDTF">2018-01-12T12:24:00Z</dcterms:modified>
</cp:coreProperties>
</file>